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08" r:id="rId3"/>
    <p:sldMasterId id="2147483696" r:id="rId4"/>
    <p:sldMasterId id="2147483684" r:id="rId5"/>
    <p:sldMasterId id="2147483672" r:id="rId6"/>
    <p:sldMasterId id="2147483660" r:id="rId7"/>
    <p:sldMasterId id="2147486545" r:id="rId8"/>
    <p:sldMasterId id="2147486593" r:id="rId9"/>
  </p:sldMasterIdLst>
  <p:notesMasterIdLst>
    <p:notesMasterId r:id="rId62"/>
  </p:notesMasterIdLst>
  <p:sldIdLst>
    <p:sldId id="44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676" r:id="rId22"/>
    <p:sldId id="677" r:id="rId23"/>
    <p:sldId id="678" r:id="rId24"/>
    <p:sldId id="679" r:id="rId25"/>
    <p:sldId id="680" r:id="rId26"/>
    <p:sldId id="681" r:id="rId27"/>
    <p:sldId id="682" r:id="rId28"/>
    <p:sldId id="683" r:id="rId29"/>
    <p:sldId id="684" r:id="rId30"/>
    <p:sldId id="685" r:id="rId31"/>
    <p:sldId id="686" r:id="rId32"/>
    <p:sldId id="687" r:id="rId33"/>
    <p:sldId id="688" r:id="rId34"/>
    <p:sldId id="689" r:id="rId35"/>
    <p:sldId id="690" r:id="rId36"/>
    <p:sldId id="691" r:id="rId37"/>
    <p:sldId id="692" r:id="rId38"/>
    <p:sldId id="693" r:id="rId39"/>
    <p:sldId id="694" r:id="rId40"/>
    <p:sldId id="695" r:id="rId41"/>
    <p:sldId id="696" r:id="rId42"/>
    <p:sldId id="697" r:id="rId43"/>
    <p:sldId id="698" r:id="rId44"/>
    <p:sldId id="699" r:id="rId45"/>
    <p:sldId id="700" r:id="rId46"/>
    <p:sldId id="701" r:id="rId47"/>
    <p:sldId id="702" r:id="rId48"/>
    <p:sldId id="703" r:id="rId49"/>
    <p:sldId id="704" r:id="rId50"/>
    <p:sldId id="705" r:id="rId51"/>
    <p:sldId id="706" r:id="rId52"/>
    <p:sldId id="707" r:id="rId53"/>
    <p:sldId id="708" r:id="rId54"/>
    <p:sldId id="709" r:id="rId55"/>
    <p:sldId id="710" r:id="rId56"/>
    <p:sldId id="711" r:id="rId57"/>
    <p:sldId id="712" r:id="rId58"/>
    <p:sldId id="713" r:id="rId59"/>
    <p:sldId id="714" r:id="rId60"/>
    <p:sldId id="607" r:id="rId61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2F"/>
    <a:srgbClr val="0070C0"/>
    <a:srgbClr val="F60000"/>
    <a:srgbClr val="98B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1" autoAdjust="0"/>
    <p:restoredTop sz="94692" autoAdjust="0"/>
  </p:normalViewPr>
  <p:slideViewPr>
    <p:cSldViewPr>
      <p:cViewPr varScale="1">
        <p:scale>
          <a:sx n="87" d="100"/>
          <a:sy n="87" d="100"/>
        </p:scale>
        <p:origin x="13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78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microsoft.com/office/2016/11/relationships/changesInfo" Target="changesInfos/changesInfo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bert Rudolph" userId="2af4d44886c067cc" providerId="LiveId" clId="{6C65963F-05A8-425E-BFFA-94E3D018313B}"/>
    <pc:docChg chg="custSel modSld">
      <pc:chgData name="Siegbert Rudolph" userId="2af4d44886c067cc" providerId="LiveId" clId="{6C65963F-05A8-425E-BFFA-94E3D018313B}" dt="2022-07-08T15:55:07.307" v="311" actId="1076"/>
      <pc:docMkLst>
        <pc:docMk/>
      </pc:docMkLst>
      <pc:sldChg chg="delSp modSp mod">
        <pc:chgData name="Siegbert Rudolph" userId="2af4d44886c067cc" providerId="LiveId" clId="{6C65963F-05A8-425E-BFFA-94E3D018313B}" dt="2022-07-08T15:55:07.103" v="5" actId="1076"/>
        <pc:sldMkLst>
          <pc:docMk/>
          <pc:sldMk cId="0" sldId="444"/>
        </pc:sldMkLst>
        <pc:spChg chg="mod">
          <ac:chgData name="Siegbert Rudolph" userId="2af4d44886c067cc" providerId="LiveId" clId="{6C65963F-05A8-425E-BFFA-94E3D018313B}" dt="2022-07-08T15:55:07.103" v="5" actId="1076"/>
          <ac:spMkLst>
            <pc:docMk/>
            <pc:sldMk cId="0" sldId="444"/>
            <ac:spMk id="2" creationId="{1CA06880-11BB-3295-22AA-4A8428DB2A57}"/>
          </ac:spMkLst>
        </pc:spChg>
        <pc:spChg chg="del">
          <ac:chgData name="Siegbert Rudolph" userId="2af4d44886c067cc" providerId="LiveId" clId="{6C65963F-05A8-425E-BFFA-94E3D018313B}" dt="2022-07-08T15:55:07.088" v="0" actId="478"/>
          <ac:spMkLst>
            <pc:docMk/>
            <pc:sldMk cId="0" sldId="444"/>
            <ac:spMk id="3" creationId="{06BC69F4-9313-4245-9B38-0C72BD6FF177}"/>
          </ac:spMkLst>
        </pc:spChg>
      </pc:sldChg>
      <pc:sldChg chg="delSp modSp mod">
        <pc:chgData name="Siegbert Rudolph" userId="2af4d44886c067cc" providerId="LiveId" clId="{6C65963F-05A8-425E-BFFA-94E3D018313B}" dt="2022-07-08T15:55:07.307" v="311" actId="1076"/>
        <pc:sldMkLst>
          <pc:docMk/>
          <pc:sldMk cId="1647492060" sldId="607"/>
        </pc:sldMkLst>
        <pc:spChg chg="mod">
          <ac:chgData name="Siegbert Rudolph" userId="2af4d44886c067cc" providerId="LiveId" clId="{6C65963F-05A8-425E-BFFA-94E3D018313B}" dt="2022-07-08T15:55:07.307" v="311" actId="1076"/>
          <ac:spMkLst>
            <pc:docMk/>
            <pc:sldMk cId="1647492060" sldId="607"/>
            <ac:spMk id="2" creationId="{9815863C-BC2E-6B77-31C9-30983493779A}"/>
          </ac:spMkLst>
        </pc:spChg>
        <pc:spChg chg="del">
          <ac:chgData name="Siegbert Rudolph" userId="2af4d44886c067cc" providerId="LiveId" clId="{6C65963F-05A8-425E-BFFA-94E3D018313B}" dt="2022-07-08T15:55:07.307" v="306" actId="478"/>
          <ac:spMkLst>
            <pc:docMk/>
            <pc:sldMk cId="1647492060" sldId="607"/>
            <ac:spMk id="5" creationId="{EB8BBA19-AFA1-4175-81DC-2EF3DBD5AAEF}"/>
          </ac:spMkLst>
        </pc:spChg>
      </pc:sldChg>
      <pc:sldChg chg="delSp modSp mod">
        <pc:chgData name="Siegbert Rudolph" userId="2af4d44886c067cc" providerId="LiveId" clId="{6C65963F-05A8-425E-BFFA-94E3D018313B}" dt="2022-07-08T15:55:07.103" v="11" actId="1076"/>
        <pc:sldMkLst>
          <pc:docMk/>
          <pc:sldMk cId="4139754275" sldId="665"/>
        </pc:sldMkLst>
        <pc:spChg chg="mod">
          <ac:chgData name="Siegbert Rudolph" userId="2af4d44886c067cc" providerId="LiveId" clId="{6C65963F-05A8-425E-BFFA-94E3D018313B}" dt="2022-07-08T15:55:07.103" v="11" actId="1076"/>
          <ac:spMkLst>
            <pc:docMk/>
            <pc:sldMk cId="4139754275" sldId="665"/>
            <ac:spMk id="2" creationId="{FB20598A-7EE7-499C-A944-6C980FAEC161}"/>
          </ac:spMkLst>
        </pc:spChg>
        <pc:spChg chg="del">
          <ac:chgData name="Siegbert Rudolph" userId="2af4d44886c067cc" providerId="LiveId" clId="{6C65963F-05A8-425E-BFFA-94E3D018313B}" dt="2022-07-08T15:55:07.103" v="6" actId="478"/>
          <ac:spMkLst>
            <pc:docMk/>
            <pc:sldMk cId="4139754275" sldId="665"/>
            <ac:spMk id="6" creationId="{BA513C2A-5399-4875-B952-B2C5A250346F}"/>
          </ac:spMkLst>
        </pc:spChg>
      </pc:sldChg>
      <pc:sldChg chg="delSp modSp mod">
        <pc:chgData name="Siegbert Rudolph" userId="2af4d44886c067cc" providerId="LiveId" clId="{6C65963F-05A8-425E-BFFA-94E3D018313B}" dt="2022-07-08T15:55:07.103" v="17" actId="1076"/>
        <pc:sldMkLst>
          <pc:docMk/>
          <pc:sldMk cId="851338789" sldId="666"/>
        </pc:sldMkLst>
        <pc:spChg chg="mod">
          <ac:chgData name="Siegbert Rudolph" userId="2af4d44886c067cc" providerId="LiveId" clId="{6C65963F-05A8-425E-BFFA-94E3D018313B}" dt="2022-07-08T15:55:07.103" v="17" actId="1076"/>
          <ac:spMkLst>
            <pc:docMk/>
            <pc:sldMk cId="851338789" sldId="666"/>
            <ac:spMk id="2" creationId="{4CEEF9A4-B9D7-8499-0722-55835117AA73}"/>
          </ac:spMkLst>
        </pc:spChg>
        <pc:spChg chg="del">
          <ac:chgData name="Siegbert Rudolph" userId="2af4d44886c067cc" providerId="LiveId" clId="{6C65963F-05A8-425E-BFFA-94E3D018313B}" dt="2022-07-08T15:55:07.103" v="12" actId="478"/>
          <ac:spMkLst>
            <pc:docMk/>
            <pc:sldMk cId="851338789" sldId="666"/>
            <ac:spMk id="4" creationId="{8F093077-A8E4-4CDD-829C-D6F3CF8744C9}"/>
          </ac:spMkLst>
        </pc:spChg>
      </pc:sldChg>
      <pc:sldChg chg="delSp modSp mod">
        <pc:chgData name="Siegbert Rudolph" userId="2af4d44886c067cc" providerId="LiveId" clId="{6C65963F-05A8-425E-BFFA-94E3D018313B}" dt="2022-07-08T15:55:07.103" v="23" actId="1076"/>
        <pc:sldMkLst>
          <pc:docMk/>
          <pc:sldMk cId="32619341" sldId="667"/>
        </pc:sldMkLst>
        <pc:spChg chg="mod">
          <ac:chgData name="Siegbert Rudolph" userId="2af4d44886c067cc" providerId="LiveId" clId="{6C65963F-05A8-425E-BFFA-94E3D018313B}" dt="2022-07-08T15:55:07.103" v="23" actId="1076"/>
          <ac:spMkLst>
            <pc:docMk/>
            <pc:sldMk cId="32619341" sldId="667"/>
            <ac:spMk id="2" creationId="{C2F4D5A4-CEC3-23E7-8DB0-4CAB29CA2B2C}"/>
          </ac:spMkLst>
        </pc:spChg>
        <pc:spChg chg="del">
          <ac:chgData name="Siegbert Rudolph" userId="2af4d44886c067cc" providerId="LiveId" clId="{6C65963F-05A8-425E-BFFA-94E3D018313B}" dt="2022-07-08T15:55:07.103" v="18" actId="478"/>
          <ac:spMkLst>
            <pc:docMk/>
            <pc:sldMk cId="32619341" sldId="667"/>
            <ac:spMk id="4" creationId="{B8BB223D-BB41-410E-972B-D413CB606104}"/>
          </ac:spMkLst>
        </pc:spChg>
      </pc:sldChg>
      <pc:sldChg chg="delSp modSp mod">
        <pc:chgData name="Siegbert Rudolph" userId="2af4d44886c067cc" providerId="LiveId" clId="{6C65963F-05A8-425E-BFFA-94E3D018313B}" dt="2022-07-08T15:55:07.119" v="29" actId="1076"/>
        <pc:sldMkLst>
          <pc:docMk/>
          <pc:sldMk cId="3357782295" sldId="668"/>
        </pc:sldMkLst>
        <pc:spChg chg="mod">
          <ac:chgData name="Siegbert Rudolph" userId="2af4d44886c067cc" providerId="LiveId" clId="{6C65963F-05A8-425E-BFFA-94E3D018313B}" dt="2022-07-08T15:55:07.119" v="29" actId="1076"/>
          <ac:spMkLst>
            <pc:docMk/>
            <pc:sldMk cId="3357782295" sldId="668"/>
            <ac:spMk id="2" creationId="{963CAFD1-32F0-7DFA-63A8-15ADFE909C6B}"/>
          </ac:spMkLst>
        </pc:spChg>
        <pc:spChg chg="del">
          <ac:chgData name="Siegbert Rudolph" userId="2af4d44886c067cc" providerId="LiveId" clId="{6C65963F-05A8-425E-BFFA-94E3D018313B}" dt="2022-07-08T15:55:07.103" v="24" actId="478"/>
          <ac:spMkLst>
            <pc:docMk/>
            <pc:sldMk cId="3357782295" sldId="668"/>
            <ac:spMk id="4" creationId="{5890E189-F1EE-43EC-B326-A6A9B3D72DB2}"/>
          </ac:spMkLst>
        </pc:spChg>
      </pc:sldChg>
      <pc:sldChg chg="delSp modSp mod">
        <pc:chgData name="Siegbert Rudolph" userId="2af4d44886c067cc" providerId="LiveId" clId="{6C65963F-05A8-425E-BFFA-94E3D018313B}" dt="2022-07-08T15:55:07.119" v="35" actId="1076"/>
        <pc:sldMkLst>
          <pc:docMk/>
          <pc:sldMk cId="1192445195" sldId="669"/>
        </pc:sldMkLst>
        <pc:spChg chg="mod">
          <ac:chgData name="Siegbert Rudolph" userId="2af4d44886c067cc" providerId="LiveId" clId="{6C65963F-05A8-425E-BFFA-94E3D018313B}" dt="2022-07-08T15:55:07.119" v="35" actId="1076"/>
          <ac:spMkLst>
            <pc:docMk/>
            <pc:sldMk cId="1192445195" sldId="669"/>
            <ac:spMk id="2" creationId="{A5E1D927-C898-4DC8-E24A-0513D4BA6D34}"/>
          </ac:spMkLst>
        </pc:spChg>
        <pc:spChg chg="del">
          <ac:chgData name="Siegbert Rudolph" userId="2af4d44886c067cc" providerId="LiveId" clId="{6C65963F-05A8-425E-BFFA-94E3D018313B}" dt="2022-07-08T15:55:07.119" v="30" actId="478"/>
          <ac:spMkLst>
            <pc:docMk/>
            <pc:sldMk cId="1192445195" sldId="669"/>
            <ac:spMk id="4" creationId="{F2F7C007-B635-47C6-B5A9-7BAE9FC5B8D3}"/>
          </ac:spMkLst>
        </pc:spChg>
      </pc:sldChg>
      <pc:sldChg chg="delSp modSp mod">
        <pc:chgData name="Siegbert Rudolph" userId="2af4d44886c067cc" providerId="LiveId" clId="{6C65963F-05A8-425E-BFFA-94E3D018313B}" dt="2022-07-08T15:55:07.119" v="41" actId="1076"/>
        <pc:sldMkLst>
          <pc:docMk/>
          <pc:sldMk cId="1536402048" sldId="670"/>
        </pc:sldMkLst>
        <pc:spChg chg="mod">
          <ac:chgData name="Siegbert Rudolph" userId="2af4d44886c067cc" providerId="LiveId" clId="{6C65963F-05A8-425E-BFFA-94E3D018313B}" dt="2022-07-08T15:55:07.119" v="41" actId="1076"/>
          <ac:spMkLst>
            <pc:docMk/>
            <pc:sldMk cId="1536402048" sldId="670"/>
            <ac:spMk id="2" creationId="{414CA364-D6D5-D42F-273B-250135A1EF82}"/>
          </ac:spMkLst>
        </pc:spChg>
        <pc:spChg chg="del">
          <ac:chgData name="Siegbert Rudolph" userId="2af4d44886c067cc" providerId="LiveId" clId="{6C65963F-05A8-425E-BFFA-94E3D018313B}" dt="2022-07-08T15:55:07.119" v="36" actId="478"/>
          <ac:spMkLst>
            <pc:docMk/>
            <pc:sldMk cId="1536402048" sldId="670"/>
            <ac:spMk id="4" creationId="{98BEAB98-9C92-4857-A76B-D0E0DD595668}"/>
          </ac:spMkLst>
        </pc:spChg>
      </pc:sldChg>
      <pc:sldChg chg="delSp modSp mod">
        <pc:chgData name="Siegbert Rudolph" userId="2af4d44886c067cc" providerId="LiveId" clId="{6C65963F-05A8-425E-BFFA-94E3D018313B}" dt="2022-07-08T15:55:07.135" v="47" actId="1076"/>
        <pc:sldMkLst>
          <pc:docMk/>
          <pc:sldMk cId="384098310" sldId="671"/>
        </pc:sldMkLst>
        <pc:spChg chg="mod">
          <ac:chgData name="Siegbert Rudolph" userId="2af4d44886c067cc" providerId="LiveId" clId="{6C65963F-05A8-425E-BFFA-94E3D018313B}" dt="2022-07-08T15:55:07.135" v="47" actId="1076"/>
          <ac:spMkLst>
            <pc:docMk/>
            <pc:sldMk cId="384098310" sldId="671"/>
            <ac:spMk id="2" creationId="{825E28FD-1887-1D61-BFAF-FE62CAD4BB08}"/>
          </ac:spMkLst>
        </pc:spChg>
        <pc:spChg chg="del">
          <ac:chgData name="Siegbert Rudolph" userId="2af4d44886c067cc" providerId="LiveId" clId="{6C65963F-05A8-425E-BFFA-94E3D018313B}" dt="2022-07-08T15:55:07.119" v="42" actId="478"/>
          <ac:spMkLst>
            <pc:docMk/>
            <pc:sldMk cId="384098310" sldId="671"/>
            <ac:spMk id="4" creationId="{9CCBD323-5E62-48F4-9FD4-CCFD62AA4CA6}"/>
          </ac:spMkLst>
        </pc:spChg>
      </pc:sldChg>
      <pc:sldChg chg="delSp modSp mod">
        <pc:chgData name="Siegbert Rudolph" userId="2af4d44886c067cc" providerId="LiveId" clId="{6C65963F-05A8-425E-BFFA-94E3D018313B}" dt="2022-07-08T15:55:07.135" v="53" actId="1076"/>
        <pc:sldMkLst>
          <pc:docMk/>
          <pc:sldMk cId="1225357203" sldId="672"/>
        </pc:sldMkLst>
        <pc:spChg chg="mod">
          <ac:chgData name="Siegbert Rudolph" userId="2af4d44886c067cc" providerId="LiveId" clId="{6C65963F-05A8-425E-BFFA-94E3D018313B}" dt="2022-07-08T15:55:07.135" v="53" actId="1076"/>
          <ac:spMkLst>
            <pc:docMk/>
            <pc:sldMk cId="1225357203" sldId="672"/>
            <ac:spMk id="2" creationId="{0E6015EF-41B7-DAEB-7265-C99037B2309C}"/>
          </ac:spMkLst>
        </pc:spChg>
        <pc:spChg chg="del">
          <ac:chgData name="Siegbert Rudolph" userId="2af4d44886c067cc" providerId="LiveId" clId="{6C65963F-05A8-425E-BFFA-94E3D018313B}" dt="2022-07-08T15:55:07.135" v="48" actId="478"/>
          <ac:spMkLst>
            <pc:docMk/>
            <pc:sldMk cId="1225357203" sldId="672"/>
            <ac:spMk id="4" creationId="{88146111-1CA0-4ABF-B3BC-C44BFDBD4C59}"/>
          </ac:spMkLst>
        </pc:spChg>
      </pc:sldChg>
      <pc:sldChg chg="delSp modSp mod">
        <pc:chgData name="Siegbert Rudolph" userId="2af4d44886c067cc" providerId="LiveId" clId="{6C65963F-05A8-425E-BFFA-94E3D018313B}" dt="2022-07-08T15:55:07.135" v="59" actId="1076"/>
        <pc:sldMkLst>
          <pc:docMk/>
          <pc:sldMk cId="3261663122" sldId="673"/>
        </pc:sldMkLst>
        <pc:spChg chg="mod">
          <ac:chgData name="Siegbert Rudolph" userId="2af4d44886c067cc" providerId="LiveId" clId="{6C65963F-05A8-425E-BFFA-94E3D018313B}" dt="2022-07-08T15:55:07.135" v="59" actId="1076"/>
          <ac:spMkLst>
            <pc:docMk/>
            <pc:sldMk cId="3261663122" sldId="673"/>
            <ac:spMk id="2" creationId="{6747BFE2-417B-B0D0-DB91-43400342D089}"/>
          </ac:spMkLst>
        </pc:spChg>
        <pc:spChg chg="del">
          <ac:chgData name="Siegbert Rudolph" userId="2af4d44886c067cc" providerId="LiveId" clId="{6C65963F-05A8-425E-BFFA-94E3D018313B}" dt="2022-07-08T15:55:07.135" v="54" actId="478"/>
          <ac:spMkLst>
            <pc:docMk/>
            <pc:sldMk cId="3261663122" sldId="673"/>
            <ac:spMk id="4" creationId="{F65FAC43-8226-48AE-A859-5606E0D40026}"/>
          </ac:spMkLst>
        </pc:spChg>
      </pc:sldChg>
      <pc:sldChg chg="delSp modSp mod">
        <pc:chgData name="Siegbert Rudolph" userId="2af4d44886c067cc" providerId="LiveId" clId="{6C65963F-05A8-425E-BFFA-94E3D018313B}" dt="2022-07-08T15:55:07.135" v="65" actId="1076"/>
        <pc:sldMkLst>
          <pc:docMk/>
          <pc:sldMk cId="3935481072" sldId="674"/>
        </pc:sldMkLst>
        <pc:spChg chg="mod">
          <ac:chgData name="Siegbert Rudolph" userId="2af4d44886c067cc" providerId="LiveId" clId="{6C65963F-05A8-425E-BFFA-94E3D018313B}" dt="2022-07-08T15:55:07.135" v="65" actId="1076"/>
          <ac:spMkLst>
            <pc:docMk/>
            <pc:sldMk cId="3935481072" sldId="674"/>
            <ac:spMk id="2" creationId="{C22AC050-22A6-C7C1-4F9C-3850F2F1F412}"/>
          </ac:spMkLst>
        </pc:spChg>
        <pc:spChg chg="del">
          <ac:chgData name="Siegbert Rudolph" userId="2af4d44886c067cc" providerId="LiveId" clId="{6C65963F-05A8-425E-BFFA-94E3D018313B}" dt="2022-07-08T15:55:07.135" v="60" actId="478"/>
          <ac:spMkLst>
            <pc:docMk/>
            <pc:sldMk cId="3935481072" sldId="674"/>
            <ac:spMk id="4" creationId="{40AB8A78-B983-49C5-B285-1360CC8F899E}"/>
          </ac:spMkLst>
        </pc:spChg>
      </pc:sldChg>
      <pc:sldChg chg="delSp modSp mod">
        <pc:chgData name="Siegbert Rudolph" userId="2af4d44886c067cc" providerId="LiveId" clId="{6C65963F-05A8-425E-BFFA-94E3D018313B}" dt="2022-07-08T15:55:07.150" v="71" actId="1076"/>
        <pc:sldMkLst>
          <pc:docMk/>
          <pc:sldMk cId="1206306294" sldId="675"/>
        </pc:sldMkLst>
        <pc:spChg chg="mod">
          <ac:chgData name="Siegbert Rudolph" userId="2af4d44886c067cc" providerId="LiveId" clId="{6C65963F-05A8-425E-BFFA-94E3D018313B}" dt="2022-07-08T15:55:07.150" v="71" actId="1076"/>
          <ac:spMkLst>
            <pc:docMk/>
            <pc:sldMk cId="1206306294" sldId="675"/>
            <ac:spMk id="2" creationId="{24932AF6-CFD5-142B-2936-F2E02978A36D}"/>
          </ac:spMkLst>
        </pc:spChg>
        <pc:spChg chg="del">
          <ac:chgData name="Siegbert Rudolph" userId="2af4d44886c067cc" providerId="LiveId" clId="{6C65963F-05A8-425E-BFFA-94E3D018313B}" dt="2022-07-08T15:55:07.135" v="66" actId="478"/>
          <ac:spMkLst>
            <pc:docMk/>
            <pc:sldMk cId="1206306294" sldId="675"/>
            <ac:spMk id="4" creationId="{61F14C6C-D2B1-404C-8F81-1B6369662334}"/>
          </ac:spMkLst>
        </pc:spChg>
      </pc:sldChg>
      <pc:sldChg chg="delSp modSp mod">
        <pc:chgData name="Siegbert Rudolph" userId="2af4d44886c067cc" providerId="LiveId" clId="{6C65963F-05A8-425E-BFFA-94E3D018313B}" dt="2022-07-08T15:55:07.150" v="77" actId="1076"/>
        <pc:sldMkLst>
          <pc:docMk/>
          <pc:sldMk cId="2340693183" sldId="676"/>
        </pc:sldMkLst>
        <pc:spChg chg="mod">
          <ac:chgData name="Siegbert Rudolph" userId="2af4d44886c067cc" providerId="LiveId" clId="{6C65963F-05A8-425E-BFFA-94E3D018313B}" dt="2022-07-08T15:55:07.150" v="77" actId="1076"/>
          <ac:spMkLst>
            <pc:docMk/>
            <pc:sldMk cId="2340693183" sldId="676"/>
            <ac:spMk id="2" creationId="{CF8C450F-57AB-E7C5-5ACF-D0B6F2147C88}"/>
          </ac:spMkLst>
        </pc:spChg>
        <pc:spChg chg="del">
          <ac:chgData name="Siegbert Rudolph" userId="2af4d44886c067cc" providerId="LiveId" clId="{6C65963F-05A8-425E-BFFA-94E3D018313B}" dt="2022-07-08T15:55:07.150" v="72" actId="478"/>
          <ac:spMkLst>
            <pc:docMk/>
            <pc:sldMk cId="2340693183" sldId="676"/>
            <ac:spMk id="4" creationId="{776E0E76-0F82-4A13-A0A1-904218542852}"/>
          </ac:spMkLst>
        </pc:spChg>
      </pc:sldChg>
      <pc:sldChg chg="delSp modSp mod">
        <pc:chgData name="Siegbert Rudolph" userId="2af4d44886c067cc" providerId="LiveId" clId="{6C65963F-05A8-425E-BFFA-94E3D018313B}" dt="2022-07-08T15:55:07.150" v="83" actId="1076"/>
        <pc:sldMkLst>
          <pc:docMk/>
          <pc:sldMk cId="4115010902" sldId="677"/>
        </pc:sldMkLst>
        <pc:spChg chg="mod">
          <ac:chgData name="Siegbert Rudolph" userId="2af4d44886c067cc" providerId="LiveId" clId="{6C65963F-05A8-425E-BFFA-94E3D018313B}" dt="2022-07-08T15:55:07.150" v="83" actId="1076"/>
          <ac:spMkLst>
            <pc:docMk/>
            <pc:sldMk cId="4115010902" sldId="677"/>
            <ac:spMk id="2" creationId="{15FAB9AC-EBD1-39C4-6C71-4CA823981D12}"/>
          </ac:spMkLst>
        </pc:spChg>
        <pc:spChg chg="del">
          <ac:chgData name="Siegbert Rudolph" userId="2af4d44886c067cc" providerId="LiveId" clId="{6C65963F-05A8-425E-BFFA-94E3D018313B}" dt="2022-07-08T15:55:07.150" v="78" actId="478"/>
          <ac:spMkLst>
            <pc:docMk/>
            <pc:sldMk cId="4115010902" sldId="677"/>
            <ac:spMk id="4" creationId="{A853E557-1E89-4730-AB13-4F071615C8C5}"/>
          </ac:spMkLst>
        </pc:spChg>
      </pc:sldChg>
      <pc:sldChg chg="delSp modSp mod">
        <pc:chgData name="Siegbert Rudolph" userId="2af4d44886c067cc" providerId="LiveId" clId="{6C65963F-05A8-425E-BFFA-94E3D018313B}" dt="2022-07-08T15:55:07.150" v="89" actId="1076"/>
        <pc:sldMkLst>
          <pc:docMk/>
          <pc:sldMk cId="3407891719" sldId="678"/>
        </pc:sldMkLst>
        <pc:spChg chg="mod">
          <ac:chgData name="Siegbert Rudolph" userId="2af4d44886c067cc" providerId="LiveId" clId="{6C65963F-05A8-425E-BFFA-94E3D018313B}" dt="2022-07-08T15:55:07.150" v="89" actId="1076"/>
          <ac:spMkLst>
            <pc:docMk/>
            <pc:sldMk cId="3407891719" sldId="678"/>
            <ac:spMk id="2" creationId="{92E0E984-3A8C-8527-52E7-C5EDA54DA8E0}"/>
          </ac:spMkLst>
        </pc:spChg>
        <pc:spChg chg="del">
          <ac:chgData name="Siegbert Rudolph" userId="2af4d44886c067cc" providerId="LiveId" clId="{6C65963F-05A8-425E-BFFA-94E3D018313B}" dt="2022-07-08T15:55:07.150" v="84" actId="478"/>
          <ac:spMkLst>
            <pc:docMk/>
            <pc:sldMk cId="3407891719" sldId="678"/>
            <ac:spMk id="4" creationId="{A4E9B992-B49F-4AC4-A2A4-F6252B57229C}"/>
          </ac:spMkLst>
        </pc:spChg>
      </pc:sldChg>
      <pc:sldChg chg="delSp modSp mod">
        <pc:chgData name="Siegbert Rudolph" userId="2af4d44886c067cc" providerId="LiveId" clId="{6C65963F-05A8-425E-BFFA-94E3D018313B}" dt="2022-07-08T15:55:07.166" v="95" actId="1076"/>
        <pc:sldMkLst>
          <pc:docMk/>
          <pc:sldMk cId="2189830302" sldId="679"/>
        </pc:sldMkLst>
        <pc:spChg chg="mod">
          <ac:chgData name="Siegbert Rudolph" userId="2af4d44886c067cc" providerId="LiveId" clId="{6C65963F-05A8-425E-BFFA-94E3D018313B}" dt="2022-07-08T15:55:07.166" v="95" actId="1076"/>
          <ac:spMkLst>
            <pc:docMk/>
            <pc:sldMk cId="2189830302" sldId="679"/>
            <ac:spMk id="2" creationId="{E5524F13-8424-F681-91F0-F57E3E4BEB81}"/>
          </ac:spMkLst>
        </pc:spChg>
        <pc:spChg chg="del">
          <ac:chgData name="Siegbert Rudolph" userId="2af4d44886c067cc" providerId="LiveId" clId="{6C65963F-05A8-425E-BFFA-94E3D018313B}" dt="2022-07-08T15:55:07.150" v="90" actId="478"/>
          <ac:spMkLst>
            <pc:docMk/>
            <pc:sldMk cId="2189830302" sldId="679"/>
            <ac:spMk id="4" creationId="{C1D001E6-D6BA-41B7-954F-8355B7D20D35}"/>
          </ac:spMkLst>
        </pc:spChg>
      </pc:sldChg>
      <pc:sldChg chg="delSp modSp mod">
        <pc:chgData name="Siegbert Rudolph" userId="2af4d44886c067cc" providerId="LiveId" clId="{6C65963F-05A8-425E-BFFA-94E3D018313B}" dt="2022-07-08T15:55:07.166" v="101" actId="1076"/>
        <pc:sldMkLst>
          <pc:docMk/>
          <pc:sldMk cId="1346474611" sldId="680"/>
        </pc:sldMkLst>
        <pc:spChg chg="mod">
          <ac:chgData name="Siegbert Rudolph" userId="2af4d44886c067cc" providerId="LiveId" clId="{6C65963F-05A8-425E-BFFA-94E3D018313B}" dt="2022-07-08T15:55:07.166" v="101" actId="1076"/>
          <ac:spMkLst>
            <pc:docMk/>
            <pc:sldMk cId="1346474611" sldId="680"/>
            <ac:spMk id="2" creationId="{DB2C84D2-AF75-F93F-0F0C-9C1042E09550}"/>
          </ac:spMkLst>
        </pc:spChg>
        <pc:spChg chg="del">
          <ac:chgData name="Siegbert Rudolph" userId="2af4d44886c067cc" providerId="LiveId" clId="{6C65963F-05A8-425E-BFFA-94E3D018313B}" dt="2022-07-08T15:55:07.166" v="96" actId="478"/>
          <ac:spMkLst>
            <pc:docMk/>
            <pc:sldMk cId="1346474611" sldId="680"/>
            <ac:spMk id="4" creationId="{4E6DDAA0-F2D0-4611-80AD-F03987D91D1E}"/>
          </ac:spMkLst>
        </pc:spChg>
      </pc:sldChg>
      <pc:sldChg chg="delSp modSp mod">
        <pc:chgData name="Siegbert Rudolph" userId="2af4d44886c067cc" providerId="LiveId" clId="{6C65963F-05A8-425E-BFFA-94E3D018313B}" dt="2022-07-08T15:55:07.166" v="107" actId="1076"/>
        <pc:sldMkLst>
          <pc:docMk/>
          <pc:sldMk cId="2901696430" sldId="681"/>
        </pc:sldMkLst>
        <pc:spChg chg="mod">
          <ac:chgData name="Siegbert Rudolph" userId="2af4d44886c067cc" providerId="LiveId" clId="{6C65963F-05A8-425E-BFFA-94E3D018313B}" dt="2022-07-08T15:55:07.166" v="107" actId="1076"/>
          <ac:spMkLst>
            <pc:docMk/>
            <pc:sldMk cId="2901696430" sldId="681"/>
            <ac:spMk id="2" creationId="{7B0CF178-F08D-5375-9C33-7CEBF99A3BB8}"/>
          </ac:spMkLst>
        </pc:spChg>
        <pc:spChg chg="del">
          <ac:chgData name="Siegbert Rudolph" userId="2af4d44886c067cc" providerId="LiveId" clId="{6C65963F-05A8-425E-BFFA-94E3D018313B}" dt="2022-07-08T15:55:07.166" v="102" actId="478"/>
          <ac:spMkLst>
            <pc:docMk/>
            <pc:sldMk cId="2901696430" sldId="681"/>
            <ac:spMk id="4" creationId="{E7C6C6B3-C556-41E1-BCA7-CFDE242EFB41}"/>
          </ac:spMkLst>
        </pc:spChg>
      </pc:sldChg>
      <pc:sldChg chg="delSp modSp mod">
        <pc:chgData name="Siegbert Rudolph" userId="2af4d44886c067cc" providerId="LiveId" clId="{6C65963F-05A8-425E-BFFA-94E3D018313B}" dt="2022-07-08T15:55:07.182" v="113" actId="1076"/>
        <pc:sldMkLst>
          <pc:docMk/>
          <pc:sldMk cId="1416680594" sldId="682"/>
        </pc:sldMkLst>
        <pc:spChg chg="mod">
          <ac:chgData name="Siegbert Rudolph" userId="2af4d44886c067cc" providerId="LiveId" clId="{6C65963F-05A8-425E-BFFA-94E3D018313B}" dt="2022-07-08T15:55:07.182" v="113" actId="1076"/>
          <ac:spMkLst>
            <pc:docMk/>
            <pc:sldMk cId="1416680594" sldId="682"/>
            <ac:spMk id="2" creationId="{7620671B-53C3-89A0-5377-55B3A2C3F945}"/>
          </ac:spMkLst>
        </pc:spChg>
        <pc:spChg chg="del">
          <ac:chgData name="Siegbert Rudolph" userId="2af4d44886c067cc" providerId="LiveId" clId="{6C65963F-05A8-425E-BFFA-94E3D018313B}" dt="2022-07-08T15:55:07.166" v="108" actId="478"/>
          <ac:spMkLst>
            <pc:docMk/>
            <pc:sldMk cId="1416680594" sldId="682"/>
            <ac:spMk id="4" creationId="{0654D6B7-11E9-4B99-AB3B-70B191B75884}"/>
          </ac:spMkLst>
        </pc:spChg>
      </pc:sldChg>
      <pc:sldChg chg="delSp modSp mod">
        <pc:chgData name="Siegbert Rudolph" userId="2af4d44886c067cc" providerId="LiveId" clId="{6C65963F-05A8-425E-BFFA-94E3D018313B}" dt="2022-07-08T15:55:07.182" v="119" actId="1076"/>
        <pc:sldMkLst>
          <pc:docMk/>
          <pc:sldMk cId="4050236936" sldId="683"/>
        </pc:sldMkLst>
        <pc:spChg chg="mod">
          <ac:chgData name="Siegbert Rudolph" userId="2af4d44886c067cc" providerId="LiveId" clId="{6C65963F-05A8-425E-BFFA-94E3D018313B}" dt="2022-07-08T15:55:07.182" v="119" actId="1076"/>
          <ac:spMkLst>
            <pc:docMk/>
            <pc:sldMk cId="4050236936" sldId="683"/>
            <ac:spMk id="2" creationId="{FB7320B7-9975-A469-965B-940FED9D4DDD}"/>
          </ac:spMkLst>
        </pc:spChg>
        <pc:spChg chg="del">
          <ac:chgData name="Siegbert Rudolph" userId="2af4d44886c067cc" providerId="LiveId" clId="{6C65963F-05A8-425E-BFFA-94E3D018313B}" dt="2022-07-08T15:55:07.182" v="114" actId="478"/>
          <ac:spMkLst>
            <pc:docMk/>
            <pc:sldMk cId="4050236936" sldId="683"/>
            <ac:spMk id="4" creationId="{CE56FC4B-C385-4E45-98BB-BA0FE75B5D65}"/>
          </ac:spMkLst>
        </pc:spChg>
      </pc:sldChg>
      <pc:sldChg chg="delSp modSp mod">
        <pc:chgData name="Siegbert Rudolph" userId="2af4d44886c067cc" providerId="LiveId" clId="{6C65963F-05A8-425E-BFFA-94E3D018313B}" dt="2022-07-08T15:55:07.182" v="125" actId="1076"/>
        <pc:sldMkLst>
          <pc:docMk/>
          <pc:sldMk cId="3497089659" sldId="684"/>
        </pc:sldMkLst>
        <pc:spChg chg="mod">
          <ac:chgData name="Siegbert Rudolph" userId="2af4d44886c067cc" providerId="LiveId" clId="{6C65963F-05A8-425E-BFFA-94E3D018313B}" dt="2022-07-08T15:55:07.182" v="125" actId="1076"/>
          <ac:spMkLst>
            <pc:docMk/>
            <pc:sldMk cId="3497089659" sldId="684"/>
            <ac:spMk id="2" creationId="{2072C4A1-C78C-FABE-B37B-61F5408937F9}"/>
          </ac:spMkLst>
        </pc:spChg>
        <pc:spChg chg="del">
          <ac:chgData name="Siegbert Rudolph" userId="2af4d44886c067cc" providerId="LiveId" clId="{6C65963F-05A8-425E-BFFA-94E3D018313B}" dt="2022-07-08T15:55:07.182" v="120" actId="478"/>
          <ac:spMkLst>
            <pc:docMk/>
            <pc:sldMk cId="3497089659" sldId="684"/>
            <ac:spMk id="4" creationId="{31E58F38-D75D-415A-9994-28F1B53AEA83}"/>
          </ac:spMkLst>
        </pc:spChg>
      </pc:sldChg>
      <pc:sldChg chg="delSp modSp mod">
        <pc:chgData name="Siegbert Rudolph" userId="2af4d44886c067cc" providerId="LiveId" clId="{6C65963F-05A8-425E-BFFA-94E3D018313B}" dt="2022-07-08T15:55:07.197" v="131" actId="1076"/>
        <pc:sldMkLst>
          <pc:docMk/>
          <pc:sldMk cId="444837137" sldId="685"/>
        </pc:sldMkLst>
        <pc:spChg chg="mod">
          <ac:chgData name="Siegbert Rudolph" userId="2af4d44886c067cc" providerId="LiveId" clId="{6C65963F-05A8-425E-BFFA-94E3D018313B}" dt="2022-07-08T15:55:07.197" v="131" actId="1076"/>
          <ac:spMkLst>
            <pc:docMk/>
            <pc:sldMk cId="444837137" sldId="685"/>
            <ac:spMk id="2" creationId="{B9DEDBD9-49CA-0E60-CBB8-7BE269FA7259}"/>
          </ac:spMkLst>
        </pc:spChg>
        <pc:spChg chg="del">
          <ac:chgData name="Siegbert Rudolph" userId="2af4d44886c067cc" providerId="LiveId" clId="{6C65963F-05A8-425E-BFFA-94E3D018313B}" dt="2022-07-08T15:55:07.182" v="126" actId="478"/>
          <ac:spMkLst>
            <pc:docMk/>
            <pc:sldMk cId="444837137" sldId="685"/>
            <ac:spMk id="4" creationId="{0D0072EB-9026-4708-8B23-5E9A905229EF}"/>
          </ac:spMkLst>
        </pc:spChg>
      </pc:sldChg>
      <pc:sldChg chg="delSp modSp mod">
        <pc:chgData name="Siegbert Rudolph" userId="2af4d44886c067cc" providerId="LiveId" clId="{6C65963F-05A8-425E-BFFA-94E3D018313B}" dt="2022-07-08T15:55:07.197" v="137" actId="1076"/>
        <pc:sldMkLst>
          <pc:docMk/>
          <pc:sldMk cId="1525829505" sldId="686"/>
        </pc:sldMkLst>
        <pc:spChg chg="mod">
          <ac:chgData name="Siegbert Rudolph" userId="2af4d44886c067cc" providerId="LiveId" clId="{6C65963F-05A8-425E-BFFA-94E3D018313B}" dt="2022-07-08T15:55:07.197" v="137" actId="1076"/>
          <ac:spMkLst>
            <pc:docMk/>
            <pc:sldMk cId="1525829505" sldId="686"/>
            <ac:spMk id="2" creationId="{D21DEFE3-2711-AB5F-958A-B10994505B5A}"/>
          </ac:spMkLst>
        </pc:spChg>
        <pc:spChg chg="del">
          <ac:chgData name="Siegbert Rudolph" userId="2af4d44886c067cc" providerId="LiveId" clId="{6C65963F-05A8-425E-BFFA-94E3D018313B}" dt="2022-07-08T15:55:07.197" v="132" actId="478"/>
          <ac:spMkLst>
            <pc:docMk/>
            <pc:sldMk cId="1525829505" sldId="686"/>
            <ac:spMk id="3" creationId="{7C9B0724-7A42-488D-8A24-14B709E9751C}"/>
          </ac:spMkLst>
        </pc:spChg>
      </pc:sldChg>
      <pc:sldChg chg="delSp modSp mod">
        <pc:chgData name="Siegbert Rudolph" userId="2af4d44886c067cc" providerId="LiveId" clId="{6C65963F-05A8-425E-BFFA-94E3D018313B}" dt="2022-07-08T15:55:07.197" v="143" actId="1076"/>
        <pc:sldMkLst>
          <pc:docMk/>
          <pc:sldMk cId="4067878917" sldId="687"/>
        </pc:sldMkLst>
        <pc:spChg chg="mod">
          <ac:chgData name="Siegbert Rudolph" userId="2af4d44886c067cc" providerId="LiveId" clId="{6C65963F-05A8-425E-BFFA-94E3D018313B}" dt="2022-07-08T15:55:07.197" v="143" actId="1076"/>
          <ac:spMkLst>
            <pc:docMk/>
            <pc:sldMk cId="4067878917" sldId="687"/>
            <ac:spMk id="2" creationId="{30AEA710-297B-FEF5-F3FE-F2BD1D7B8FC5}"/>
          </ac:spMkLst>
        </pc:spChg>
        <pc:spChg chg="del">
          <ac:chgData name="Siegbert Rudolph" userId="2af4d44886c067cc" providerId="LiveId" clId="{6C65963F-05A8-425E-BFFA-94E3D018313B}" dt="2022-07-08T15:55:07.197" v="138" actId="478"/>
          <ac:spMkLst>
            <pc:docMk/>
            <pc:sldMk cId="4067878917" sldId="687"/>
            <ac:spMk id="4" creationId="{D2C0ACB1-D440-4145-AC5C-BCF940E4B6A7}"/>
          </ac:spMkLst>
        </pc:spChg>
      </pc:sldChg>
      <pc:sldChg chg="delSp modSp mod">
        <pc:chgData name="Siegbert Rudolph" userId="2af4d44886c067cc" providerId="LiveId" clId="{6C65963F-05A8-425E-BFFA-94E3D018313B}" dt="2022-07-08T15:55:07.213" v="149" actId="1076"/>
        <pc:sldMkLst>
          <pc:docMk/>
          <pc:sldMk cId="2828736593" sldId="688"/>
        </pc:sldMkLst>
        <pc:spChg chg="mod">
          <ac:chgData name="Siegbert Rudolph" userId="2af4d44886c067cc" providerId="LiveId" clId="{6C65963F-05A8-425E-BFFA-94E3D018313B}" dt="2022-07-08T15:55:07.213" v="149" actId="1076"/>
          <ac:spMkLst>
            <pc:docMk/>
            <pc:sldMk cId="2828736593" sldId="688"/>
            <ac:spMk id="2" creationId="{AC455CBC-9F26-464F-A0D4-1843A835B3AC}"/>
          </ac:spMkLst>
        </pc:spChg>
        <pc:spChg chg="del">
          <ac:chgData name="Siegbert Rudolph" userId="2af4d44886c067cc" providerId="LiveId" clId="{6C65963F-05A8-425E-BFFA-94E3D018313B}" dt="2022-07-08T15:55:07.197" v="144" actId="478"/>
          <ac:spMkLst>
            <pc:docMk/>
            <pc:sldMk cId="2828736593" sldId="688"/>
            <ac:spMk id="4" creationId="{90E03740-C796-48C4-A5FD-93B006484B24}"/>
          </ac:spMkLst>
        </pc:spChg>
      </pc:sldChg>
      <pc:sldChg chg="delSp modSp mod">
        <pc:chgData name="Siegbert Rudolph" userId="2af4d44886c067cc" providerId="LiveId" clId="{6C65963F-05A8-425E-BFFA-94E3D018313B}" dt="2022-07-08T15:55:07.213" v="155" actId="1076"/>
        <pc:sldMkLst>
          <pc:docMk/>
          <pc:sldMk cId="2826313253" sldId="689"/>
        </pc:sldMkLst>
        <pc:spChg chg="mod">
          <ac:chgData name="Siegbert Rudolph" userId="2af4d44886c067cc" providerId="LiveId" clId="{6C65963F-05A8-425E-BFFA-94E3D018313B}" dt="2022-07-08T15:55:07.213" v="155" actId="1076"/>
          <ac:spMkLst>
            <pc:docMk/>
            <pc:sldMk cId="2826313253" sldId="689"/>
            <ac:spMk id="2" creationId="{AC7F54BA-B0A6-0A73-77B8-5403A8410C66}"/>
          </ac:spMkLst>
        </pc:spChg>
        <pc:spChg chg="del">
          <ac:chgData name="Siegbert Rudolph" userId="2af4d44886c067cc" providerId="LiveId" clId="{6C65963F-05A8-425E-BFFA-94E3D018313B}" dt="2022-07-08T15:55:07.213" v="150" actId="478"/>
          <ac:spMkLst>
            <pc:docMk/>
            <pc:sldMk cId="2826313253" sldId="689"/>
            <ac:spMk id="4" creationId="{7B125EFB-7D79-45D9-84B6-9A9CD9DAE821}"/>
          </ac:spMkLst>
        </pc:spChg>
      </pc:sldChg>
      <pc:sldChg chg="delSp modSp mod">
        <pc:chgData name="Siegbert Rudolph" userId="2af4d44886c067cc" providerId="LiveId" clId="{6C65963F-05A8-425E-BFFA-94E3D018313B}" dt="2022-07-08T15:55:07.213" v="161" actId="1076"/>
        <pc:sldMkLst>
          <pc:docMk/>
          <pc:sldMk cId="3412584720" sldId="690"/>
        </pc:sldMkLst>
        <pc:spChg chg="mod">
          <ac:chgData name="Siegbert Rudolph" userId="2af4d44886c067cc" providerId="LiveId" clId="{6C65963F-05A8-425E-BFFA-94E3D018313B}" dt="2022-07-08T15:55:07.213" v="161" actId="1076"/>
          <ac:spMkLst>
            <pc:docMk/>
            <pc:sldMk cId="3412584720" sldId="690"/>
            <ac:spMk id="2" creationId="{EF05416B-CBCF-CBE1-E3DE-7A2D1B19A8F5}"/>
          </ac:spMkLst>
        </pc:spChg>
        <pc:spChg chg="del">
          <ac:chgData name="Siegbert Rudolph" userId="2af4d44886c067cc" providerId="LiveId" clId="{6C65963F-05A8-425E-BFFA-94E3D018313B}" dt="2022-07-08T15:55:07.213" v="156" actId="478"/>
          <ac:spMkLst>
            <pc:docMk/>
            <pc:sldMk cId="3412584720" sldId="690"/>
            <ac:spMk id="4" creationId="{8B7C9067-73F1-4DC7-8E49-8E6AF532F83F}"/>
          </ac:spMkLst>
        </pc:spChg>
      </pc:sldChg>
      <pc:sldChg chg="delSp modSp mod">
        <pc:chgData name="Siegbert Rudolph" userId="2af4d44886c067cc" providerId="LiveId" clId="{6C65963F-05A8-425E-BFFA-94E3D018313B}" dt="2022-07-08T15:55:07.213" v="167" actId="1076"/>
        <pc:sldMkLst>
          <pc:docMk/>
          <pc:sldMk cId="2111390919" sldId="691"/>
        </pc:sldMkLst>
        <pc:spChg chg="mod">
          <ac:chgData name="Siegbert Rudolph" userId="2af4d44886c067cc" providerId="LiveId" clId="{6C65963F-05A8-425E-BFFA-94E3D018313B}" dt="2022-07-08T15:55:07.213" v="167" actId="1076"/>
          <ac:spMkLst>
            <pc:docMk/>
            <pc:sldMk cId="2111390919" sldId="691"/>
            <ac:spMk id="2" creationId="{73CBE980-B3D6-4AFD-FC81-C9DDEC46B90C}"/>
          </ac:spMkLst>
        </pc:spChg>
        <pc:spChg chg="del">
          <ac:chgData name="Siegbert Rudolph" userId="2af4d44886c067cc" providerId="LiveId" clId="{6C65963F-05A8-425E-BFFA-94E3D018313B}" dt="2022-07-08T15:55:07.213" v="162" actId="478"/>
          <ac:spMkLst>
            <pc:docMk/>
            <pc:sldMk cId="2111390919" sldId="691"/>
            <ac:spMk id="4" creationId="{DA2FB3A5-1E89-42E2-90A3-95801A1A80D3}"/>
          </ac:spMkLst>
        </pc:spChg>
      </pc:sldChg>
      <pc:sldChg chg="delSp modSp mod">
        <pc:chgData name="Siegbert Rudolph" userId="2af4d44886c067cc" providerId="LiveId" clId="{6C65963F-05A8-425E-BFFA-94E3D018313B}" dt="2022-07-08T15:55:07.228" v="173" actId="1076"/>
        <pc:sldMkLst>
          <pc:docMk/>
          <pc:sldMk cId="2221834569" sldId="692"/>
        </pc:sldMkLst>
        <pc:spChg chg="mod">
          <ac:chgData name="Siegbert Rudolph" userId="2af4d44886c067cc" providerId="LiveId" clId="{6C65963F-05A8-425E-BFFA-94E3D018313B}" dt="2022-07-08T15:55:07.228" v="173" actId="1076"/>
          <ac:spMkLst>
            <pc:docMk/>
            <pc:sldMk cId="2221834569" sldId="692"/>
            <ac:spMk id="2" creationId="{F9CB6765-901E-D6BB-7229-299B1FCDFEE2}"/>
          </ac:spMkLst>
        </pc:spChg>
        <pc:spChg chg="del">
          <ac:chgData name="Siegbert Rudolph" userId="2af4d44886c067cc" providerId="LiveId" clId="{6C65963F-05A8-425E-BFFA-94E3D018313B}" dt="2022-07-08T15:55:07.213" v="168" actId="478"/>
          <ac:spMkLst>
            <pc:docMk/>
            <pc:sldMk cId="2221834569" sldId="692"/>
            <ac:spMk id="4" creationId="{534EA985-D916-46B1-9FA4-06FAC04A2365}"/>
          </ac:spMkLst>
        </pc:spChg>
      </pc:sldChg>
      <pc:sldChg chg="delSp modSp mod">
        <pc:chgData name="Siegbert Rudolph" userId="2af4d44886c067cc" providerId="LiveId" clId="{6C65963F-05A8-425E-BFFA-94E3D018313B}" dt="2022-07-08T15:55:07.228" v="179" actId="1076"/>
        <pc:sldMkLst>
          <pc:docMk/>
          <pc:sldMk cId="2573650160" sldId="693"/>
        </pc:sldMkLst>
        <pc:spChg chg="mod">
          <ac:chgData name="Siegbert Rudolph" userId="2af4d44886c067cc" providerId="LiveId" clId="{6C65963F-05A8-425E-BFFA-94E3D018313B}" dt="2022-07-08T15:55:07.228" v="179" actId="1076"/>
          <ac:spMkLst>
            <pc:docMk/>
            <pc:sldMk cId="2573650160" sldId="693"/>
            <ac:spMk id="2" creationId="{6B193178-227B-9C70-DDC8-81551F8E4E4F}"/>
          </ac:spMkLst>
        </pc:spChg>
        <pc:spChg chg="del">
          <ac:chgData name="Siegbert Rudolph" userId="2af4d44886c067cc" providerId="LiveId" clId="{6C65963F-05A8-425E-BFFA-94E3D018313B}" dt="2022-07-08T15:55:07.228" v="174" actId="478"/>
          <ac:spMkLst>
            <pc:docMk/>
            <pc:sldMk cId="2573650160" sldId="693"/>
            <ac:spMk id="4" creationId="{AC038E95-04ED-450D-ADF8-3A4B512AD0E7}"/>
          </ac:spMkLst>
        </pc:spChg>
      </pc:sldChg>
      <pc:sldChg chg="delSp modSp mod">
        <pc:chgData name="Siegbert Rudolph" userId="2af4d44886c067cc" providerId="LiveId" clId="{6C65963F-05A8-425E-BFFA-94E3D018313B}" dt="2022-07-08T15:55:07.228" v="185" actId="1076"/>
        <pc:sldMkLst>
          <pc:docMk/>
          <pc:sldMk cId="1174516860" sldId="694"/>
        </pc:sldMkLst>
        <pc:spChg chg="mod">
          <ac:chgData name="Siegbert Rudolph" userId="2af4d44886c067cc" providerId="LiveId" clId="{6C65963F-05A8-425E-BFFA-94E3D018313B}" dt="2022-07-08T15:55:07.228" v="185" actId="1076"/>
          <ac:spMkLst>
            <pc:docMk/>
            <pc:sldMk cId="1174516860" sldId="694"/>
            <ac:spMk id="2" creationId="{D5F56070-469F-1C27-E20E-9561C1F186C2}"/>
          </ac:spMkLst>
        </pc:spChg>
        <pc:spChg chg="del">
          <ac:chgData name="Siegbert Rudolph" userId="2af4d44886c067cc" providerId="LiveId" clId="{6C65963F-05A8-425E-BFFA-94E3D018313B}" dt="2022-07-08T15:55:07.228" v="180" actId="478"/>
          <ac:spMkLst>
            <pc:docMk/>
            <pc:sldMk cId="1174516860" sldId="694"/>
            <ac:spMk id="4" creationId="{ADBABF6A-F5C6-4F09-8254-5A82B865D0B1}"/>
          </ac:spMkLst>
        </pc:spChg>
      </pc:sldChg>
      <pc:sldChg chg="delSp modSp mod">
        <pc:chgData name="Siegbert Rudolph" userId="2af4d44886c067cc" providerId="LiveId" clId="{6C65963F-05A8-425E-BFFA-94E3D018313B}" dt="2022-07-08T15:55:07.228" v="191" actId="1076"/>
        <pc:sldMkLst>
          <pc:docMk/>
          <pc:sldMk cId="3593822187" sldId="695"/>
        </pc:sldMkLst>
        <pc:spChg chg="mod">
          <ac:chgData name="Siegbert Rudolph" userId="2af4d44886c067cc" providerId="LiveId" clId="{6C65963F-05A8-425E-BFFA-94E3D018313B}" dt="2022-07-08T15:55:07.228" v="191" actId="1076"/>
          <ac:spMkLst>
            <pc:docMk/>
            <pc:sldMk cId="3593822187" sldId="695"/>
            <ac:spMk id="2" creationId="{EEA1561A-33FF-E9EC-4FBA-BE6FFF1427F6}"/>
          </ac:spMkLst>
        </pc:spChg>
        <pc:spChg chg="del">
          <ac:chgData name="Siegbert Rudolph" userId="2af4d44886c067cc" providerId="LiveId" clId="{6C65963F-05A8-425E-BFFA-94E3D018313B}" dt="2022-07-08T15:55:07.228" v="186" actId="478"/>
          <ac:spMkLst>
            <pc:docMk/>
            <pc:sldMk cId="3593822187" sldId="695"/>
            <ac:spMk id="4" creationId="{82E9147A-758A-4692-BD58-AC907CCA117A}"/>
          </ac:spMkLst>
        </pc:spChg>
      </pc:sldChg>
      <pc:sldChg chg="delSp modSp mod">
        <pc:chgData name="Siegbert Rudolph" userId="2af4d44886c067cc" providerId="LiveId" clId="{6C65963F-05A8-425E-BFFA-94E3D018313B}" dt="2022-07-08T15:55:07.244" v="197" actId="1076"/>
        <pc:sldMkLst>
          <pc:docMk/>
          <pc:sldMk cId="1083502374" sldId="696"/>
        </pc:sldMkLst>
        <pc:spChg chg="mod">
          <ac:chgData name="Siegbert Rudolph" userId="2af4d44886c067cc" providerId="LiveId" clId="{6C65963F-05A8-425E-BFFA-94E3D018313B}" dt="2022-07-08T15:55:07.244" v="197" actId="1076"/>
          <ac:spMkLst>
            <pc:docMk/>
            <pc:sldMk cId="1083502374" sldId="696"/>
            <ac:spMk id="2" creationId="{10D136F4-C002-789A-D45D-7EC8D30C856D}"/>
          </ac:spMkLst>
        </pc:spChg>
        <pc:spChg chg="del">
          <ac:chgData name="Siegbert Rudolph" userId="2af4d44886c067cc" providerId="LiveId" clId="{6C65963F-05A8-425E-BFFA-94E3D018313B}" dt="2022-07-08T15:55:07.228" v="192" actId="478"/>
          <ac:spMkLst>
            <pc:docMk/>
            <pc:sldMk cId="1083502374" sldId="696"/>
            <ac:spMk id="4" creationId="{B582A9F5-5165-41F1-86EB-1E053626913B}"/>
          </ac:spMkLst>
        </pc:spChg>
      </pc:sldChg>
      <pc:sldChg chg="delSp modSp mod">
        <pc:chgData name="Siegbert Rudolph" userId="2af4d44886c067cc" providerId="LiveId" clId="{6C65963F-05A8-425E-BFFA-94E3D018313B}" dt="2022-07-08T15:55:07.244" v="203" actId="1076"/>
        <pc:sldMkLst>
          <pc:docMk/>
          <pc:sldMk cId="3002653572" sldId="697"/>
        </pc:sldMkLst>
        <pc:spChg chg="mod">
          <ac:chgData name="Siegbert Rudolph" userId="2af4d44886c067cc" providerId="LiveId" clId="{6C65963F-05A8-425E-BFFA-94E3D018313B}" dt="2022-07-08T15:55:07.244" v="203" actId="1076"/>
          <ac:spMkLst>
            <pc:docMk/>
            <pc:sldMk cId="3002653572" sldId="697"/>
            <ac:spMk id="2" creationId="{95AA3C57-D8ED-7666-3F6C-F06BD3FC175D}"/>
          </ac:spMkLst>
        </pc:spChg>
        <pc:spChg chg="del">
          <ac:chgData name="Siegbert Rudolph" userId="2af4d44886c067cc" providerId="LiveId" clId="{6C65963F-05A8-425E-BFFA-94E3D018313B}" dt="2022-07-08T15:55:07.244" v="198" actId="478"/>
          <ac:spMkLst>
            <pc:docMk/>
            <pc:sldMk cId="3002653572" sldId="697"/>
            <ac:spMk id="4" creationId="{093B7FA5-FDDE-4030-A799-BFDEBB0E4929}"/>
          </ac:spMkLst>
        </pc:spChg>
      </pc:sldChg>
      <pc:sldChg chg="delSp modSp mod">
        <pc:chgData name="Siegbert Rudolph" userId="2af4d44886c067cc" providerId="LiveId" clId="{6C65963F-05A8-425E-BFFA-94E3D018313B}" dt="2022-07-08T15:55:07.244" v="209" actId="1076"/>
        <pc:sldMkLst>
          <pc:docMk/>
          <pc:sldMk cId="2550811374" sldId="698"/>
        </pc:sldMkLst>
        <pc:spChg chg="mod">
          <ac:chgData name="Siegbert Rudolph" userId="2af4d44886c067cc" providerId="LiveId" clId="{6C65963F-05A8-425E-BFFA-94E3D018313B}" dt="2022-07-08T15:55:07.244" v="209" actId="1076"/>
          <ac:spMkLst>
            <pc:docMk/>
            <pc:sldMk cId="2550811374" sldId="698"/>
            <ac:spMk id="2" creationId="{28BD53D1-7A31-BBF7-4E99-E356D08167FB}"/>
          </ac:spMkLst>
        </pc:spChg>
        <pc:spChg chg="del">
          <ac:chgData name="Siegbert Rudolph" userId="2af4d44886c067cc" providerId="LiveId" clId="{6C65963F-05A8-425E-BFFA-94E3D018313B}" dt="2022-07-08T15:55:07.244" v="204" actId="478"/>
          <ac:spMkLst>
            <pc:docMk/>
            <pc:sldMk cId="2550811374" sldId="698"/>
            <ac:spMk id="4" creationId="{FA6FA88F-2CDD-4DC9-80A9-765A08FE888C}"/>
          </ac:spMkLst>
        </pc:spChg>
      </pc:sldChg>
      <pc:sldChg chg="delSp modSp mod">
        <pc:chgData name="Siegbert Rudolph" userId="2af4d44886c067cc" providerId="LiveId" clId="{6C65963F-05A8-425E-BFFA-94E3D018313B}" dt="2022-07-08T15:55:07.244" v="215" actId="1076"/>
        <pc:sldMkLst>
          <pc:docMk/>
          <pc:sldMk cId="968826623" sldId="699"/>
        </pc:sldMkLst>
        <pc:spChg chg="mod">
          <ac:chgData name="Siegbert Rudolph" userId="2af4d44886c067cc" providerId="LiveId" clId="{6C65963F-05A8-425E-BFFA-94E3D018313B}" dt="2022-07-08T15:55:07.244" v="215" actId="1076"/>
          <ac:spMkLst>
            <pc:docMk/>
            <pc:sldMk cId="968826623" sldId="699"/>
            <ac:spMk id="2" creationId="{48BC4A9A-3C21-9B93-44C1-A1871C2A5279}"/>
          </ac:spMkLst>
        </pc:spChg>
        <pc:spChg chg="del">
          <ac:chgData name="Siegbert Rudolph" userId="2af4d44886c067cc" providerId="LiveId" clId="{6C65963F-05A8-425E-BFFA-94E3D018313B}" dt="2022-07-08T15:55:07.244" v="210" actId="478"/>
          <ac:spMkLst>
            <pc:docMk/>
            <pc:sldMk cId="968826623" sldId="699"/>
            <ac:spMk id="4" creationId="{1D452DCF-AFC3-46DB-AEE8-9A7A0BFA0EC4}"/>
          </ac:spMkLst>
        </pc:spChg>
      </pc:sldChg>
      <pc:sldChg chg="delSp modSp mod">
        <pc:chgData name="Siegbert Rudolph" userId="2af4d44886c067cc" providerId="LiveId" clId="{6C65963F-05A8-425E-BFFA-94E3D018313B}" dt="2022-07-08T15:55:07.260" v="221" actId="1076"/>
        <pc:sldMkLst>
          <pc:docMk/>
          <pc:sldMk cId="2530111314" sldId="700"/>
        </pc:sldMkLst>
        <pc:spChg chg="mod">
          <ac:chgData name="Siegbert Rudolph" userId="2af4d44886c067cc" providerId="LiveId" clId="{6C65963F-05A8-425E-BFFA-94E3D018313B}" dt="2022-07-08T15:55:07.260" v="221" actId="1076"/>
          <ac:spMkLst>
            <pc:docMk/>
            <pc:sldMk cId="2530111314" sldId="700"/>
            <ac:spMk id="2" creationId="{241D09C7-289E-01B2-EF85-BCFCD27B2A5A}"/>
          </ac:spMkLst>
        </pc:spChg>
        <pc:spChg chg="del">
          <ac:chgData name="Siegbert Rudolph" userId="2af4d44886c067cc" providerId="LiveId" clId="{6C65963F-05A8-425E-BFFA-94E3D018313B}" dt="2022-07-08T15:55:07.244" v="216" actId="478"/>
          <ac:spMkLst>
            <pc:docMk/>
            <pc:sldMk cId="2530111314" sldId="700"/>
            <ac:spMk id="4" creationId="{CA019268-C44C-4274-A9DC-90C5CBB503C3}"/>
          </ac:spMkLst>
        </pc:spChg>
      </pc:sldChg>
      <pc:sldChg chg="delSp modSp mod">
        <pc:chgData name="Siegbert Rudolph" userId="2af4d44886c067cc" providerId="LiveId" clId="{6C65963F-05A8-425E-BFFA-94E3D018313B}" dt="2022-07-08T15:55:07.260" v="227" actId="1076"/>
        <pc:sldMkLst>
          <pc:docMk/>
          <pc:sldMk cId="520801887" sldId="701"/>
        </pc:sldMkLst>
        <pc:spChg chg="mod">
          <ac:chgData name="Siegbert Rudolph" userId="2af4d44886c067cc" providerId="LiveId" clId="{6C65963F-05A8-425E-BFFA-94E3D018313B}" dt="2022-07-08T15:55:07.260" v="227" actId="1076"/>
          <ac:spMkLst>
            <pc:docMk/>
            <pc:sldMk cId="520801887" sldId="701"/>
            <ac:spMk id="2" creationId="{6CE44F66-6088-6577-4370-3AE45CF9BE6E}"/>
          </ac:spMkLst>
        </pc:spChg>
        <pc:spChg chg="del">
          <ac:chgData name="Siegbert Rudolph" userId="2af4d44886c067cc" providerId="LiveId" clId="{6C65963F-05A8-425E-BFFA-94E3D018313B}" dt="2022-07-08T15:55:07.260" v="222" actId="478"/>
          <ac:spMkLst>
            <pc:docMk/>
            <pc:sldMk cId="520801887" sldId="701"/>
            <ac:spMk id="4" creationId="{A5B71E3C-8658-483C-A91E-4727357A38E9}"/>
          </ac:spMkLst>
        </pc:spChg>
      </pc:sldChg>
      <pc:sldChg chg="delSp modSp mod">
        <pc:chgData name="Siegbert Rudolph" userId="2af4d44886c067cc" providerId="LiveId" clId="{6C65963F-05A8-425E-BFFA-94E3D018313B}" dt="2022-07-08T15:55:07.260" v="233" actId="1076"/>
        <pc:sldMkLst>
          <pc:docMk/>
          <pc:sldMk cId="2798859499" sldId="702"/>
        </pc:sldMkLst>
        <pc:spChg chg="mod">
          <ac:chgData name="Siegbert Rudolph" userId="2af4d44886c067cc" providerId="LiveId" clId="{6C65963F-05A8-425E-BFFA-94E3D018313B}" dt="2022-07-08T15:55:07.260" v="233" actId="1076"/>
          <ac:spMkLst>
            <pc:docMk/>
            <pc:sldMk cId="2798859499" sldId="702"/>
            <ac:spMk id="2" creationId="{37437E9F-8290-30E5-DAA8-A7AED76D85B2}"/>
          </ac:spMkLst>
        </pc:spChg>
        <pc:spChg chg="del">
          <ac:chgData name="Siegbert Rudolph" userId="2af4d44886c067cc" providerId="LiveId" clId="{6C65963F-05A8-425E-BFFA-94E3D018313B}" dt="2022-07-08T15:55:07.260" v="228" actId="478"/>
          <ac:spMkLst>
            <pc:docMk/>
            <pc:sldMk cId="2798859499" sldId="702"/>
            <ac:spMk id="3" creationId="{C5536823-DE64-43EB-86A0-974CEF5ADE8B}"/>
          </ac:spMkLst>
        </pc:spChg>
      </pc:sldChg>
      <pc:sldChg chg="delSp modSp mod">
        <pc:chgData name="Siegbert Rudolph" userId="2af4d44886c067cc" providerId="LiveId" clId="{6C65963F-05A8-425E-BFFA-94E3D018313B}" dt="2022-07-08T15:55:07.260" v="239" actId="1076"/>
        <pc:sldMkLst>
          <pc:docMk/>
          <pc:sldMk cId="3280985348" sldId="703"/>
        </pc:sldMkLst>
        <pc:spChg chg="mod">
          <ac:chgData name="Siegbert Rudolph" userId="2af4d44886c067cc" providerId="LiveId" clId="{6C65963F-05A8-425E-BFFA-94E3D018313B}" dt="2022-07-08T15:55:07.260" v="239" actId="1076"/>
          <ac:spMkLst>
            <pc:docMk/>
            <pc:sldMk cId="3280985348" sldId="703"/>
            <ac:spMk id="2" creationId="{B56CCFE5-EA40-5EA3-B954-153F4FE69275}"/>
          </ac:spMkLst>
        </pc:spChg>
        <pc:spChg chg="del">
          <ac:chgData name="Siegbert Rudolph" userId="2af4d44886c067cc" providerId="LiveId" clId="{6C65963F-05A8-425E-BFFA-94E3D018313B}" dt="2022-07-08T15:55:07.260" v="234" actId="478"/>
          <ac:spMkLst>
            <pc:docMk/>
            <pc:sldMk cId="3280985348" sldId="703"/>
            <ac:spMk id="4" creationId="{90D688EB-A144-4474-AA9E-7C0C3A670BA6}"/>
          </ac:spMkLst>
        </pc:spChg>
      </pc:sldChg>
      <pc:sldChg chg="delSp modSp mod">
        <pc:chgData name="Siegbert Rudolph" userId="2af4d44886c067cc" providerId="LiveId" clId="{6C65963F-05A8-425E-BFFA-94E3D018313B}" dt="2022-07-08T15:55:07.275" v="245" actId="1076"/>
        <pc:sldMkLst>
          <pc:docMk/>
          <pc:sldMk cId="3552815951" sldId="704"/>
        </pc:sldMkLst>
        <pc:spChg chg="mod">
          <ac:chgData name="Siegbert Rudolph" userId="2af4d44886c067cc" providerId="LiveId" clId="{6C65963F-05A8-425E-BFFA-94E3D018313B}" dt="2022-07-08T15:55:07.275" v="245" actId="1076"/>
          <ac:spMkLst>
            <pc:docMk/>
            <pc:sldMk cId="3552815951" sldId="704"/>
            <ac:spMk id="2" creationId="{18C036DC-5ABF-1757-5640-314A068E9ADA}"/>
          </ac:spMkLst>
        </pc:spChg>
        <pc:spChg chg="del">
          <ac:chgData name="Siegbert Rudolph" userId="2af4d44886c067cc" providerId="LiveId" clId="{6C65963F-05A8-425E-BFFA-94E3D018313B}" dt="2022-07-08T15:55:07.260" v="240" actId="478"/>
          <ac:spMkLst>
            <pc:docMk/>
            <pc:sldMk cId="3552815951" sldId="704"/>
            <ac:spMk id="4" creationId="{6A2EEB5F-14AF-4A87-9A63-AFB8469F5062}"/>
          </ac:spMkLst>
        </pc:spChg>
      </pc:sldChg>
      <pc:sldChg chg="delSp modSp mod">
        <pc:chgData name="Siegbert Rudolph" userId="2af4d44886c067cc" providerId="LiveId" clId="{6C65963F-05A8-425E-BFFA-94E3D018313B}" dt="2022-07-08T15:55:07.275" v="251" actId="1076"/>
        <pc:sldMkLst>
          <pc:docMk/>
          <pc:sldMk cId="3326870341" sldId="705"/>
        </pc:sldMkLst>
        <pc:spChg chg="mod">
          <ac:chgData name="Siegbert Rudolph" userId="2af4d44886c067cc" providerId="LiveId" clId="{6C65963F-05A8-425E-BFFA-94E3D018313B}" dt="2022-07-08T15:55:07.275" v="251" actId="1076"/>
          <ac:spMkLst>
            <pc:docMk/>
            <pc:sldMk cId="3326870341" sldId="705"/>
            <ac:spMk id="2" creationId="{1DBEF2F7-EC62-1E6E-82B4-B13F0FE51D33}"/>
          </ac:spMkLst>
        </pc:spChg>
        <pc:spChg chg="del">
          <ac:chgData name="Siegbert Rudolph" userId="2af4d44886c067cc" providerId="LiveId" clId="{6C65963F-05A8-425E-BFFA-94E3D018313B}" dt="2022-07-08T15:55:07.275" v="246" actId="478"/>
          <ac:spMkLst>
            <pc:docMk/>
            <pc:sldMk cId="3326870341" sldId="705"/>
            <ac:spMk id="4" creationId="{9CF0E002-D3C3-42F4-830C-678CEED072A6}"/>
          </ac:spMkLst>
        </pc:spChg>
      </pc:sldChg>
      <pc:sldChg chg="delSp modSp mod">
        <pc:chgData name="Siegbert Rudolph" userId="2af4d44886c067cc" providerId="LiveId" clId="{6C65963F-05A8-425E-BFFA-94E3D018313B}" dt="2022-07-08T15:55:07.275" v="257" actId="1076"/>
        <pc:sldMkLst>
          <pc:docMk/>
          <pc:sldMk cId="2717397350" sldId="706"/>
        </pc:sldMkLst>
        <pc:spChg chg="mod">
          <ac:chgData name="Siegbert Rudolph" userId="2af4d44886c067cc" providerId="LiveId" clId="{6C65963F-05A8-425E-BFFA-94E3D018313B}" dt="2022-07-08T15:55:07.275" v="257" actId="1076"/>
          <ac:spMkLst>
            <pc:docMk/>
            <pc:sldMk cId="2717397350" sldId="706"/>
            <ac:spMk id="2" creationId="{4660D9DD-FABC-3FA2-978A-B699049D2C6E}"/>
          </ac:spMkLst>
        </pc:spChg>
        <pc:spChg chg="del">
          <ac:chgData name="Siegbert Rudolph" userId="2af4d44886c067cc" providerId="LiveId" clId="{6C65963F-05A8-425E-BFFA-94E3D018313B}" dt="2022-07-08T15:55:07.275" v="252" actId="478"/>
          <ac:spMkLst>
            <pc:docMk/>
            <pc:sldMk cId="2717397350" sldId="706"/>
            <ac:spMk id="4" creationId="{32AFD85B-9780-4803-803B-CE3CBFE81C13}"/>
          </ac:spMkLst>
        </pc:spChg>
      </pc:sldChg>
      <pc:sldChg chg="delSp modSp mod">
        <pc:chgData name="Siegbert Rudolph" userId="2af4d44886c067cc" providerId="LiveId" clId="{6C65963F-05A8-425E-BFFA-94E3D018313B}" dt="2022-07-08T15:55:07.275" v="263" actId="1076"/>
        <pc:sldMkLst>
          <pc:docMk/>
          <pc:sldMk cId="2790216944" sldId="707"/>
        </pc:sldMkLst>
        <pc:spChg chg="mod">
          <ac:chgData name="Siegbert Rudolph" userId="2af4d44886c067cc" providerId="LiveId" clId="{6C65963F-05A8-425E-BFFA-94E3D018313B}" dt="2022-07-08T15:55:07.275" v="263" actId="1076"/>
          <ac:spMkLst>
            <pc:docMk/>
            <pc:sldMk cId="2790216944" sldId="707"/>
            <ac:spMk id="2" creationId="{EF2127CF-F547-64E6-7615-5608E1645904}"/>
          </ac:spMkLst>
        </pc:spChg>
        <pc:spChg chg="del">
          <ac:chgData name="Siegbert Rudolph" userId="2af4d44886c067cc" providerId="LiveId" clId="{6C65963F-05A8-425E-BFFA-94E3D018313B}" dt="2022-07-08T15:55:07.275" v="258" actId="478"/>
          <ac:spMkLst>
            <pc:docMk/>
            <pc:sldMk cId="2790216944" sldId="707"/>
            <ac:spMk id="4" creationId="{8A7D7E46-D5BD-4D82-AF8E-E6AD433F1005}"/>
          </ac:spMkLst>
        </pc:spChg>
      </pc:sldChg>
      <pc:sldChg chg="delSp modSp mod">
        <pc:chgData name="Siegbert Rudolph" userId="2af4d44886c067cc" providerId="LiveId" clId="{6C65963F-05A8-425E-BFFA-94E3D018313B}" dt="2022-07-08T15:55:07.291" v="269" actId="1076"/>
        <pc:sldMkLst>
          <pc:docMk/>
          <pc:sldMk cId="962042790" sldId="708"/>
        </pc:sldMkLst>
        <pc:spChg chg="mod">
          <ac:chgData name="Siegbert Rudolph" userId="2af4d44886c067cc" providerId="LiveId" clId="{6C65963F-05A8-425E-BFFA-94E3D018313B}" dt="2022-07-08T15:55:07.291" v="269" actId="1076"/>
          <ac:spMkLst>
            <pc:docMk/>
            <pc:sldMk cId="962042790" sldId="708"/>
            <ac:spMk id="2" creationId="{B92E1EF9-3B37-0AB6-7A85-FA183BEB7DD2}"/>
          </ac:spMkLst>
        </pc:spChg>
        <pc:spChg chg="del">
          <ac:chgData name="Siegbert Rudolph" userId="2af4d44886c067cc" providerId="LiveId" clId="{6C65963F-05A8-425E-BFFA-94E3D018313B}" dt="2022-07-08T15:55:07.275" v="264" actId="478"/>
          <ac:spMkLst>
            <pc:docMk/>
            <pc:sldMk cId="962042790" sldId="708"/>
            <ac:spMk id="4" creationId="{8D8F80C2-65D8-483B-91E2-28EE9C04EDD0}"/>
          </ac:spMkLst>
        </pc:spChg>
      </pc:sldChg>
      <pc:sldChg chg="delSp modSp mod">
        <pc:chgData name="Siegbert Rudolph" userId="2af4d44886c067cc" providerId="LiveId" clId="{6C65963F-05A8-425E-BFFA-94E3D018313B}" dt="2022-07-08T15:55:07.291" v="275" actId="1076"/>
        <pc:sldMkLst>
          <pc:docMk/>
          <pc:sldMk cId="2294460663" sldId="709"/>
        </pc:sldMkLst>
        <pc:spChg chg="mod">
          <ac:chgData name="Siegbert Rudolph" userId="2af4d44886c067cc" providerId="LiveId" clId="{6C65963F-05A8-425E-BFFA-94E3D018313B}" dt="2022-07-08T15:55:07.291" v="275" actId="1076"/>
          <ac:spMkLst>
            <pc:docMk/>
            <pc:sldMk cId="2294460663" sldId="709"/>
            <ac:spMk id="2" creationId="{26F90A5E-EC5F-6C66-3D86-9A431C6C0645}"/>
          </ac:spMkLst>
        </pc:spChg>
        <pc:spChg chg="del">
          <ac:chgData name="Siegbert Rudolph" userId="2af4d44886c067cc" providerId="LiveId" clId="{6C65963F-05A8-425E-BFFA-94E3D018313B}" dt="2022-07-08T15:55:07.291" v="270" actId="478"/>
          <ac:spMkLst>
            <pc:docMk/>
            <pc:sldMk cId="2294460663" sldId="709"/>
            <ac:spMk id="4" creationId="{C4DCCD52-0CED-4300-90F4-D2CAB436D562}"/>
          </ac:spMkLst>
        </pc:spChg>
      </pc:sldChg>
      <pc:sldChg chg="delSp modSp mod">
        <pc:chgData name="Siegbert Rudolph" userId="2af4d44886c067cc" providerId="LiveId" clId="{6C65963F-05A8-425E-BFFA-94E3D018313B}" dt="2022-07-08T15:55:07.291" v="281" actId="1076"/>
        <pc:sldMkLst>
          <pc:docMk/>
          <pc:sldMk cId="3732394870" sldId="710"/>
        </pc:sldMkLst>
        <pc:spChg chg="mod">
          <ac:chgData name="Siegbert Rudolph" userId="2af4d44886c067cc" providerId="LiveId" clId="{6C65963F-05A8-425E-BFFA-94E3D018313B}" dt="2022-07-08T15:55:07.291" v="281" actId="1076"/>
          <ac:spMkLst>
            <pc:docMk/>
            <pc:sldMk cId="3732394870" sldId="710"/>
            <ac:spMk id="2" creationId="{9746677A-066C-3D4A-4360-17713571ADA2}"/>
          </ac:spMkLst>
        </pc:spChg>
        <pc:spChg chg="del">
          <ac:chgData name="Siegbert Rudolph" userId="2af4d44886c067cc" providerId="LiveId" clId="{6C65963F-05A8-425E-BFFA-94E3D018313B}" dt="2022-07-08T15:55:07.291" v="276" actId="478"/>
          <ac:spMkLst>
            <pc:docMk/>
            <pc:sldMk cId="3732394870" sldId="710"/>
            <ac:spMk id="4" creationId="{2D68C140-7F39-4A6E-81F1-2B380B84F795}"/>
          </ac:spMkLst>
        </pc:spChg>
      </pc:sldChg>
      <pc:sldChg chg="delSp modSp mod">
        <pc:chgData name="Siegbert Rudolph" userId="2af4d44886c067cc" providerId="LiveId" clId="{6C65963F-05A8-425E-BFFA-94E3D018313B}" dt="2022-07-08T15:55:07.291" v="287" actId="1076"/>
        <pc:sldMkLst>
          <pc:docMk/>
          <pc:sldMk cId="2859889638" sldId="711"/>
        </pc:sldMkLst>
        <pc:spChg chg="mod">
          <ac:chgData name="Siegbert Rudolph" userId="2af4d44886c067cc" providerId="LiveId" clId="{6C65963F-05A8-425E-BFFA-94E3D018313B}" dt="2022-07-08T15:55:07.291" v="287" actId="1076"/>
          <ac:spMkLst>
            <pc:docMk/>
            <pc:sldMk cId="2859889638" sldId="711"/>
            <ac:spMk id="2" creationId="{BA444CA4-B077-4B86-4FC9-E858DD99E5B3}"/>
          </ac:spMkLst>
        </pc:spChg>
        <pc:spChg chg="del">
          <ac:chgData name="Siegbert Rudolph" userId="2af4d44886c067cc" providerId="LiveId" clId="{6C65963F-05A8-425E-BFFA-94E3D018313B}" dt="2022-07-08T15:55:07.291" v="282" actId="478"/>
          <ac:spMkLst>
            <pc:docMk/>
            <pc:sldMk cId="2859889638" sldId="711"/>
            <ac:spMk id="4" creationId="{7504AFCE-C06D-404C-B602-1804EB46B2E7}"/>
          </ac:spMkLst>
        </pc:spChg>
      </pc:sldChg>
      <pc:sldChg chg="delSp modSp mod">
        <pc:chgData name="Siegbert Rudolph" userId="2af4d44886c067cc" providerId="LiveId" clId="{6C65963F-05A8-425E-BFFA-94E3D018313B}" dt="2022-07-08T15:55:07.307" v="293" actId="1076"/>
        <pc:sldMkLst>
          <pc:docMk/>
          <pc:sldMk cId="3212973808" sldId="712"/>
        </pc:sldMkLst>
        <pc:spChg chg="mod">
          <ac:chgData name="Siegbert Rudolph" userId="2af4d44886c067cc" providerId="LiveId" clId="{6C65963F-05A8-425E-BFFA-94E3D018313B}" dt="2022-07-08T15:55:07.307" v="293" actId="1076"/>
          <ac:spMkLst>
            <pc:docMk/>
            <pc:sldMk cId="3212973808" sldId="712"/>
            <ac:spMk id="2" creationId="{E28D376F-9F99-F665-660E-E189F5362856}"/>
          </ac:spMkLst>
        </pc:spChg>
        <pc:spChg chg="del">
          <ac:chgData name="Siegbert Rudolph" userId="2af4d44886c067cc" providerId="LiveId" clId="{6C65963F-05A8-425E-BFFA-94E3D018313B}" dt="2022-07-08T15:55:07.291" v="288" actId="478"/>
          <ac:spMkLst>
            <pc:docMk/>
            <pc:sldMk cId="3212973808" sldId="712"/>
            <ac:spMk id="4" creationId="{7E16A109-EA44-431A-83C4-A5EFBCB0AB84}"/>
          </ac:spMkLst>
        </pc:spChg>
      </pc:sldChg>
      <pc:sldChg chg="delSp modSp mod">
        <pc:chgData name="Siegbert Rudolph" userId="2af4d44886c067cc" providerId="LiveId" clId="{6C65963F-05A8-425E-BFFA-94E3D018313B}" dt="2022-07-08T15:55:07.307" v="299" actId="1076"/>
        <pc:sldMkLst>
          <pc:docMk/>
          <pc:sldMk cId="1242677641" sldId="713"/>
        </pc:sldMkLst>
        <pc:spChg chg="mod">
          <ac:chgData name="Siegbert Rudolph" userId="2af4d44886c067cc" providerId="LiveId" clId="{6C65963F-05A8-425E-BFFA-94E3D018313B}" dt="2022-07-08T15:55:07.307" v="299" actId="1076"/>
          <ac:spMkLst>
            <pc:docMk/>
            <pc:sldMk cId="1242677641" sldId="713"/>
            <ac:spMk id="2" creationId="{212E6F56-E947-796A-FCAE-613977336407}"/>
          </ac:spMkLst>
        </pc:spChg>
        <pc:spChg chg="del">
          <ac:chgData name="Siegbert Rudolph" userId="2af4d44886c067cc" providerId="LiveId" clId="{6C65963F-05A8-425E-BFFA-94E3D018313B}" dt="2022-07-08T15:55:07.307" v="294" actId="478"/>
          <ac:spMkLst>
            <pc:docMk/>
            <pc:sldMk cId="1242677641" sldId="713"/>
            <ac:spMk id="4" creationId="{78089246-EEDF-4994-B565-7C7C29876985}"/>
          </ac:spMkLst>
        </pc:spChg>
      </pc:sldChg>
      <pc:sldChg chg="delSp modSp mod">
        <pc:chgData name="Siegbert Rudolph" userId="2af4d44886c067cc" providerId="LiveId" clId="{6C65963F-05A8-425E-BFFA-94E3D018313B}" dt="2022-07-08T15:55:07.307" v="305" actId="1076"/>
        <pc:sldMkLst>
          <pc:docMk/>
          <pc:sldMk cId="3081089863" sldId="714"/>
        </pc:sldMkLst>
        <pc:spChg chg="mod">
          <ac:chgData name="Siegbert Rudolph" userId="2af4d44886c067cc" providerId="LiveId" clId="{6C65963F-05A8-425E-BFFA-94E3D018313B}" dt="2022-07-08T15:55:07.307" v="305" actId="1076"/>
          <ac:spMkLst>
            <pc:docMk/>
            <pc:sldMk cId="3081089863" sldId="714"/>
            <ac:spMk id="2" creationId="{A46C7C27-8354-5F10-043B-41FD02E002C6}"/>
          </ac:spMkLst>
        </pc:spChg>
        <pc:spChg chg="del">
          <ac:chgData name="Siegbert Rudolph" userId="2af4d44886c067cc" providerId="LiveId" clId="{6C65963F-05A8-425E-BFFA-94E3D018313B}" dt="2022-07-08T15:55:07.307" v="300" actId="478"/>
          <ac:spMkLst>
            <pc:docMk/>
            <pc:sldMk cId="3081089863" sldId="714"/>
            <ac:spMk id="4" creationId="{4B9B8884-1431-4F9F-A66E-1375C8EFD050}"/>
          </ac:spMkLst>
        </pc:spChg>
      </pc:sldChg>
    </pc:docChg>
  </pc:docChgLst>
  <pc:docChgLst>
    <pc:chgData name="Siegbert Rudolph" userId="2af4d44886c067cc" providerId="LiveId" clId="{4AC2D4D6-6214-4E64-867C-2DCC7406C823}"/>
    <pc:docChg chg="custSel modSld">
      <pc:chgData name="Siegbert Rudolph" userId="2af4d44886c067cc" providerId="LiveId" clId="{4AC2D4D6-6214-4E64-867C-2DCC7406C823}" dt="2020-10-17T08:24:29.552" v="311" actId="1076"/>
      <pc:docMkLst>
        <pc:docMk/>
      </pc:docMkLst>
      <pc:sldChg chg="delSp modSp mod">
        <pc:chgData name="Siegbert Rudolph" userId="2af4d44886c067cc" providerId="LiveId" clId="{4AC2D4D6-6214-4E64-867C-2DCC7406C823}" dt="2020-10-17T08:24:29.364" v="5" actId="1076"/>
        <pc:sldMkLst>
          <pc:docMk/>
          <pc:sldMk cId="0" sldId="444"/>
        </pc:sldMkLst>
        <pc:spChg chg="del">
          <ac:chgData name="Siegbert Rudolph" userId="2af4d44886c067cc" providerId="LiveId" clId="{4AC2D4D6-6214-4E64-867C-2DCC7406C823}" dt="2020-10-17T08:24:29.364" v="0" actId="478"/>
          <ac:spMkLst>
            <pc:docMk/>
            <pc:sldMk cId="0" sldId="444"/>
            <ac:spMk id="2" creationId="{1B52CD6A-6EED-48B4-9DBC-542CE8BC7E4E}"/>
          </ac:spMkLst>
        </pc:spChg>
        <pc:spChg chg="mod">
          <ac:chgData name="Siegbert Rudolph" userId="2af4d44886c067cc" providerId="LiveId" clId="{4AC2D4D6-6214-4E64-867C-2DCC7406C823}" dt="2020-10-17T08:24:29.364" v="5" actId="1076"/>
          <ac:spMkLst>
            <pc:docMk/>
            <pc:sldMk cId="0" sldId="444"/>
            <ac:spMk id="3" creationId="{52287D0E-3225-4F7A-983B-AE810D249389}"/>
          </ac:spMkLst>
        </pc:spChg>
      </pc:sldChg>
      <pc:sldChg chg="delSp modSp mod">
        <pc:chgData name="Siegbert Rudolph" userId="2af4d44886c067cc" providerId="LiveId" clId="{4AC2D4D6-6214-4E64-867C-2DCC7406C823}" dt="2020-10-17T08:24:29.552" v="311" actId="1076"/>
        <pc:sldMkLst>
          <pc:docMk/>
          <pc:sldMk cId="1647492060" sldId="607"/>
        </pc:sldMkLst>
        <pc:spChg chg="del">
          <ac:chgData name="Siegbert Rudolph" userId="2af4d44886c067cc" providerId="LiveId" clId="{4AC2D4D6-6214-4E64-867C-2DCC7406C823}" dt="2020-10-17T08:24:29.552" v="306" actId="478"/>
          <ac:spMkLst>
            <pc:docMk/>
            <pc:sldMk cId="1647492060" sldId="607"/>
            <ac:spMk id="2" creationId="{C213DCC5-307D-4CE1-BBA4-2779E3C10B52}"/>
          </ac:spMkLst>
        </pc:spChg>
        <pc:spChg chg="mod">
          <ac:chgData name="Siegbert Rudolph" userId="2af4d44886c067cc" providerId="LiveId" clId="{4AC2D4D6-6214-4E64-867C-2DCC7406C823}" dt="2020-10-17T08:24:29.552" v="311" actId="1076"/>
          <ac:spMkLst>
            <pc:docMk/>
            <pc:sldMk cId="1647492060" sldId="607"/>
            <ac:spMk id="5" creationId="{91630BB3-D02D-4C24-BCCF-52350ABF4167}"/>
          </ac:spMkLst>
        </pc:spChg>
      </pc:sldChg>
      <pc:sldChg chg="delSp modSp mod">
        <pc:chgData name="Siegbert Rudolph" userId="2af4d44886c067cc" providerId="LiveId" clId="{4AC2D4D6-6214-4E64-867C-2DCC7406C823}" dt="2020-10-17T08:24:29.364" v="11" actId="1076"/>
        <pc:sldMkLst>
          <pc:docMk/>
          <pc:sldMk cId="4139754275" sldId="665"/>
        </pc:sldMkLst>
        <pc:spChg chg="del">
          <ac:chgData name="Siegbert Rudolph" userId="2af4d44886c067cc" providerId="LiveId" clId="{4AC2D4D6-6214-4E64-867C-2DCC7406C823}" dt="2020-10-17T08:24:29.364" v="6" actId="478"/>
          <ac:spMkLst>
            <pc:docMk/>
            <pc:sldMk cId="4139754275" sldId="665"/>
            <ac:spMk id="2" creationId="{EE89249E-99EB-444F-AD54-0F0FBE0F75AD}"/>
          </ac:spMkLst>
        </pc:spChg>
        <pc:spChg chg="mod">
          <ac:chgData name="Siegbert Rudolph" userId="2af4d44886c067cc" providerId="LiveId" clId="{4AC2D4D6-6214-4E64-867C-2DCC7406C823}" dt="2020-10-17T08:24:29.364" v="11" actId="1076"/>
          <ac:spMkLst>
            <pc:docMk/>
            <pc:sldMk cId="4139754275" sldId="665"/>
            <ac:spMk id="6" creationId="{E52968DE-DF6E-4950-A429-501BEC6B9275}"/>
          </ac:spMkLst>
        </pc:spChg>
      </pc:sldChg>
      <pc:sldChg chg="delSp modSp mod">
        <pc:chgData name="Siegbert Rudolph" userId="2af4d44886c067cc" providerId="LiveId" clId="{4AC2D4D6-6214-4E64-867C-2DCC7406C823}" dt="2020-10-17T08:24:29.380" v="17" actId="1076"/>
        <pc:sldMkLst>
          <pc:docMk/>
          <pc:sldMk cId="851338789" sldId="666"/>
        </pc:sldMkLst>
        <pc:spChg chg="del">
          <ac:chgData name="Siegbert Rudolph" userId="2af4d44886c067cc" providerId="LiveId" clId="{4AC2D4D6-6214-4E64-867C-2DCC7406C823}" dt="2020-10-17T08:24:29.364" v="12" actId="478"/>
          <ac:spMkLst>
            <pc:docMk/>
            <pc:sldMk cId="851338789" sldId="666"/>
            <ac:spMk id="2" creationId="{09E4F3CC-B637-4821-A834-2000F1ED2FCB}"/>
          </ac:spMkLst>
        </pc:spChg>
        <pc:spChg chg="mod">
          <ac:chgData name="Siegbert Rudolph" userId="2af4d44886c067cc" providerId="LiveId" clId="{4AC2D4D6-6214-4E64-867C-2DCC7406C823}" dt="2020-10-17T08:24:29.380" v="17" actId="1076"/>
          <ac:spMkLst>
            <pc:docMk/>
            <pc:sldMk cId="851338789" sldId="666"/>
            <ac:spMk id="4" creationId="{6B7D5EB9-A052-4C8D-BFB2-5AC7EC5A4449}"/>
          </ac:spMkLst>
        </pc:spChg>
      </pc:sldChg>
      <pc:sldChg chg="delSp modSp mod">
        <pc:chgData name="Siegbert Rudolph" userId="2af4d44886c067cc" providerId="LiveId" clId="{4AC2D4D6-6214-4E64-867C-2DCC7406C823}" dt="2020-10-17T08:24:29.380" v="23" actId="1076"/>
        <pc:sldMkLst>
          <pc:docMk/>
          <pc:sldMk cId="32619341" sldId="667"/>
        </pc:sldMkLst>
        <pc:spChg chg="del">
          <ac:chgData name="Siegbert Rudolph" userId="2af4d44886c067cc" providerId="LiveId" clId="{4AC2D4D6-6214-4E64-867C-2DCC7406C823}" dt="2020-10-17T08:24:29.380" v="18" actId="478"/>
          <ac:spMkLst>
            <pc:docMk/>
            <pc:sldMk cId="32619341" sldId="667"/>
            <ac:spMk id="2" creationId="{2C9FB91A-E1FC-4DD2-AA57-0B72185CF41C}"/>
          </ac:spMkLst>
        </pc:spChg>
        <pc:spChg chg="mod">
          <ac:chgData name="Siegbert Rudolph" userId="2af4d44886c067cc" providerId="LiveId" clId="{4AC2D4D6-6214-4E64-867C-2DCC7406C823}" dt="2020-10-17T08:24:29.380" v="23" actId="1076"/>
          <ac:spMkLst>
            <pc:docMk/>
            <pc:sldMk cId="32619341" sldId="667"/>
            <ac:spMk id="4" creationId="{80098CCD-FE27-42A6-8903-385D64E1C751}"/>
          </ac:spMkLst>
        </pc:spChg>
      </pc:sldChg>
      <pc:sldChg chg="delSp modSp mod">
        <pc:chgData name="Siegbert Rudolph" userId="2af4d44886c067cc" providerId="LiveId" clId="{4AC2D4D6-6214-4E64-867C-2DCC7406C823}" dt="2020-10-17T08:24:29.380" v="29" actId="1076"/>
        <pc:sldMkLst>
          <pc:docMk/>
          <pc:sldMk cId="3357782295" sldId="668"/>
        </pc:sldMkLst>
        <pc:spChg chg="del">
          <ac:chgData name="Siegbert Rudolph" userId="2af4d44886c067cc" providerId="LiveId" clId="{4AC2D4D6-6214-4E64-867C-2DCC7406C823}" dt="2020-10-17T08:24:29.380" v="24" actId="478"/>
          <ac:spMkLst>
            <pc:docMk/>
            <pc:sldMk cId="3357782295" sldId="668"/>
            <ac:spMk id="2" creationId="{A1F143AC-865E-4027-BADE-EC1569AF8BE4}"/>
          </ac:spMkLst>
        </pc:spChg>
        <pc:spChg chg="mod">
          <ac:chgData name="Siegbert Rudolph" userId="2af4d44886c067cc" providerId="LiveId" clId="{4AC2D4D6-6214-4E64-867C-2DCC7406C823}" dt="2020-10-17T08:24:29.380" v="29" actId="1076"/>
          <ac:spMkLst>
            <pc:docMk/>
            <pc:sldMk cId="3357782295" sldId="668"/>
            <ac:spMk id="4" creationId="{AA83FEC5-F18C-4538-8DDF-D9640D55A359}"/>
          </ac:spMkLst>
        </pc:spChg>
      </pc:sldChg>
      <pc:sldChg chg="delSp modSp mod">
        <pc:chgData name="Siegbert Rudolph" userId="2af4d44886c067cc" providerId="LiveId" clId="{4AC2D4D6-6214-4E64-867C-2DCC7406C823}" dt="2020-10-17T08:24:29.380" v="35" actId="1076"/>
        <pc:sldMkLst>
          <pc:docMk/>
          <pc:sldMk cId="1192445195" sldId="669"/>
        </pc:sldMkLst>
        <pc:spChg chg="del">
          <ac:chgData name="Siegbert Rudolph" userId="2af4d44886c067cc" providerId="LiveId" clId="{4AC2D4D6-6214-4E64-867C-2DCC7406C823}" dt="2020-10-17T08:24:29.380" v="30" actId="478"/>
          <ac:spMkLst>
            <pc:docMk/>
            <pc:sldMk cId="1192445195" sldId="669"/>
            <ac:spMk id="2" creationId="{CFD26F35-B463-4FE5-A445-744FED339119}"/>
          </ac:spMkLst>
        </pc:spChg>
        <pc:spChg chg="mod">
          <ac:chgData name="Siegbert Rudolph" userId="2af4d44886c067cc" providerId="LiveId" clId="{4AC2D4D6-6214-4E64-867C-2DCC7406C823}" dt="2020-10-17T08:24:29.380" v="35" actId="1076"/>
          <ac:spMkLst>
            <pc:docMk/>
            <pc:sldMk cId="1192445195" sldId="669"/>
            <ac:spMk id="4" creationId="{1EA63BDF-718D-41A5-A8DE-8F17A9F6FFD5}"/>
          </ac:spMkLst>
        </pc:spChg>
      </pc:sldChg>
      <pc:sldChg chg="delSp modSp mod">
        <pc:chgData name="Siegbert Rudolph" userId="2af4d44886c067cc" providerId="LiveId" clId="{4AC2D4D6-6214-4E64-867C-2DCC7406C823}" dt="2020-10-17T08:24:29.396" v="41" actId="1076"/>
        <pc:sldMkLst>
          <pc:docMk/>
          <pc:sldMk cId="1536402048" sldId="670"/>
        </pc:sldMkLst>
        <pc:spChg chg="del">
          <ac:chgData name="Siegbert Rudolph" userId="2af4d44886c067cc" providerId="LiveId" clId="{4AC2D4D6-6214-4E64-867C-2DCC7406C823}" dt="2020-10-17T08:24:29.380" v="36" actId="478"/>
          <ac:spMkLst>
            <pc:docMk/>
            <pc:sldMk cId="1536402048" sldId="670"/>
            <ac:spMk id="2" creationId="{B7CB4033-D7AE-4235-92D2-4628B9814B01}"/>
          </ac:spMkLst>
        </pc:spChg>
        <pc:spChg chg="mod">
          <ac:chgData name="Siegbert Rudolph" userId="2af4d44886c067cc" providerId="LiveId" clId="{4AC2D4D6-6214-4E64-867C-2DCC7406C823}" dt="2020-10-17T08:24:29.396" v="41" actId="1076"/>
          <ac:spMkLst>
            <pc:docMk/>
            <pc:sldMk cId="1536402048" sldId="670"/>
            <ac:spMk id="4" creationId="{BC325B18-C8B9-4E3C-830D-07C78704214A}"/>
          </ac:spMkLst>
        </pc:spChg>
      </pc:sldChg>
      <pc:sldChg chg="delSp modSp mod">
        <pc:chgData name="Siegbert Rudolph" userId="2af4d44886c067cc" providerId="LiveId" clId="{4AC2D4D6-6214-4E64-867C-2DCC7406C823}" dt="2020-10-17T08:24:29.396" v="47" actId="1076"/>
        <pc:sldMkLst>
          <pc:docMk/>
          <pc:sldMk cId="384098310" sldId="671"/>
        </pc:sldMkLst>
        <pc:spChg chg="del">
          <ac:chgData name="Siegbert Rudolph" userId="2af4d44886c067cc" providerId="LiveId" clId="{4AC2D4D6-6214-4E64-867C-2DCC7406C823}" dt="2020-10-17T08:24:29.396" v="42" actId="478"/>
          <ac:spMkLst>
            <pc:docMk/>
            <pc:sldMk cId="384098310" sldId="671"/>
            <ac:spMk id="2" creationId="{517B5301-59D5-4200-8206-34D791966BC1}"/>
          </ac:spMkLst>
        </pc:spChg>
        <pc:spChg chg="mod">
          <ac:chgData name="Siegbert Rudolph" userId="2af4d44886c067cc" providerId="LiveId" clId="{4AC2D4D6-6214-4E64-867C-2DCC7406C823}" dt="2020-10-17T08:24:29.396" v="47" actId="1076"/>
          <ac:spMkLst>
            <pc:docMk/>
            <pc:sldMk cId="384098310" sldId="671"/>
            <ac:spMk id="4" creationId="{7B7A30DE-0163-420F-98C6-06AA01F4841E}"/>
          </ac:spMkLst>
        </pc:spChg>
      </pc:sldChg>
      <pc:sldChg chg="delSp modSp mod">
        <pc:chgData name="Siegbert Rudolph" userId="2af4d44886c067cc" providerId="LiveId" clId="{4AC2D4D6-6214-4E64-867C-2DCC7406C823}" dt="2020-10-17T08:24:29.396" v="53" actId="1076"/>
        <pc:sldMkLst>
          <pc:docMk/>
          <pc:sldMk cId="1225357203" sldId="672"/>
        </pc:sldMkLst>
        <pc:spChg chg="del">
          <ac:chgData name="Siegbert Rudolph" userId="2af4d44886c067cc" providerId="LiveId" clId="{4AC2D4D6-6214-4E64-867C-2DCC7406C823}" dt="2020-10-17T08:24:29.396" v="48" actId="478"/>
          <ac:spMkLst>
            <pc:docMk/>
            <pc:sldMk cId="1225357203" sldId="672"/>
            <ac:spMk id="2" creationId="{303E947A-5880-4F20-931F-4F622E925A1A}"/>
          </ac:spMkLst>
        </pc:spChg>
        <pc:spChg chg="mod">
          <ac:chgData name="Siegbert Rudolph" userId="2af4d44886c067cc" providerId="LiveId" clId="{4AC2D4D6-6214-4E64-867C-2DCC7406C823}" dt="2020-10-17T08:24:29.396" v="53" actId="1076"/>
          <ac:spMkLst>
            <pc:docMk/>
            <pc:sldMk cId="1225357203" sldId="672"/>
            <ac:spMk id="4" creationId="{5366DCA9-0CBC-4555-92C0-AE5FD0A8FC71}"/>
          </ac:spMkLst>
        </pc:spChg>
      </pc:sldChg>
      <pc:sldChg chg="delSp modSp mod">
        <pc:chgData name="Siegbert Rudolph" userId="2af4d44886c067cc" providerId="LiveId" clId="{4AC2D4D6-6214-4E64-867C-2DCC7406C823}" dt="2020-10-17T08:24:29.411" v="59" actId="1076"/>
        <pc:sldMkLst>
          <pc:docMk/>
          <pc:sldMk cId="3261663122" sldId="673"/>
        </pc:sldMkLst>
        <pc:spChg chg="del">
          <ac:chgData name="Siegbert Rudolph" userId="2af4d44886c067cc" providerId="LiveId" clId="{4AC2D4D6-6214-4E64-867C-2DCC7406C823}" dt="2020-10-17T08:24:29.396" v="54" actId="478"/>
          <ac:spMkLst>
            <pc:docMk/>
            <pc:sldMk cId="3261663122" sldId="673"/>
            <ac:spMk id="2" creationId="{FFF51951-55C9-4F29-8813-BAF8BFE86001}"/>
          </ac:spMkLst>
        </pc:spChg>
        <pc:spChg chg="mod">
          <ac:chgData name="Siegbert Rudolph" userId="2af4d44886c067cc" providerId="LiveId" clId="{4AC2D4D6-6214-4E64-867C-2DCC7406C823}" dt="2020-10-17T08:24:29.411" v="59" actId="1076"/>
          <ac:spMkLst>
            <pc:docMk/>
            <pc:sldMk cId="3261663122" sldId="673"/>
            <ac:spMk id="4" creationId="{0D1B102E-FD95-47CD-A1A1-7DD015F36538}"/>
          </ac:spMkLst>
        </pc:spChg>
      </pc:sldChg>
      <pc:sldChg chg="delSp modSp mod">
        <pc:chgData name="Siegbert Rudolph" userId="2af4d44886c067cc" providerId="LiveId" clId="{4AC2D4D6-6214-4E64-867C-2DCC7406C823}" dt="2020-10-17T08:24:29.411" v="65" actId="1076"/>
        <pc:sldMkLst>
          <pc:docMk/>
          <pc:sldMk cId="3935481072" sldId="674"/>
        </pc:sldMkLst>
        <pc:spChg chg="del">
          <ac:chgData name="Siegbert Rudolph" userId="2af4d44886c067cc" providerId="LiveId" clId="{4AC2D4D6-6214-4E64-867C-2DCC7406C823}" dt="2020-10-17T08:24:29.411" v="60" actId="478"/>
          <ac:spMkLst>
            <pc:docMk/>
            <pc:sldMk cId="3935481072" sldId="674"/>
            <ac:spMk id="2" creationId="{EA26AF4A-685E-464B-8690-49F52B1CFDDA}"/>
          </ac:spMkLst>
        </pc:spChg>
        <pc:spChg chg="mod">
          <ac:chgData name="Siegbert Rudolph" userId="2af4d44886c067cc" providerId="LiveId" clId="{4AC2D4D6-6214-4E64-867C-2DCC7406C823}" dt="2020-10-17T08:24:29.411" v="65" actId="1076"/>
          <ac:spMkLst>
            <pc:docMk/>
            <pc:sldMk cId="3935481072" sldId="674"/>
            <ac:spMk id="4" creationId="{CD333B78-75A9-47E9-88A9-29EC3F206DA9}"/>
          </ac:spMkLst>
        </pc:spChg>
      </pc:sldChg>
      <pc:sldChg chg="delSp modSp mod">
        <pc:chgData name="Siegbert Rudolph" userId="2af4d44886c067cc" providerId="LiveId" clId="{4AC2D4D6-6214-4E64-867C-2DCC7406C823}" dt="2020-10-17T08:24:29.411" v="71" actId="1076"/>
        <pc:sldMkLst>
          <pc:docMk/>
          <pc:sldMk cId="1206306294" sldId="675"/>
        </pc:sldMkLst>
        <pc:spChg chg="del">
          <ac:chgData name="Siegbert Rudolph" userId="2af4d44886c067cc" providerId="LiveId" clId="{4AC2D4D6-6214-4E64-867C-2DCC7406C823}" dt="2020-10-17T08:24:29.411" v="66" actId="478"/>
          <ac:spMkLst>
            <pc:docMk/>
            <pc:sldMk cId="1206306294" sldId="675"/>
            <ac:spMk id="2" creationId="{D4374827-852A-4592-8C7E-35B1ADBCDD27}"/>
          </ac:spMkLst>
        </pc:spChg>
        <pc:spChg chg="mod">
          <ac:chgData name="Siegbert Rudolph" userId="2af4d44886c067cc" providerId="LiveId" clId="{4AC2D4D6-6214-4E64-867C-2DCC7406C823}" dt="2020-10-17T08:24:29.411" v="71" actId="1076"/>
          <ac:spMkLst>
            <pc:docMk/>
            <pc:sldMk cId="1206306294" sldId="675"/>
            <ac:spMk id="4" creationId="{6E12C034-BACD-410B-9275-0A1F5BB52EFD}"/>
          </ac:spMkLst>
        </pc:spChg>
      </pc:sldChg>
      <pc:sldChg chg="delSp modSp mod">
        <pc:chgData name="Siegbert Rudolph" userId="2af4d44886c067cc" providerId="LiveId" clId="{4AC2D4D6-6214-4E64-867C-2DCC7406C823}" dt="2020-10-17T08:24:29.411" v="77" actId="1076"/>
        <pc:sldMkLst>
          <pc:docMk/>
          <pc:sldMk cId="2340693183" sldId="676"/>
        </pc:sldMkLst>
        <pc:spChg chg="del">
          <ac:chgData name="Siegbert Rudolph" userId="2af4d44886c067cc" providerId="LiveId" clId="{4AC2D4D6-6214-4E64-867C-2DCC7406C823}" dt="2020-10-17T08:24:29.411" v="72" actId="478"/>
          <ac:spMkLst>
            <pc:docMk/>
            <pc:sldMk cId="2340693183" sldId="676"/>
            <ac:spMk id="2" creationId="{8FB4D4A5-DD08-4EEA-B211-957743D7E37E}"/>
          </ac:spMkLst>
        </pc:spChg>
        <pc:spChg chg="mod">
          <ac:chgData name="Siegbert Rudolph" userId="2af4d44886c067cc" providerId="LiveId" clId="{4AC2D4D6-6214-4E64-867C-2DCC7406C823}" dt="2020-10-17T08:24:29.411" v="77" actId="1076"/>
          <ac:spMkLst>
            <pc:docMk/>
            <pc:sldMk cId="2340693183" sldId="676"/>
            <ac:spMk id="4" creationId="{4B8EB6EF-64A7-4F55-B8B2-ADE6F184B68E}"/>
          </ac:spMkLst>
        </pc:spChg>
      </pc:sldChg>
      <pc:sldChg chg="delSp modSp mod">
        <pc:chgData name="Siegbert Rudolph" userId="2af4d44886c067cc" providerId="LiveId" clId="{4AC2D4D6-6214-4E64-867C-2DCC7406C823}" dt="2020-10-17T08:24:29.411" v="83" actId="1076"/>
        <pc:sldMkLst>
          <pc:docMk/>
          <pc:sldMk cId="4115010902" sldId="677"/>
        </pc:sldMkLst>
        <pc:spChg chg="del">
          <ac:chgData name="Siegbert Rudolph" userId="2af4d44886c067cc" providerId="LiveId" clId="{4AC2D4D6-6214-4E64-867C-2DCC7406C823}" dt="2020-10-17T08:24:29.411" v="78" actId="478"/>
          <ac:spMkLst>
            <pc:docMk/>
            <pc:sldMk cId="4115010902" sldId="677"/>
            <ac:spMk id="2" creationId="{8A028F5D-C521-49D7-AFC1-07C9BCDF8CFB}"/>
          </ac:spMkLst>
        </pc:spChg>
        <pc:spChg chg="mod">
          <ac:chgData name="Siegbert Rudolph" userId="2af4d44886c067cc" providerId="LiveId" clId="{4AC2D4D6-6214-4E64-867C-2DCC7406C823}" dt="2020-10-17T08:24:29.411" v="83" actId="1076"/>
          <ac:spMkLst>
            <pc:docMk/>
            <pc:sldMk cId="4115010902" sldId="677"/>
            <ac:spMk id="4" creationId="{8C059D50-6E6F-41AE-A2FE-FACA29013A07}"/>
          </ac:spMkLst>
        </pc:spChg>
      </pc:sldChg>
      <pc:sldChg chg="delSp modSp mod">
        <pc:chgData name="Siegbert Rudolph" userId="2af4d44886c067cc" providerId="LiveId" clId="{4AC2D4D6-6214-4E64-867C-2DCC7406C823}" dt="2020-10-17T08:24:29.427" v="89" actId="1076"/>
        <pc:sldMkLst>
          <pc:docMk/>
          <pc:sldMk cId="3407891719" sldId="678"/>
        </pc:sldMkLst>
        <pc:spChg chg="del">
          <ac:chgData name="Siegbert Rudolph" userId="2af4d44886c067cc" providerId="LiveId" clId="{4AC2D4D6-6214-4E64-867C-2DCC7406C823}" dt="2020-10-17T08:24:29.411" v="84" actId="478"/>
          <ac:spMkLst>
            <pc:docMk/>
            <pc:sldMk cId="3407891719" sldId="678"/>
            <ac:spMk id="2" creationId="{CF013B86-2A6B-480F-9F6D-CD7ADED1644B}"/>
          </ac:spMkLst>
        </pc:spChg>
        <pc:spChg chg="mod">
          <ac:chgData name="Siegbert Rudolph" userId="2af4d44886c067cc" providerId="LiveId" clId="{4AC2D4D6-6214-4E64-867C-2DCC7406C823}" dt="2020-10-17T08:24:29.427" v="89" actId="1076"/>
          <ac:spMkLst>
            <pc:docMk/>
            <pc:sldMk cId="3407891719" sldId="678"/>
            <ac:spMk id="4" creationId="{A1861A3D-F1E1-4E1B-8BF3-C211320D692D}"/>
          </ac:spMkLst>
        </pc:spChg>
      </pc:sldChg>
      <pc:sldChg chg="delSp modSp mod">
        <pc:chgData name="Siegbert Rudolph" userId="2af4d44886c067cc" providerId="LiveId" clId="{4AC2D4D6-6214-4E64-867C-2DCC7406C823}" dt="2020-10-17T08:24:29.427" v="95" actId="1076"/>
        <pc:sldMkLst>
          <pc:docMk/>
          <pc:sldMk cId="2189830302" sldId="679"/>
        </pc:sldMkLst>
        <pc:spChg chg="del">
          <ac:chgData name="Siegbert Rudolph" userId="2af4d44886c067cc" providerId="LiveId" clId="{4AC2D4D6-6214-4E64-867C-2DCC7406C823}" dt="2020-10-17T08:24:29.427" v="90" actId="478"/>
          <ac:spMkLst>
            <pc:docMk/>
            <pc:sldMk cId="2189830302" sldId="679"/>
            <ac:spMk id="2" creationId="{2FB89F03-A377-4516-B071-645EB747E34C}"/>
          </ac:spMkLst>
        </pc:spChg>
        <pc:spChg chg="mod">
          <ac:chgData name="Siegbert Rudolph" userId="2af4d44886c067cc" providerId="LiveId" clId="{4AC2D4D6-6214-4E64-867C-2DCC7406C823}" dt="2020-10-17T08:24:29.427" v="95" actId="1076"/>
          <ac:spMkLst>
            <pc:docMk/>
            <pc:sldMk cId="2189830302" sldId="679"/>
            <ac:spMk id="4" creationId="{A7CEB12E-780E-4C5F-B2DF-196BF54E663A}"/>
          </ac:spMkLst>
        </pc:spChg>
      </pc:sldChg>
      <pc:sldChg chg="delSp modSp mod">
        <pc:chgData name="Siegbert Rudolph" userId="2af4d44886c067cc" providerId="LiveId" clId="{4AC2D4D6-6214-4E64-867C-2DCC7406C823}" dt="2020-10-17T08:24:29.427" v="101" actId="1076"/>
        <pc:sldMkLst>
          <pc:docMk/>
          <pc:sldMk cId="1346474611" sldId="680"/>
        </pc:sldMkLst>
        <pc:spChg chg="del">
          <ac:chgData name="Siegbert Rudolph" userId="2af4d44886c067cc" providerId="LiveId" clId="{4AC2D4D6-6214-4E64-867C-2DCC7406C823}" dt="2020-10-17T08:24:29.427" v="96" actId="478"/>
          <ac:spMkLst>
            <pc:docMk/>
            <pc:sldMk cId="1346474611" sldId="680"/>
            <ac:spMk id="2" creationId="{F17BDC4B-46A0-40C0-B182-958E836B0542}"/>
          </ac:spMkLst>
        </pc:spChg>
        <pc:spChg chg="mod">
          <ac:chgData name="Siegbert Rudolph" userId="2af4d44886c067cc" providerId="LiveId" clId="{4AC2D4D6-6214-4E64-867C-2DCC7406C823}" dt="2020-10-17T08:24:29.427" v="101" actId="1076"/>
          <ac:spMkLst>
            <pc:docMk/>
            <pc:sldMk cId="1346474611" sldId="680"/>
            <ac:spMk id="4" creationId="{35DDA6A1-9B6B-47AA-922C-28038F5B3513}"/>
          </ac:spMkLst>
        </pc:spChg>
      </pc:sldChg>
      <pc:sldChg chg="delSp modSp mod">
        <pc:chgData name="Siegbert Rudolph" userId="2af4d44886c067cc" providerId="LiveId" clId="{4AC2D4D6-6214-4E64-867C-2DCC7406C823}" dt="2020-10-17T08:24:29.427" v="107" actId="1076"/>
        <pc:sldMkLst>
          <pc:docMk/>
          <pc:sldMk cId="2901696430" sldId="681"/>
        </pc:sldMkLst>
        <pc:spChg chg="del">
          <ac:chgData name="Siegbert Rudolph" userId="2af4d44886c067cc" providerId="LiveId" clId="{4AC2D4D6-6214-4E64-867C-2DCC7406C823}" dt="2020-10-17T08:24:29.427" v="102" actId="478"/>
          <ac:spMkLst>
            <pc:docMk/>
            <pc:sldMk cId="2901696430" sldId="681"/>
            <ac:spMk id="2" creationId="{9BAC5A14-A52D-4FF9-8BB3-D081E9539761}"/>
          </ac:spMkLst>
        </pc:spChg>
        <pc:spChg chg="mod">
          <ac:chgData name="Siegbert Rudolph" userId="2af4d44886c067cc" providerId="LiveId" clId="{4AC2D4D6-6214-4E64-867C-2DCC7406C823}" dt="2020-10-17T08:24:29.427" v="107" actId="1076"/>
          <ac:spMkLst>
            <pc:docMk/>
            <pc:sldMk cId="2901696430" sldId="681"/>
            <ac:spMk id="4" creationId="{23BAC35F-EA44-4929-A579-D110A2F9828D}"/>
          </ac:spMkLst>
        </pc:spChg>
      </pc:sldChg>
      <pc:sldChg chg="delSp modSp mod">
        <pc:chgData name="Siegbert Rudolph" userId="2af4d44886c067cc" providerId="LiveId" clId="{4AC2D4D6-6214-4E64-867C-2DCC7406C823}" dt="2020-10-17T08:24:29.443" v="113" actId="1076"/>
        <pc:sldMkLst>
          <pc:docMk/>
          <pc:sldMk cId="1416680594" sldId="682"/>
        </pc:sldMkLst>
        <pc:spChg chg="del">
          <ac:chgData name="Siegbert Rudolph" userId="2af4d44886c067cc" providerId="LiveId" clId="{4AC2D4D6-6214-4E64-867C-2DCC7406C823}" dt="2020-10-17T08:24:29.427" v="108" actId="478"/>
          <ac:spMkLst>
            <pc:docMk/>
            <pc:sldMk cId="1416680594" sldId="682"/>
            <ac:spMk id="2" creationId="{C4C60786-D915-4AC3-90AF-30CFBADDD230}"/>
          </ac:spMkLst>
        </pc:spChg>
        <pc:spChg chg="mod">
          <ac:chgData name="Siegbert Rudolph" userId="2af4d44886c067cc" providerId="LiveId" clId="{4AC2D4D6-6214-4E64-867C-2DCC7406C823}" dt="2020-10-17T08:24:29.443" v="113" actId="1076"/>
          <ac:spMkLst>
            <pc:docMk/>
            <pc:sldMk cId="1416680594" sldId="682"/>
            <ac:spMk id="4" creationId="{FA5091AF-1962-401D-A368-ACB117706EE2}"/>
          </ac:spMkLst>
        </pc:spChg>
      </pc:sldChg>
      <pc:sldChg chg="delSp modSp mod">
        <pc:chgData name="Siegbert Rudolph" userId="2af4d44886c067cc" providerId="LiveId" clId="{4AC2D4D6-6214-4E64-867C-2DCC7406C823}" dt="2020-10-17T08:24:29.443" v="119" actId="1076"/>
        <pc:sldMkLst>
          <pc:docMk/>
          <pc:sldMk cId="4050236936" sldId="683"/>
        </pc:sldMkLst>
        <pc:spChg chg="del">
          <ac:chgData name="Siegbert Rudolph" userId="2af4d44886c067cc" providerId="LiveId" clId="{4AC2D4D6-6214-4E64-867C-2DCC7406C823}" dt="2020-10-17T08:24:29.443" v="114" actId="478"/>
          <ac:spMkLst>
            <pc:docMk/>
            <pc:sldMk cId="4050236936" sldId="683"/>
            <ac:spMk id="2" creationId="{899CCFBC-507A-41E5-9E12-823C328BBCC9}"/>
          </ac:spMkLst>
        </pc:spChg>
        <pc:spChg chg="mod">
          <ac:chgData name="Siegbert Rudolph" userId="2af4d44886c067cc" providerId="LiveId" clId="{4AC2D4D6-6214-4E64-867C-2DCC7406C823}" dt="2020-10-17T08:24:29.443" v="119" actId="1076"/>
          <ac:spMkLst>
            <pc:docMk/>
            <pc:sldMk cId="4050236936" sldId="683"/>
            <ac:spMk id="4" creationId="{5CA910EB-542E-46C9-AD1D-681812FCEC3D}"/>
          </ac:spMkLst>
        </pc:spChg>
      </pc:sldChg>
      <pc:sldChg chg="delSp modSp mod">
        <pc:chgData name="Siegbert Rudolph" userId="2af4d44886c067cc" providerId="LiveId" clId="{4AC2D4D6-6214-4E64-867C-2DCC7406C823}" dt="2020-10-17T08:24:29.443" v="125" actId="1076"/>
        <pc:sldMkLst>
          <pc:docMk/>
          <pc:sldMk cId="3497089659" sldId="684"/>
        </pc:sldMkLst>
        <pc:spChg chg="del">
          <ac:chgData name="Siegbert Rudolph" userId="2af4d44886c067cc" providerId="LiveId" clId="{4AC2D4D6-6214-4E64-867C-2DCC7406C823}" dt="2020-10-17T08:24:29.443" v="120" actId="478"/>
          <ac:spMkLst>
            <pc:docMk/>
            <pc:sldMk cId="3497089659" sldId="684"/>
            <ac:spMk id="2" creationId="{4C381126-FC4D-4B1C-A012-AA8C1FB4B0D9}"/>
          </ac:spMkLst>
        </pc:spChg>
        <pc:spChg chg="mod">
          <ac:chgData name="Siegbert Rudolph" userId="2af4d44886c067cc" providerId="LiveId" clId="{4AC2D4D6-6214-4E64-867C-2DCC7406C823}" dt="2020-10-17T08:24:29.443" v="125" actId="1076"/>
          <ac:spMkLst>
            <pc:docMk/>
            <pc:sldMk cId="3497089659" sldId="684"/>
            <ac:spMk id="4" creationId="{CCF00026-4073-450C-BF8B-F03A4248B52C}"/>
          </ac:spMkLst>
        </pc:spChg>
      </pc:sldChg>
      <pc:sldChg chg="delSp modSp mod">
        <pc:chgData name="Siegbert Rudolph" userId="2af4d44886c067cc" providerId="LiveId" clId="{4AC2D4D6-6214-4E64-867C-2DCC7406C823}" dt="2020-10-17T08:24:29.443" v="131" actId="1076"/>
        <pc:sldMkLst>
          <pc:docMk/>
          <pc:sldMk cId="444837137" sldId="685"/>
        </pc:sldMkLst>
        <pc:spChg chg="del">
          <ac:chgData name="Siegbert Rudolph" userId="2af4d44886c067cc" providerId="LiveId" clId="{4AC2D4D6-6214-4E64-867C-2DCC7406C823}" dt="2020-10-17T08:24:29.443" v="126" actId="478"/>
          <ac:spMkLst>
            <pc:docMk/>
            <pc:sldMk cId="444837137" sldId="685"/>
            <ac:spMk id="2" creationId="{F41D539C-B9E6-4BF9-80D8-5E5A9246B878}"/>
          </ac:spMkLst>
        </pc:spChg>
        <pc:spChg chg="mod">
          <ac:chgData name="Siegbert Rudolph" userId="2af4d44886c067cc" providerId="LiveId" clId="{4AC2D4D6-6214-4E64-867C-2DCC7406C823}" dt="2020-10-17T08:24:29.443" v="131" actId="1076"/>
          <ac:spMkLst>
            <pc:docMk/>
            <pc:sldMk cId="444837137" sldId="685"/>
            <ac:spMk id="4" creationId="{52734913-F34A-4174-8B3B-635F07D3489F}"/>
          </ac:spMkLst>
        </pc:spChg>
      </pc:sldChg>
      <pc:sldChg chg="delSp modSp mod">
        <pc:chgData name="Siegbert Rudolph" userId="2af4d44886c067cc" providerId="LiveId" clId="{4AC2D4D6-6214-4E64-867C-2DCC7406C823}" dt="2020-10-17T08:24:29.458" v="137" actId="1076"/>
        <pc:sldMkLst>
          <pc:docMk/>
          <pc:sldMk cId="1525829505" sldId="686"/>
        </pc:sldMkLst>
        <pc:spChg chg="del">
          <ac:chgData name="Siegbert Rudolph" userId="2af4d44886c067cc" providerId="LiveId" clId="{4AC2D4D6-6214-4E64-867C-2DCC7406C823}" dt="2020-10-17T08:24:29.443" v="132" actId="478"/>
          <ac:spMkLst>
            <pc:docMk/>
            <pc:sldMk cId="1525829505" sldId="686"/>
            <ac:spMk id="2" creationId="{555F7453-D087-4FB6-8EBD-466EE873D40C}"/>
          </ac:spMkLst>
        </pc:spChg>
        <pc:spChg chg="mod">
          <ac:chgData name="Siegbert Rudolph" userId="2af4d44886c067cc" providerId="LiveId" clId="{4AC2D4D6-6214-4E64-867C-2DCC7406C823}" dt="2020-10-17T08:24:29.458" v="137" actId="1076"/>
          <ac:spMkLst>
            <pc:docMk/>
            <pc:sldMk cId="1525829505" sldId="686"/>
            <ac:spMk id="4" creationId="{F5255725-5C9E-4A5D-94C2-DA4ECCD6AC32}"/>
          </ac:spMkLst>
        </pc:spChg>
      </pc:sldChg>
      <pc:sldChg chg="delSp modSp mod">
        <pc:chgData name="Siegbert Rudolph" userId="2af4d44886c067cc" providerId="LiveId" clId="{4AC2D4D6-6214-4E64-867C-2DCC7406C823}" dt="2020-10-17T08:24:29.458" v="143" actId="1076"/>
        <pc:sldMkLst>
          <pc:docMk/>
          <pc:sldMk cId="4067878917" sldId="687"/>
        </pc:sldMkLst>
        <pc:spChg chg="del">
          <ac:chgData name="Siegbert Rudolph" userId="2af4d44886c067cc" providerId="LiveId" clId="{4AC2D4D6-6214-4E64-867C-2DCC7406C823}" dt="2020-10-17T08:24:29.458" v="138" actId="478"/>
          <ac:spMkLst>
            <pc:docMk/>
            <pc:sldMk cId="4067878917" sldId="687"/>
            <ac:spMk id="2" creationId="{2D636571-F1C1-40E6-8290-41F7440F8586}"/>
          </ac:spMkLst>
        </pc:spChg>
        <pc:spChg chg="mod">
          <ac:chgData name="Siegbert Rudolph" userId="2af4d44886c067cc" providerId="LiveId" clId="{4AC2D4D6-6214-4E64-867C-2DCC7406C823}" dt="2020-10-17T08:24:29.458" v="143" actId="1076"/>
          <ac:spMkLst>
            <pc:docMk/>
            <pc:sldMk cId="4067878917" sldId="687"/>
            <ac:spMk id="4" creationId="{62841C90-9A97-49F0-B83C-1889A4519320}"/>
          </ac:spMkLst>
        </pc:spChg>
      </pc:sldChg>
      <pc:sldChg chg="delSp modSp mod">
        <pc:chgData name="Siegbert Rudolph" userId="2af4d44886c067cc" providerId="LiveId" clId="{4AC2D4D6-6214-4E64-867C-2DCC7406C823}" dt="2020-10-17T08:24:29.458" v="149" actId="1076"/>
        <pc:sldMkLst>
          <pc:docMk/>
          <pc:sldMk cId="2828736593" sldId="688"/>
        </pc:sldMkLst>
        <pc:spChg chg="del">
          <ac:chgData name="Siegbert Rudolph" userId="2af4d44886c067cc" providerId="LiveId" clId="{4AC2D4D6-6214-4E64-867C-2DCC7406C823}" dt="2020-10-17T08:24:29.458" v="144" actId="478"/>
          <ac:spMkLst>
            <pc:docMk/>
            <pc:sldMk cId="2828736593" sldId="688"/>
            <ac:spMk id="2" creationId="{EC252D59-1EDE-4A85-A2C4-AAC32F503096}"/>
          </ac:spMkLst>
        </pc:spChg>
        <pc:spChg chg="mod">
          <ac:chgData name="Siegbert Rudolph" userId="2af4d44886c067cc" providerId="LiveId" clId="{4AC2D4D6-6214-4E64-867C-2DCC7406C823}" dt="2020-10-17T08:24:29.458" v="149" actId="1076"/>
          <ac:spMkLst>
            <pc:docMk/>
            <pc:sldMk cId="2828736593" sldId="688"/>
            <ac:spMk id="4" creationId="{227E5B3F-08D3-48CA-9D30-9CD121869B16}"/>
          </ac:spMkLst>
        </pc:spChg>
      </pc:sldChg>
      <pc:sldChg chg="delSp modSp mod">
        <pc:chgData name="Siegbert Rudolph" userId="2af4d44886c067cc" providerId="LiveId" clId="{4AC2D4D6-6214-4E64-867C-2DCC7406C823}" dt="2020-10-17T08:24:29.458" v="155" actId="1076"/>
        <pc:sldMkLst>
          <pc:docMk/>
          <pc:sldMk cId="2826313253" sldId="689"/>
        </pc:sldMkLst>
        <pc:spChg chg="del">
          <ac:chgData name="Siegbert Rudolph" userId="2af4d44886c067cc" providerId="LiveId" clId="{4AC2D4D6-6214-4E64-867C-2DCC7406C823}" dt="2020-10-17T08:24:29.458" v="150" actId="478"/>
          <ac:spMkLst>
            <pc:docMk/>
            <pc:sldMk cId="2826313253" sldId="689"/>
            <ac:spMk id="2" creationId="{60317D48-D0D8-469C-8BB1-EB077D81F598}"/>
          </ac:spMkLst>
        </pc:spChg>
        <pc:spChg chg="mod">
          <ac:chgData name="Siegbert Rudolph" userId="2af4d44886c067cc" providerId="LiveId" clId="{4AC2D4D6-6214-4E64-867C-2DCC7406C823}" dt="2020-10-17T08:24:29.458" v="155" actId="1076"/>
          <ac:spMkLst>
            <pc:docMk/>
            <pc:sldMk cId="2826313253" sldId="689"/>
            <ac:spMk id="4" creationId="{68420B39-243F-4F18-BBC1-47A81EB66979}"/>
          </ac:spMkLst>
        </pc:spChg>
      </pc:sldChg>
      <pc:sldChg chg="delSp modSp mod">
        <pc:chgData name="Siegbert Rudolph" userId="2af4d44886c067cc" providerId="LiveId" clId="{4AC2D4D6-6214-4E64-867C-2DCC7406C823}" dt="2020-10-17T08:24:29.474" v="161" actId="1076"/>
        <pc:sldMkLst>
          <pc:docMk/>
          <pc:sldMk cId="3412584720" sldId="690"/>
        </pc:sldMkLst>
        <pc:spChg chg="del">
          <ac:chgData name="Siegbert Rudolph" userId="2af4d44886c067cc" providerId="LiveId" clId="{4AC2D4D6-6214-4E64-867C-2DCC7406C823}" dt="2020-10-17T08:24:29.458" v="156" actId="478"/>
          <ac:spMkLst>
            <pc:docMk/>
            <pc:sldMk cId="3412584720" sldId="690"/>
            <ac:spMk id="2" creationId="{E4F3D51F-A7C6-4343-915C-8F6758AB0590}"/>
          </ac:spMkLst>
        </pc:spChg>
        <pc:spChg chg="mod">
          <ac:chgData name="Siegbert Rudolph" userId="2af4d44886c067cc" providerId="LiveId" clId="{4AC2D4D6-6214-4E64-867C-2DCC7406C823}" dt="2020-10-17T08:24:29.474" v="161" actId="1076"/>
          <ac:spMkLst>
            <pc:docMk/>
            <pc:sldMk cId="3412584720" sldId="690"/>
            <ac:spMk id="4" creationId="{4B89A72E-F2E8-4007-AD50-CF8C220F6938}"/>
          </ac:spMkLst>
        </pc:spChg>
      </pc:sldChg>
      <pc:sldChg chg="delSp modSp mod">
        <pc:chgData name="Siegbert Rudolph" userId="2af4d44886c067cc" providerId="LiveId" clId="{4AC2D4D6-6214-4E64-867C-2DCC7406C823}" dt="2020-10-17T08:24:29.474" v="167" actId="1076"/>
        <pc:sldMkLst>
          <pc:docMk/>
          <pc:sldMk cId="2111390919" sldId="691"/>
        </pc:sldMkLst>
        <pc:spChg chg="del">
          <ac:chgData name="Siegbert Rudolph" userId="2af4d44886c067cc" providerId="LiveId" clId="{4AC2D4D6-6214-4E64-867C-2DCC7406C823}" dt="2020-10-17T08:24:29.474" v="162" actId="478"/>
          <ac:spMkLst>
            <pc:docMk/>
            <pc:sldMk cId="2111390919" sldId="691"/>
            <ac:spMk id="2" creationId="{33BCEC1B-3538-46E5-A4BB-4DD4075A700F}"/>
          </ac:spMkLst>
        </pc:spChg>
        <pc:spChg chg="mod">
          <ac:chgData name="Siegbert Rudolph" userId="2af4d44886c067cc" providerId="LiveId" clId="{4AC2D4D6-6214-4E64-867C-2DCC7406C823}" dt="2020-10-17T08:24:29.474" v="167" actId="1076"/>
          <ac:spMkLst>
            <pc:docMk/>
            <pc:sldMk cId="2111390919" sldId="691"/>
            <ac:spMk id="4" creationId="{BE9D4FFD-2DD2-42A8-BB7D-868B3C506B0C}"/>
          </ac:spMkLst>
        </pc:spChg>
      </pc:sldChg>
      <pc:sldChg chg="delSp modSp mod">
        <pc:chgData name="Siegbert Rudolph" userId="2af4d44886c067cc" providerId="LiveId" clId="{4AC2D4D6-6214-4E64-867C-2DCC7406C823}" dt="2020-10-17T08:24:29.474" v="173" actId="1076"/>
        <pc:sldMkLst>
          <pc:docMk/>
          <pc:sldMk cId="2221834569" sldId="692"/>
        </pc:sldMkLst>
        <pc:spChg chg="del">
          <ac:chgData name="Siegbert Rudolph" userId="2af4d44886c067cc" providerId="LiveId" clId="{4AC2D4D6-6214-4E64-867C-2DCC7406C823}" dt="2020-10-17T08:24:29.474" v="168" actId="478"/>
          <ac:spMkLst>
            <pc:docMk/>
            <pc:sldMk cId="2221834569" sldId="692"/>
            <ac:spMk id="2" creationId="{C77A7A0D-1CD0-433D-8DA1-2802F20068E1}"/>
          </ac:spMkLst>
        </pc:spChg>
        <pc:spChg chg="mod">
          <ac:chgData name="Siegbert Rudolph" userId="2af4d44886c067cc" providerId="LiveId" clId="{4AC2D4D6-6214-4E64-867C-2DCC7406C823}" dt="2020-10-17T08:24:29.474" v="173" actId="1076"/>
          <ac:spMkLst>
            <pc:docMk/>
            <pc:sldMk cId="2221834569" sldId="692"/>
            <ac:spMk id="4" creationId="{B06F0238-980B-432D-AEAF-FB4B79BF1BBE}"/>
          </ac:spMkLst>
        </pc:spChg>
      </pc:sldChg>
      <pc:sldChg chg="delSp modSp mod">
        <pc:chgData name="Siegbert Rudolph" userId="2af4d44886c067cc" providerId="LiveId" clId="{4AC2D4D6-6214-4E64-867C-2DCC7406C823}" dt="2020-10-17T08:24:29.474" v="179" actId="1076"/>
        <pc:sldMkLst>
          <pc:docMk/>
          <pc:sldMk cId="2573650160" sldId="693"/>
        </pc:sldMkLst>
        <pc:spChg chg="del">
          <ac:chgData name="Siegbert Rudolph" userId="2af4d44886c067cc" providerId="LiveId" clId="{4AC2D4D6-6214-4E64-867C-2DCC7406C823}" dt="2020-10-17T08:24:29.474" v="174" actId="478"/>
          <ac:spMkLst>
            <pc:docMk/>
            <pc:sldMk cId="2573650160" sldId="693"/>
            <ac:spMk id="2" creationId="{CF64A95E-A706-4701-8123-3FF03D62662A}"/>
          </ac:spMkLst>
        </pc:spChg>
        <pc:spChg chg="mod">
          <ac:chgData name="Siegbert Rudolph" userId="2af4d44886c067cc" providerId="LiveId" clId="{4AC2D4D6-6214-4E64-867C-2DCC7406C823}" dt="2020-10-17T08:24:29.474" v="179" actId="1076"/>
          <ac:spMkLst>
            <pc:docMk/>
            <pc:sldMk cId="2573650160" sldId="693"/>
            <ac:spMk id="4" creationId="{DBBC9C66-5D0F-44AF-96BC-3D3C95B42347}"/>
          </ac:spMkLst>
        </pc:spChg>
      </pc:sldChg>
      <pc:sldChg chg="delSp modSp mod">
        <pc:chgData name="Siegbert Rudolph" userId="2af4d44886c067cc" providerId="LiveId" clId="{4AC2D4D6-6214-4E64-867C-2DCC7406C823}" dt="2020-10-17T08:24:29.474" v="185" actId="1076"/>
        <pc:sldMkLst>
          <pc:docMk/>
          <pc:sldMk cId="1174516860" sldId="694"/>
        </pc:sldMkLst>
        <pc:spChg chg="del">
          <ac:chgData name="Siegbert Rudolph" userId="2af4d44886c067cc" providerId="LiveId" clId="{4AC2D4D6-6214-4E64-867C-2DCC7406C823}" dt="2020-10-17T08:24:29.474" v="180" actId="478"/>
          <ac:spMkLst>
            <pc:docMk/>
            <pc:sldMk cId="1174516860" sldId="694"/>
            <ac:spMk id="2" creationId="{FC139E55-48D6-4F5E-983F-EC676688C27B}"/>
          </ac:spMkLst>
        </pc:spChg>
        <pc:spChg chg="mod">
          <ac:chgData name="Siegbert Rudolph" userId="2af4d44886c067cc" providerId="LiveId" clId="{4AC2D4D6-6214-4E64-867C-2DCC7406C823}" dt="2020-10-17T08:24:29.474" v="185" actId="1076"/>
          <ac:spMkLst>
            <pc:docMk/>
            <pc:sldMk cId="1174516860" sldId="694"/>
            <ac:spMk id="4" creationId="{92F8078E-9C04-44E1-AA80-688C377855FE}"/>
          </ac:spMkLst>
        </pc:spChg>
      </pc:sldChg>
      <pc:sldChg chg="delSp modSp mod">
        <pc:chgData name="Siegbert Rudolph" userId="2af4d44886c067cc" providerId="LiveId" clId="{4AC2D4D6-6214-4E64-867C-2DCC7406C823}" dt="2020-10-17T08:24:29.489" v="191" actId="1076"/>
        <pc:sldMkLst>
          <pc:docMk/>
          <pc:sldMk cId="3593822187" sldId="695"/>
        </pc:sldMkLst>
        <pc:spChg chg="del">
          <ac:chgData name="Siegbert Rudolph" userId="2af4d44886c067cc" providerId="LiveId" clId="{4AC2D4D6-6214-4E64-867C-2DCC7406C823}" dt="2020-10-17T08:24:29.489" v="186" actId="478"/>
          <ac:spMkLst>
            <pc:docMk/>
            <pc:sldMk cId="3593822187" sldId="695"/>
            <ac:spMk id="2" creationId="{9413FA0D-33DB-4DB7-BFDD-30C3416EBCFE}"/>
          </ac:spMkLst>
        </pc:spChg>
        <pc:spChg chg="mod">
          <ac:chgData name="Siegbert Rudolph" userId="2af4d44886c067cc" providerId="LiveId" clId="{4AC2D4D6-6214-4E64-867C-2DCC7406C823}" dt="2020-10-17T08:24:29.489" v="191" actId="1076"/>
          <ac:spMkLst>
            <pc:docMk/>
            <pc:sldMk cId="3593822187" sldId="695"/>
            <ac:spMk id="4" creationId="{A3DB368D-D793-48DC-B415-3C67FD4658FD}"/>
          </ac:spMkLst>
        </pc:spChg>
      </pc:sldChg>
      <pc:sldChg chg="delSp modSp mod">
        <pc:chgData name="Siegbert Rudolph" userId="2af4d44886c067cc" providerId="LiveId" clId="{4AC2D4D6-6214-4E64-867C-2DCC7406C823}" dt="2020-10-17T08:24:29.489" v="197" actId="1076"/>
        <pc:sldMkLst>
          <pc:docMk/>
          <pc:sldMk cId="1083502374" sldId="696"/>
        </pc:sldMkLst>
        <pc:spChg chg="del">
          <ac:chgData name="Siegbert Rudolph" userId="2af4d44886c067cc" providerId="LiveId" clId="{4AC2D4D6-6214-4E64-867C-2DCC7406C823}" dt="2020-10-17T08:24:29.489" v="192" actId="478"/>
          <ac:spMkLst>
            <pc:docMk/>
            <pc:sldMk cId="1083502374" sldId="696"/>
            <ac:spMk id="2" creationId="{C840B774-8DB0-4C67-B4B3-E65B6C4B440E}"/>
          </ac:spMkLst>
        </pc:spChg>
        <pc:spChg chg="mod">
          <ac:chgData name="Siegbert Rudolph" userId="2af4d44886c067cc" providerId="LiveId" clId="{4AC2D4D6-6214-4E64-867C-2DCC7406C823}" dt="2020-10-17T08:24:29.489" v="197" actId="1076"/>
          <ac:spMkLst>
            <pc:docMk/>
            <pc:sldMk cId="1083502374" sldId="696"/>
            <ac:spMk id="4" creationId="{7DFC386C-FE09-4710-9958-9B4577523480}"/>
          </ac:spMkLst>
        </pc:spChg>
      </pc:sldChg>
      <pc:sldChg chg="delSp modSp mod">
        <pc:chgData name="Siegbert Rudolph" userId="2af4d44886c067cc" providerId="LiveId" clId="{4AC2D4D6-6214-4E64-867C-2DCC7406C823}" dt="2020-10-17T08:24:29.489" v="203" actId="1076"/>
        <pc:sldMkLst>
          <pc:docMk/>
          <pc:sldMk cId="3002653572" sldId="697"/>
        </pc:sldMkLst>
        <pc:spChg chg="del">
          <ac:chgData name="Siegbert Rudolph" userId="2af4d44886c067cc" providerId="LiveId" clId="{4AC2D4D6-6214-4E64-867C-2DCC7406C823}" dt="2020-10-17T08:24:29.489" v="198" actId="478"/>
          <ac:spMkLst>
            <pc:docMk/>
            <pc:sldMk cId="3002653572" sldId="697"/>
            <ac:spMk id="2" creationId="{52E68591-DF64-43A5-BC88-4CAE72131DBB}"/>
          </ac:spMkLst>
        </pc:spChg>
        <pc:spChg chg="mod">
          <ac:chgData name="Siegbert Rudolph" userId="2af4d44886c067cc" providerId="LiveId" clId="{4AC2D4D6-6214-4E64-867C-2DCC7406C823}" dt="2020-10-17T08:24:29.489" v="203" actId="1076"/>
          <ac:spMkLst>
            <pc:docMk/>
            <pc:sldMk cId="3002653572" sldId="697"/>
            <ac:spMk id="4" creationId="{006E8CD3-AA8E-4DD6-9B39-EF97C671CB33}"/>
          </ac:spMkLst>
        </pc:spChg>
      </pc:sldChg>
      <pc:sldChg chg="delSp modSp mod">
        <pc:chgData name="Siegbert Rudolph" userId="2af4d44886c067cc" providerId="LiveId" clId="{4AC2D4D6-6214-4E64-867C-2DCC7406C823}" dt="2020-10-17T08:24:29.489" v="209" actId="1076"/>
        <pc:sldMkLst>
          <pc:docMk/>
          <pc:sldMk cId="2550811374" sldId="698"/>
        </pc:sldMkLst>
        <pc:spChg chg="del">
          <ac:chgData name="Siegbert Rudolph" userId="2af4d44886c067cc" providerId="LiveId" clId="{4AC2D4D6-6214-4E64-867C-2DCC7406C823}" dt="2020-10-17T08:24:29.489" v="204" actId="478"/>
          <ac:spMkLst>
            <pc:docMk/>
            <pc:sldMk cId="2550811374" sldId="698"/>
            <ac:spMk id="2" creationId="{D3A5B952-B60C-439A-AF3E-8A849AB4D52F}"/>
          </ac:spMkLst>
        </pc:spChg>
        <pc:spChg chg="mod">
          <ac:chgData name="Siegbert Rudolph" userId="2af4d44886c067cc" providerId="LiveId" clId="{4AC2D4D6-6214-4E64-867C-2DCC7406C823}" dt="2020-10-17T08:24:29.489" v="209" actId="1076"/>
          <ac:spMkLst>
            <pc:docMk/>
            <pc:sldMk cId="2550811374" sldId="698"/>
            <ac:spMk id="4" creationId="{4956FB6F-3BE4-4A8B-A3F4-85F3B43297F2}"/>
          </ac:spMkLst>
        </pc:spChg>
      </pc:sldChg>
      <pc:sldChg chg="delSp modSp mod">
        <pc:chgData name="Siegbert Rudolph" userId="2af4d44886c067cc" providerId="LiveId" clId="{4AC2D4D6-6214-4E64-867C-2DCC7406C823}" dt="2020-10-17T08:24:29.505" v="215" actId="1076"/>
        <pc:sldMkLst>
          <pc:docMk/>
          <pc:sldMk cId="968826623" sldId="699"/>
        </pc:sldMkLst>
        <pc:spChg chg="del">
          <ac:chgData name="Siegbert Rudolph" userId="2af4d44886c067cc" providerId="LiveId" clId="{4AC2D4D6-6214-4E64-867C-2DCC7406C823}" dt="2020-10-17T08:24:29.489" v="210" actId="478"/>
          <ac:spMkLst>
            <pc:docMk/>
            <pc:sldMk cId="968826623" sldId="699"/>
            <ac:spMk id="2" creationId="{B288D8F2-FFF9-4D4E-9C2D-192B9B9DBC46}"/>
          </ac:spMkLst>
        </pc:spChg>
        <pc:spChg chg="mod">
          <ac:chgData name="Siegbert Rudolph" userId="2af4d44886c067cc" providerId="LiveId" clId="{4AC2D4D6-6214-4E64-867C-2DCC7406C823}" dt="2020-10-17T08:24:29.505" v="215" actId="1076"/>
          <ac:spMkLst>
            <pc:docMk/>
            <pc:sldMk cId="968826623" sldId="699"/>
            <ac:spMk id="4" creationId="{72518CD8-CA66-4D6F-A9BE-1D0391E32220}"/>
          </ac:spMkLst>
        </pc:spChg>
      </pc:sldChg>
      <pc:sldChg chg="delSp modSp mod">
        <pc:chgData name="Siegbert Rudolph" userId="2af4d44886c067cc" providerId="LiveId" clId="{4AC2D4D6-6214-4E64-867C-2DCC7406C823}" dt="2020-10-17T08:24:29.505" v="221" actId="1076"/>
        <pc:sldMkLst>
          <pc:docMk/>
          <pc:sldMk cId="2530111314" sldId="700"/>
        </pc:sldMkLst>
        <pc:spChg chg="del">
          <ac:chgData name="Siegbert Rudolph" userId="2af4d44886c067cc" providerId="LiveId" clId="{4AC2D4D6-6214-4E64-867C-2DCC7406C823}" dt="2020-10-17T08:24:29.505" v="216" actId="478"/>
          <ac:spMkLst>
            <pc:docMk/>
            <pc:sldMk cId="2530111314" sldId="700"/>
            <ac:spMk id="2" creationId="{7C6BE5C0-73EE-4686-B143-986249BCC7DC}"/>
          </ac:spMkLst>
        </pc:spChg>
        <pc:spChg chg="mod">
          <ac:chgData name="Siegbert Rudolph" userId="2af4d44886c067cc" providerId="LiveId" clId="{4AC2D4D6-6214-4E64-867C-2DCC7406C823}" dt="2020-10-17T08:24:29.505" v="221" actId="1076"/>
          <ac:spMkLst>
            <pc:docMk/>
            <pc:sldMk cId="2530111314" sldId="700"/>
            <ac:spMk id="4" creationId="{B02C212A-B284-46AB-974F-1326650F17C1}"/>
          </ac:spMkLst>
        </pc:spChg>
      </pc:sldChg>
      <pc:sldChg chg="delSp modSp mod">
        <pc:chgData name="Siegbert Rudolph" userId="2af4d44886c067cc" providerId="LiveId" clId="{4AC2D4D6-6214-4E64-867C-2DCC7406C823}" dt="2020-10-17T08:24:29.505" v="227" actId="1076"/>
        <pc:sldMkLst>
          <pc:docMk/>
          <pc:sldMk cId="520801887" sldId="701"/>
        </pc:sldMkLst>
        <pc:spChg chg="del">
          <ac:chgData name="Siegbert Rudolph" userId="2af4d44886c067cc" providerId="LiveId" clId="{4AC2D4D6-6214-4E64-867C-2DCC7406C823}" dt="2020-10-17T08:24:29.505" v="222" actId="478"/>
          <ac:spMkLst>
            <pc:docMk/>
            <pc:sldMk cId="520801887" sldId="701"/>
            <ac:spMk id="2" creationId="{DE4ADF32-F11A-4AE8-A4E7-DF390781AC4E}"/>
          </ac:spMkLst>
        </pc:spChg>
        <pc:spChg chg="mod">
          <ac:chgData name="Siegbert Rudolph" userId="2af4d44886c067cc" providerId="LiveId" clId="{4AC2D4D6-6214-4E64-867C-2DCC7406C823}" dt="2020-10-17T08:24:29.505" v="227" actId="1076"/>
          <ac:spMkLst>
            <pc:docMk/>
            <pc:sldMk cId="520801887" sldId="701"/>
            <ac:spMk id="4" creationId="{9497F28C-E2A2-4560-9A6C-4F632FF48182}"/>
          </ac:spMkLst>
        </pc:spChg>
      </pc:sldChg>
      <pc:sldChg chg="delSp modSp mod">
        <pc:chgData name="Siegbert Rudolph" userId="2af4d44886c067cc" providerId="LiveId" clId="{4AC2D4D6-6214-4E64-867C-2DCC7406C823}" dt="2020-10-17T08:24:29.505" v="233" actId="1076"/>
        <pc:sldMkLst>
          <pc:docMk/>
          <pc:sldMk cId="2798859499" sldId="702"/>
        </pc:sldMkLst>
        <pc:spChg chg="del">
          <ac:chgData name="Siegbert Rudolph" userId="2af4d44886c067cc" providerId="LiveId" clId="{4AC2D4D6-6214-4E64-867C-2DCC7406C823}" dt="2020-10-17T08:24:29.505" v="228" actId="478"/>
          <ac:spMkLst>
            <pc:docMk/>
            <pc:sldMk cId="2798859499" sldId="702"/>
            <ac:spMk id="2" creationId="{1C28DB2A-3CE2-4144-9122-879127C53B07}"/>
          </ac:spMkLst>
        </pc:spChg>
        <pc:spChg chg="mod">
          <ac:chgData name="Siegbert Rudolph" userId="2af4d44886c067cc" providerId="LiveId" clId="{4AC2D4D6-6214-4E64-867C-2DCC7406C823}" dt="2020-10-17T08:24:29.505" v="233" actId="1076"/>
          <ac:spMkLst>
            <pc:docMk/>
            <pc:sldMk cId="2798859499" sldId="702"/>
            <ac:spMk id="3" creationId="{58883C9C-1D6F-40E5-9798-F94ED70A1ECA}"/>
          </ac:spMkLst>
        </pc:spChg>
      </pc:sldChg>
      <pc:sldChg chg="delSp modSp mod">
        <pc:chgData name="Siegbert Rudolph" userId="2af4d44886c067cc" providerId="LiveId" clId="{4AC2D4D6-6214-4E64-867C-2DCC7406C823}" dt="2020-10-17T08:24:29.521" v="239" actId="1076"/>
        <pc:sldMkLst>
          <pc:docMk/>
          <pc:sldMk cId="3280985348" sldId="703"/>
        </pc:sldMkLst>
        <pc:spChg chg="del">
          <ac:chgData name="Siegbert Rudolph" userId="2af4d44886c067cc" providerId="LiveId" clId="{4AC2D4D6-6214-4E64-867C-2DCC7406C823}" dt="2020-10-17T08:24:29.505" v="234" actId="478"/>
          <ac:spMkLst>
            <pc:docMk/>
            <pc:sldMk cId="3280985348" sldId="703"/>
            <ac:spMk id="2" creationId="{390A55D3-F46C-4B86-A4BD-AEFABA2E7379}"/>
          </ac:spMkLst>
        </pc:spChg>
        <pc:spChg chg="mod">
          <ac:chgData name="Siegbert Rudolph" userId="2af4d44886c067cc" providerId="LiveId" clId="{4AC2D4D6-6214-4E64-867C-2DCC7406C823}" dt="2020-10-17T08:24:29.521" v="239" actId="1076"/>
          <ac:spMkLst>
            <pc:docMk/>
            <pc:sldMk cId="3280985348" sldId="703"/>
            <ac:spMk id="4" creationId="{73DBD367-53EF-4487-9CE6-AA77CF66EBEA}"/>
          </ac:spMkLst>
        </pc:spChg>
      </pc:sldChg>
      <pc:sldChg chg="delSp modSp mod">
        <pc:chgData name="Siegbert Rudolph" userId="2af4d44886c067cc" providerId="LiveId" clId="{4AC2D4D6-6214-4E64-867C-2DCC7406C823}" dt="2020-10-17T08:24:29.521" v="245" actId="1076"/>
        <pc:sldMkLst>
          <pc:docMk/>
          <pc:sldMk cId="3552815951" sldId="704"/>
        </pc:sldMkLst>
        <pc:spChg chg="del">
          <ac:chgData name="Siegbert Rudolph" userId="2af4d44886c067cc" providerId="LiveId" clId="{4AC2D4D6-6214-4E64-867C-2DCC7406C823}" dt="2020-10-17T08:24:29.521" v="240" actId="478"/>
          <ac:spMkLst>
            <pc:docMk/>
            <pc:sldMk cId="3552815951" sldId="704"/>
            <ac:spMk id="2" creationId="{9B918D74-C3AC-4517-A182-8782230420C8}"/>
          </ac:spMkLst>
        </pc:spChg>
        <pc:spChg chg="mod">
          <ac:chgData name="Siegbert Rudolph" userId="2af4d44886c067cc" providerId="LiveId" clId="{4AC2D4D6-6214-4E64-867C-2DCC7406C823}" dt="2020-10-17T08:24:29.521" v="245" actId="1076"/>
          <ac:spMkLst>
            <pc:docMk/>
            <pc:sldMk cId="3552815951" sldId="704"/>
            <ac:spMk id="4" creationId="{E6A8B60C-152D-4AB6-9A9F-1BC898B884D6}"/>
          </ac:spMkLst>
        </pc:spChg>
      </pc:sldChg>
      <pc:sldChg chg="delSp modSp mod">
        <pc:chgData name="Siegbert Rudolph" userId="2af4d44886c067cc" providerId="LiveId" clId="{4AC2D4D6-6214-4E64-867C-2DCC7406C823}" dt="2020-10-17T08:24:29.521" v="251" actId="1076"/>
        <pc:sldMkLst>
          <pc:docMk/>
          <pc:sldMk cId="3326870341" sldId="705"/>
        </pc:sldMkLst>
        <pc:spChg chg="del">
          <ac:chgData name="Siegbert Rudolph" userId="2af4d44886c067cc" providerId="LiveId" clId="{4AC2D4D6-6214-4E64-867C-2DCC7406C823}" dt="2020-10-17T08:24:29.521" v="246" actId="478"/>
          <ac:spMkLst>
            <pc:docMk/>
            <pc:sldMk cId="3326870341" sldId="705"/>
            <ac:spMk id="2" creationId="{4DB45EEE-0079-4A19-8C5F-999B2B91B235}"/>
          </ac:spMkLst>
        </pc:spChg>
        <pc:spChg chg="mod">
          <ac:chgData name="Siegbert Rudolph" userId="2af4d44886c067cc" providerId="LiveId" clId="{4AC2D4D6-6214-4E64-867C-2DCC7406C823}" dt="2020-10-17T08:24:29.521" v="251" actId="1076"/>
          <ac:spMkLst>
            <pc:docMk/>
            <pc:sldMk cId="3326870341" sldId="705"/>
            <ac:spMk id="4" creationId="{FE6F5E27-3A4C-40AF-A893-5CA5499137CB}"/>
          </ac:spMkLst>
        </pc:spChg>
      </pc:sldChg>
      <pc:sldChg chg="delSp modSp mod">
        <pc:chgData name="Siegbert Rudolph" userId="2af4d44886c067cc" providerId="LiveId" clId="{4AC2D4D6-6214-4E64-867C-2DCC7406C823}" dt="2020-10-17T08:24:29.521" v="257" actId="1076"/>
        <pc:sldMkLst>
          <pc:docMk/>
          <pc:sldMk cId="2717397350" sldId="706"/>
        </pc:sldMkLst>
        <pc:spChg chg="del">
          <ac:chgData name="Siegbert Rudolph" userId="2af4d44886c067cc" providerId="LiveId" clId="{4AC2D4D6-6214-4E64-867C-2DCC7406C823}" dt="2020-10-17T08:24:29.521" v="252" actId="478"/>
          <ac:spMkLst>
            <pc:docMk/>
            <pc:sldMk cId="2717397350" sldId="706"/>
            <ac:spMk id="2" creationId="{051D21C0-6B6A-46B5-A4EA-2C15FF74AF93}"/>
          </ac:spMkLst>
        </pc:spChg>
        <pc:spChg chg="mod">
          <ac:chgData name="Siegbert Rudolph" userId="2af4d44886c067cc" providerId="LiveId" clId="{4AC2D4D6-6214-4E64-867C-2DCC7406C823}" dt="2020-10-17T08:24:29.521" v="257" actId="1076"/>
          <ac:spMkLst>
            <pc:docMk/>
            <pc:sldMk cId="2717397350" sldId="706"/>
            <ac:spMk id="4" creationId="{7BF81438-889E-4E22-B251-7E232D1CAACA}"/>
          </ac:spMkLst>
        </pc:spChg>
      </pc:sldChg>
      <pc:sldChg chg="delSp modSp mod">
        <pc:chgData name="Siegbert Rudolph" userId="2af4d44886c067cc" providerId="LiveId" clId="{4AC2D4D6-6214-4E64-867C-2DCC7406C823}" dt="2020-10-17T08:24:29.536" v="263" actId="1076"/>
        <pc:sldMkLst>
          <pc:docMk/>
          <pc:sldMk cId="2790216944" sldId="707"/>
        </pc:sldMkLst>
        <pc:spChg chg="del">
          <ac:chgData name="Siegbert Rudolph" userId="2af4d44886c067cc" providerId="LiveId" clId="{4AC2D4D6-6214-4E64-867C-2DCC7406C823}" dt="2020-10-17T08:24:29.521" v="258" actId="478"/>
          <ac:spMkLst>
            <pc:docMk/>
            <pc:sldMk cId="2790216944" sldId="707"/>
            <ac:spMk id="2" creationId="{309B5963-2716-43F2-A81C-E85AA3655BEB}"/>
          </ac:spMkLst>
        </pc:spChg>
        <pc:spChg chg="mod">
          <ac:chgData name="Siegbert Rudolph" userId="2af4d44886c067cc" providerId="LiveId" clId="{4AC2D4D6-6214-4E64-867C-2DCC7406C823}" dt="2020-10-17T08:24:29.536" v="263" actId="1076"/>
          <ac:spMkLst>
            <pc:docMk/>
            <pc:sldMk cId="2790216944" sldId="707"/>
            <ac:spMk id="4" creationId="{0F6268A1-53BC-43BE-BAD7-03FEB1C6A8F7}"/>
          </ac:spMkLst>
        </pc:spChg>
      </pc:sldChg>
      <pc:sldChg chg="delSp modSp mod">
        <pc:chgData name="Siegbert Rudolph" userId="2af4d44886c067cc" providerId="LiveId" clId="{4AC2D4D6-6214-4E64-867C-2DCC7406C823}" dt="2020-10-17T08:24:29.536" v="269" actId="1076"/>
        <pc:sldMkLst>
          <pc:docMk/>
          <pc:sldMk cId="962042790" sldId="708"/>
        </pc:sldMkLst>
        <pc:spChg chg="del">
          <ac:chgData name="Siegbert Rudolph" userId="2af4d44886c067cc" providerId="LiveId" clId="{4AC2D4D6-6214-4E64-867C-2DCC7406C823}" dt="2020-10-17T08:24:29.536" v="264" actId="478"/>
          <ac:spMkLst>
            <pc:docMk/>
            <pc:sldMk cId="962042790" sldId="708"/>
            <ac:spMk id="2" creationId="{028FC17E-A721-46A1-B713-77DC5493684A}"/>
          </ac:spMkLst>
        </pc:spChg>
        <pc:spChg chg="mod">
          <ac:chgData name="Siegbert Rudolph" userId="2af4d44886c067cc" providerId="LiveId" clId="{4AC2D4D6-6214-4E64-867C-2DCC7406C823}" dt="2020-10-17T08:24:29.536" v="269" actId="1076"/>
          <ac:spMkLst>
            <pc:docMk/>
            <pc:sldMk cId="962042790" sldId="708"/>
            <ac:spMk id="4" creationId="{A15A1BD8-321E-41B1-BDE1-A87EAAD04FF4}"/>
          </ac:spMkLst>
        </pc:spChg>
      </pc:sldChg>
      <pc:sldChg chg="delSp modSp mod">
        <pc:chgData name="Siegbert Rudolph" userId="2af4d44886c067cc" providerId="LiveId" clId="{4AC2D4D6-6214-4E64-867C-2DCC7406C823}" dt="2020-10-17T08:24:29.536" v="275" actId="1076"/>
        <pc:sldMkLst>
          <pc:docMk/>
          <pc:sldMk cId="2294460663" sldId="709"/>
        </pc:sldMkLst>
        <pc:spChg chg="del">
          <ac:chgData name="Siegbert Rudolph" userId="2af4d44886c067cc" providerId="LiveId" clId="{4AC2D4D6-6214-4E64-867C-2DCC7406C823}" dt="2020-10-17T08:24:29.536" v="270" actId="478"/>
          <ac:spMkLst>
            <pc:docMk/>
            <pc:sldMk cId="2294460663" sldId="709"/>
            <ac:spMk id="2" creationId="{9EC17A88-FCE6-4A76-A79C-EEBA1003A8DA}"/>
          </ac:spMkLst>
        </pc:spChg>
        <pc:spChg chg="mod">
          <ac:chgData name="Siegbert Rudolph" userId="2af4d44886c067cc" providerId="LiveId" clId="{4AC2D4D6-6214-4E64-867C-2DCC7406C823}" dt="2020-10-17T08:24:29.536" v="275" actId="1076"/>
          <ac:spMkLst>
            <pc:docMk/>
            <pc:sldMk cId="2294460663" sldId="709"/>
            <ac:spMk id="4" creationId="{6181DAEF-C13A-4F62-BA06-153A35CB075E}"/>
          </ac:spMkLst>
        </pc:spChg>
      </pc:sldChg>
      <pc:sldChg chg="delSp modSp mod">
        <pc:chgData name="Siegbert Rudolph" userId="2af4d44886c067cc" providerId="LiveId" clId="{4AC2D4D6-6214-4E64-867C-2DCC7406C823}" dt="2020-10-17T08:24:29.536" v="281" actId="1076"/>
        <pc:sldMkLst>
          <pc:docMk/>
          <pc:sldMk cId="3732394870" sldId="710"/>
        </pc:sldMkLst>
        <pc:spChg chg="del">
          <ac:chgData name="Siegbert Rudolph" userId="2af4d44886c067cc" providerId="LiveId" clId="{4AC2D4D6-6214-4E64-867C-2DCC7406C823}" dt="2020-10-17T08:24:29.536" v="276" actId="478"/>
          <ac:spMkLst>
            <pc:docMk/>
            <pc:sldMk cId="3732394870" sldId="710"/>
            <ac:spMk id="2" creationId="{A7F03397-B1CB-45B5-A63E-447969D9968E}"/>
          </ac:spMkLst>
        </pc:spChg>
        <pc:spChg chg="mod">
          <ac:chgData name="Siegbert Rudolph" userId="2af4d44886c067cc" providerId="LiveId" clId="{4AC2D4D6-6214-4E64-867C-2DCC7406C823}" dt="2020-10-17T08:24:29.536" v="281" actId="1076"/>
          <ac:spMkLst>
            <pc:docMk/>
            <pc:sldMk cId="3732394870" sldId="710"/>
            <ac:spMk id="4" creationId="{4A1D25B9-18D8-46D3-9999-36D17501022D}"/>
          </ac:spMkLst>
        </pc:spChg>
      </pc:sldChg>
      <pc:sldChg chg="delSp modSp mod">
        <pc:chgData name="Siegbert Rudolph" userId="2af4d44886c067cc" providerId="LiveId" clId="{4AC2D4D6-6214-4E64-867C-2DCC7406C823}" dt="2020-10-17T08:24:29.536" v="287" actId="1076"/>
        <pc:sldMkLst>
          <pc:docMk/>
          <pc:sldMk cId="2859889638" sldId="711"/>
        </pc:sldMkLst>
        <pc:spChg chg="del">
          <ac:chgData name="Siegbert Rudolph" userId="2af4d44886c067cc" providerId="LiveId" clId="{4AC2D4D6-6214-4E64-867C-2DCC7406C823}" dt="2020-10-17T08:24:29.536" v="282" actId="478"/>
          <ac:spMkLst>
            <pc:docMk/>
            <pc:sldMk cId="2859889638" sldId="711"/>
            <ac:spMk id="2" creationId="{99808CC7-306A-4EE5-B43D-C2103CC1B63C}"/>
          </ac:spMkLst>
        </pc:spChg>
        <pc:spChg chg="mod">
          <ac:chgData name="Siegbert Rudolph" userId="2af4d44886c067cc" providerId="LiveId" clId="{4AC2D4D6-6214-4E64-867C-2DCC7406C823}" dt="2020-10-17T08:24:29.536" v="287" actId="1076"/>
          <ac:spMkLst>
            <pc:docMk/>
            <pc:sldMk cId="2859889638" sldId="711"/>
            <ac:spMk id="4" creationId="{4A8442AF-371A-44E0-BDBC-EF73F1A48421}"/>
          </ac:spMkLst>
        </pc:spChg>
      </pc:sldChg>
      <pc:sldChg chg="delSp modSp mod">
        <pc:chgData name="Siegbert Rudolph" userId="2af4d44886c067cc" providerId="LiveId" clId="{4AC2D4D6-6214-4E64-867C-2DCC7406C823}" dt="2020-10-17T08:24:29.552" v="293" actId="1076"/>
        <pc:sldMkLst>
          <pc:docMk/>
          <pc:sldMk cId="3212973808" sldId="712"/>
        </pc:sldMkLst>
        <pc:spChg chg="del">
          <ac:chgData name="Siegbert Rudolph" userId="2af4d44886c067cc" providerId="LiveId" clId="{4AC2D4D6-6214-4E64-867C-2DCC7406C823}" dt="2020-10-17T08:24:29.536" v="288" actId="478"/>
          <ac:spMkLst>
            <pc:docMk/>
            <pc:sldMk cId="3212973808" sldId="712"/>
            <ac:spMk id="2" creationId="{8F7E4746-9085-4213-91FA-AFFFBECB20AE}"/>
          </ac:spMkLst>
        </pc:spChg>
        <pc:spChg chg="mod">
          <ac:chgData name="Siegbert Rudolph" userId="2af4d44886c067cc" providerId="LiveId" clId="{4AC2D4D6-6214-4E64-867C-2DCC7406C823}" dt="2020-10-17T08:24:29.552" v="293" actId="1076"/>
          <ac:spMkLst>
            <pc:docMk/>
            <pc:sldMk cId="3212973808" sldId="712"/>
            <ac:spMk id="4" creationId="{A46E24DD-CD17-4101-8567-3E32B6809A1D}"/>
          </ac:spMkLst>
        </pc:spChg>
      </pc:sldChg>
      <pc:sldChg chg="delSp modSp mod">
        <pc:chgData name="Siegbert Rudolph" userId="2af4d44886c067cc" providerId="LiveId" clId="{4AC2D4D6-6214-4E64-867C-2DCC7406C823}" dt="2020-10-17T08:24:29.552" v="299" actId="1076"/>
        <pc:sldMkLst>
          <pc:docMk/>
          <pc:sldMk cId="1242677641" sldId="713"/>
        </pc:sldMkLst>
        <pc:spChg chg="del">
          <ac:chgData name="Siegbert Rudolph" userId="2af4d44886c067cc" providerId="LiveId" clId="{4AC2D4D6-6214-4E64-867C-2DCC7406C823}" dt="2020-10-17T08:24:29.552" v="294" actId="478"/>
          <ac:spMkLst>
            <pc:docMk/>
            <pc:sldMk cId="1242677641" sldId="713"/>
            <ac:spMk id="2" creationId="{00499126-7E9B-47E6-8C1D-5ABF1E7241FB}"/>
          </ac:spMkLst>
        </pc:spChg>
        <pc:spChg chg="mod">
          <ac:chgData name="Siegbert Rudolph" userId="2af4d44886c067cc" providerId="LiveId" clId="{4AC2D4D6-6214-4E64-867C-2DCC7406C823}" dt="2020-10-17T08:24:29.552" v="299" actId="1076"/>
          <ac:spMkLst>
            <pc:docMk/>
            <pc:sldMk cId="1242677641" sldId="713"/>
            <ac:spMk id="4" creationId="{3A2E7136-8638-4042-B5E6-040719D4179C}"/>
          </ac:spMkLst>
        </pc:spChg>
      </pc:sldChg>
      <pc:sldChg chg="delSp modSp mod">
        <pc:chgData name="Siegbert Rudolph" userId="2af4d44886c067cc" providerId="LiveId" clId="{4AC2D4D6-6214-4E64-867C-2DCC7406C823}" dt="2020-10-17T08:24:29.552" v="305" actId="1076"/>
        <pc:sldMkLst>
          <pc:docMk/>
          <pc:sldMk cId="3081089863" sldId="714"/>
        </pc:sldMkLst>
        <pc:spChg chg="del">
          <ac:chgData name="Siegbert Rudolph" userId="2af4d44886c067cc" providerId="LiveId" clId="{4AC2D4D6-6214-4E64-867C-2DCC7406C823}" dt="2020-10-17T08:24:29.552" v="300" actId="478"/>
          <ac:spMkLst>
            <pc:docMk/>
            <pc:sldMk cId="3081089863" sldId="714"/>
            <ac:spMk id="2" creationId="{02A6E0DB-926D-4DF1-BA1B-111A394F90DA}"/>
          </ac:spMkLst>
        </pc:spChg>
        <pc:spChg chg="mod">
          <ac:chgData name="Siegbert Rudolph" userId="2af4d44886c067cc" providerId="LiveId" clId="{4AC2D4D6-6214-4E64-867C-2DCC7406C823}" dt="2020-10-17T08:24:29.552" v="305" actId="1076"/>
          <ac:spMkLst>
            <pc:docMk/>
            <pc:sldMk cId="3081089863" sldId="714"/>
            <ac:spMk id="4" creationId="{15BC016F-35C5-4026-AB2D-ADBF682ADE0A}"/>
          </ac:spMkLst>
        </pc:spChg>
      </pc:sldChg>
    </pc:docChg>
  </pc:docChgLst>
  <pc:docChgLst>
    <pc:chgData name="Siegbert Rudolph" userId="2af4d44886c067cc" providerId="LiveId" clId="{610D0D36-E789-4C3F-B020-97766B566416}"/>
    <pc:docChg chg="custSel modSld">
      <pc:chgData name="Siegbert Rudolph" userId="2af4d44886c067cc" providerId="LiveId" clId="{610D0D36-E789-4C3F-B020-97766B566416}" dt="2020-08-11T08:35:29.445" v="311" actId="1076"/>
      <pc:docMkLst>
        <pc:docMk/>
      </pc:docMkLst>
      <pc:sldChg chg="delSp modSp mod">
        <pc:chgData name="Siegbert Rudolph" userId="2af4d44886c067cc" providerId="LiveId" clId="{610D0D36-E789-4C3F-B020-97766B566416}" dt="2020-08-11T08:35:29.250" v="5" actId="1076"/>
        <pc:sldMkLst>
          <pc:docMk/>
          <pc:sldMk cId="0" sldId="444"/>
        </pc:sldMkLst>
        <pc:spChg chg="mod">
          <ac:chgData name="Siegbert Rudolph" userId="2af4d44886c067cc" providerId="LiveId" clId="{610D0D36-E789-4C3F-B020-97766B566416}" dt="2020-08-11T08:35:29.250" v="5" actId="1076"/>
          <ac:spMkLst>
            <pc:docMk/>
            <pc:sldMk cId="0" sldId="444"/>
            <ac:spMk id="2" creationId="{1B52CD6A-6EED-48B4-9DBC-542CE8BC7E4E}"/>
          </ac:spMkLst>
        </pc:spChg>
        <pc:spChg chg="del">
          <ac:chgData name="Siegbert Rudolph" userId="2af4d44886c067cc" providerId="LiveId" clId="{610D0D36-E789-4C3F-B020-97766B566416}" dt="2020-08-11T08:35:29.227" v="0" actId="478"/>
          <ac:spMkLst>
            <pc:docMk/>
            <pc:sldMk cId="0" sldId="444"/>
            <ac:spMk id="3" creationId="{BB6C9358-989C-4674-A071-9CE993B17045}"/>
          </ac:spMkLst>
        </pc:spChg>
      </pc:sldChg>
      <pc:sldChg chg="delSp modSp mod">
        <pc:chgData name="Siegbert Rudolph" userId="2af4d44886c067cc" providerId="LiveId" clId="{610D0D36-E789-4C3F-B020-97766B566416}" dt="2020-08-11T08:35:29.445" v="311" actId="1076"/>
        <pc:sldMkLst>
          <pc:docMk/>
          <pc:sldMk cId="1647492060" sldId="607"/>
        </pc:sldMkLst>
        <pc:spChg chg="mod">
          <ac:chgData name="Siegbert Rudolph" userId="2af4d44886c067cc" providerId="LiveId" clId="{610D0D36-E789-4C3F-B020-97766B566416}" dt="2020-08-11T08:35:29.445" v="311" actId="1076"/>
          <ac:spMkLst>
            <pc:docMk/>
            <pc:sldMk cId="1647492060" sldId="607"/>
            <ac:spMk id="2" creationId="{C213DCC5-307D-4CE1-BBA4-2779E3C10B52}"/>
          </ac:spMkLst>
        </pc:spChg>
        <pc:spChg chg="del">
          <ac:chgData name="Siegbert Rudolph" userId="2af4d44886c067cc" providerId="LiveId" clId="{610D0D36-E789-4C3F-B020-97766B566416}" dt="2020-08-11T08:35:29.442" v="306" actId="478"/>
          <ac:spMkLst>
            <pc:docMk/>
            <pc:sldMk cId="1647492060" sldId="607"/>
            <ac:spMk id="5" creationId="{32E94757-8B4C-454C-888D-E5F55AE17BAF}"/>
          </ac:spMkLst>
        </pc:spChg>
      </pc:sldChg>
      <pc:sldChg chg="delSp modSp mod">
        <pc:chgData name="Siegbert Rudolph" userId="2af4d44886c067cc" providerId="LiveId" clId="{610D0D36-E789-4C3F-B020-97766B566416}" dt="2020-08-11T08:35:29.255" v="11" actId="1076"/>
        <pc:sldMkLst>
          <pc:docMk/>
          <pc:sldMk cId="4139754275" sldId="665"/>
        </pc:sldMkLst>
        <pc:spChg chg="mod">
          <ac:chgData name="Siegbert Rudolph" userId="2af4d44886c067cc" providerId="LiveId" clId="{610D0D36-E789-4C3F-B020-97766B566416}" dt="2020-08-11T08:35:29.255" v="11" actId="1076"/>
          <ac:spMkLst>
            <pc:docMk/>
            <pc:sldMk cId="4139754275" sldId="665"/>
            <ac:spMk id="2" creationId="{EE89249E-99EB-444F-AD54-0F0FBE0F75AD}"/>
          </ac:spMkLst>
        </pc:spChg>
        <pc:spChg chg="del">
          <ac:chgData name="Siegbert Rudolph" userId="2af4d44886c067cc" providerId="LiveId" clId="{610D0D36-E789-4C3F-B020-97766B566416}" dt="2020-08-11T08:35:29.251" v="6" actId="478"/>
          <ac:spMkLst>
            <pc:docMk/>
            <pc:sldMk cId="4139754275" sldId="665"/>
            <ac:spMk id="6" creationId="{CE725A11-18D5-4ED0-B444-5A3E6291012A}"/>
          </ac:spMkLst>
        </pc:spChg>
      </pc:sldChg>
      <pc:sldChg chg="delSp modSp mod">
        <pc:chgData name="Siegbert Rudolph" userId="2af4d44886c067cc" providerId="LiveId" clId="{610D0D36-E789-4C3F-B020-97766B566416}" dt="2020-08-11T08:35:29.259" v="17" actId="1076"/>
        <pc:sldMkLst>
          <pc:docMk/>
          <pc:sldMk cId="851338789" sldId="666"/>
        </pc:sldMkLst>
        <pc:spChg chg="mod">
          <ac:chgData name="Siegbert Rudolph" userId="2af4d44886c067cc" providerId="LiveId" clId="{610D0D36-E789-4C3F-B020-97766B566416}" dt="2020-08-11T08:35:29.259" v="17" actId="1076"/>
          <ac:spMkLst>
            <pc:docMk/>
            <pc:sldMk cId="851338789" sldId="666"/>
            <ac:spMk id="2" creationId="{09E4F3CC-B637-4821-A834-2000F1ED2FCB}"/>
          </ac:spMkLst>
        </pc:spChg>
        <pc:spChg chg="del">
          <ac:chgData name="Siegbert Rudolph" userId="2af4d44886c067cc" providerId="LiveId" clId="{610D0D36-E789-4C3F-B020-97766B566416}" dt="2020-08-11T08:35:29.255" v="12" actId="478"/>
          <ac:spMkLst>
            <pc:docMk/>
            <pc:sldMk cId="851338789" sldId="666"/>
            <ac:spMk id="4" creationId="{45C65DFD-6C9A-4B02-8787-75F5D7D2BBD2}"/>
          </ac:spMkLst>
        </pc:spChg>
      </pc:sldChg>
      <pc:sldChg chg="delSp modSp mod">
        <pc:chgData name="Siegbert Rudolph" userId="2af4d44886c067cc" providerId="LiveId" clId="{610D0D36-E789-4C3F-B020-97766B566416}" dt="2020-08-11T08:35:29.263" v="23" actId="1076"/>
        <pc:sldMkLst>
          <pc:docMk/>
          <pc:sldMk cId="32619341" sldId="667"/>
        </pc:sldMkLst>
        <pc:spChg chg="mod">
          <ac:chgData name="Siegbert Rudolph" userId="2af4d44886c067cc" providerId="LiveId" clId="{610D0D36-E789-4C3F-B020-97766B566416}" dt="2020-08-11T08:35:29.263" v="23" actId="1076"/>
          <ac:spMkLst>
            <pc:docMk/>
            <pc:sldMk cId="32619341" sldId="667"/>
            <ac:spMk id="2" creationId="{2C9FB91A-E1FC-4DD2-AA57-0B72185CF41C}"/>
          </ac:spMkLst>
        </pc:spChg>
        <pc:spChg chg="del">
          <ac:chgData name="Siegbert Rudolph" userId="2af4d44886c067cc" providerId="LiveId" clId="{610D0D36-E789-4C3F-B020-97766B566416}" dt="2020-08-11T08:35:29.260" v="18" actId="478"/>
          <ac:spMkLst>
            <pc:docMk/>
            <pc:sldMk cId="32619341" sldId="667"/>
            <ac:spMk id="4" creationId="{FC3D75C7-721E-4BC8-AC26-F90C436FBF8C}"/>
          </ac:spMkLst>
        </pc:spChg>
      </pc:sldChg>
      <pc:sldChg chg="delSp modSp mod">
        <pc:chgData name="Siegbert Rudolph" userId="2af4d44886c067cc" providerId="LiveId" clId="{610D0D36-E789-4C3F-B020-97766B566416}" dt="2020-08-11T08:35:29.268" v="29" actId="1076"/>
        <pc:sldMkLst>
          <pc:docMk/>
          <pc:sldMk cId="3357782295" sldId="668"/>
        </pc:sldMkLst>
        <pc:spChg chg="mod">
          <ac:chgData name="Siegbert Rudolph" userId="2af4d44886c067cc" providerId="LiveId" clId="{610D0D36-E789-4C3F-B020-97766B566416}" dt="2020-08-11T08:35:29.268" v="29" actId="1076"/>
          <ac:spMkLst>
            <pc:docMk/>
            <pc:sldMk cId="3357782295" sldId="668"/>
            <ac:spMk id="2" creationId="{A1F143AC-865E-4027-BADE-EC1569AF8BE4}"/>
          </ac:spMkLst>
        </pc:spChg>
        <pc:spChg chg="del">
          <ac:chgData name="Siegbert Rudolph" userId="2af4d44886c067cc" providerId="LiveId" clId="{610D0D36-E789-4C3F-B020-97766B566416}" dt="2020-08-11T08:35:29.263" v="24" actId="478"/>
          <ac:spMkLst>
            <pc:docMk/>
            <pc:sldMk cId="3357782295" sldId="668"/>
            <ac:spMk id="4" creationId="{70507DE5-B7E5-4E66-9F3E-12B77B16D4D8}"/>
          </ac:spMkLst>
        </pc:spChg>
      </pc:sldChg>
      <pc:sldChg chg="delSp modSp mod">
        <pc:chgData name="Siegbert Rudolph" userId="2af4d44886c067cc" providerId="LiveId" clId="{610D0D36-E789-4C3F-B020-97766B566416}" dt="2020-08-11T08:35:29.272" v="35" actId="1076"/>
        <pc:sldMkLst>
          <pc:docMk/>
          <pc:sldMk cId="1192445195" sldId="669"/>
        </pc:sldMkLst>
        <pc:spChg chg="mod">
          <ac:chgData name="Siegbert Rudolph" userId="2af4d44886c067cc" providerId="LiveId" clId="{610D0D36-E789-4C3F-B020-97766B566416}" dt="2020-08-11T08:35:29.272" v="35" actId="1076"/>
          <ac:spMkLst>
            <pc:docMk/>
            <pc:sldMk cId="1192445195" sldId="669"/>
            <ac:spMk id="2" creationId="{CFD26F35-B463-4FE5-A445-744FED339119}"/>
          </ac:spMkLst>
        </pc:spChg>
        <pc:spChg chg="del">
          <ac:chgData name="Siegbert Rudolph" userId="2af4d44886c067cc" providerId="LiveId" clId="{610D0D36-E789-4C3F-B020-97766B566416}" dt="2020-08-11T08:35:29.268" v="30" actId="478"/>
          <ac:spMkLst>
            <pc:docMk/>
            <pc:sldMk cId="1192445195" sldId="669"/>
            <ac:spMk id="4" creationId="{65C93E6D-452F-4303-A772-38F2E45374CA}"/>
          </ac:spMkLst>
        </pc:spChg>
      </pc:sldChg>
      <pc:sldChg chg="delSp modSp mod">
        <pc:chgData name="Siegbert Rudolph" userId="2af4d44886c067cc" providerId="LiveId" clId="{610D0D36-E789-4C3F-B020-97766B566416}" dt="2020-08-11T08:35:29.276" v="41" actId="1076"/>
        <pc:sldMkLst>
          <pc:docMk/>
          <pc:sldMk cId="1536402048" sldId="670"/>
        </pc:sldMkLst>
        <pc:spChg chg="mod">
          <ac:chgData name="Siegbert Rudolph" userId="2af4d44886c067cc" providerId="LiveId" clId="{610D0D36-E789-4C3F-B020-97766B566416}" dt="2020-08-11T08:35:29.276" v="41" actId="1076"/>
          <ac:spMkLst>
            <pc:docMk/>
            <pc:sldMk cId="1536402048" sldId="670"/>
            <ac:spMk id="2" creationId="{B7CB4033-D7AE-4235-92D2-4628B9814B01}"/>
          </ac:spMkLst>
        </pc:spChg>
        <pc:spChg chg="del">
          <ac:chgData name="Siegbert Rudolph" userId="2af4d44886c067cc" providerId="LiveId" clId="{610D0D36-E789-4C3F-B020-97766B566416}" dt="2020-08-11T08:35:29.272" v="36" actId="478"/>
          <ac:spMkLst>
            <pc:docMk/>
            <pc:sldMk cId="1536402048" sldId="670"/>
            <ac:spMk id="4" creationId="{F1695BC3-3B5C-4B60-96E7-3DDCD6CA26A8}"/>
          </ac:spMkLst>
        </pc:spChg>
      </pc:sldChg>
      <pc:sldChg chg="delSp modSp mod">
        <pc:chgData name="Siegbert Rudolph" userId="2af4d44886c067cc" providerId="LiveId" clId="{610D0D36-E789-4C3F-B020-97766B566416}" dt="2020-08-11T08:35:29.281" v="47" actId="1076"/>
        <pc:sldMkLst>
          <pc:docMk/>
          <pc:sldMk cId="384098310" sldId="671"/>
        </pc:sldMkLst>
        <pc:spChg chg="mod">
          <ac:chgData name="Siegbert Rudolph" userId="2af4d44886c067cc" providerId="LiveId" clId="{610D0D36-E789-4C3F-B020-97766B566416}" dt="2020-08-11T08:35:29.281" v="47" actId="1076"/>
          <ac:spMkLst>
            <pc:docMk/>
            <pc:sldMk cId="384098310" sldId="671"/>
            <ac:spMk id="2" creationId="{517B5301-59D5-4200-8206-34D791966BC1}"/>
          </ac:spMkLst>
        </pc:spChg>
        <pc:spChg chg="del">
          <ac:chgData name="Siegbert Rudolph" userId="2af4d44886c067cc" providerId="LiveId" clId="{610D0D36-E789-4C3F-B020-97766B566416}" dt="2020-08-11T08:35:29.276" v="42" actId="478"/>
          <ac:spMkLst>
            <pc:docMk/>
            <pc:sldMk cId="384098310" sldId="671"/>
            <ac:spMk id="4" creationId="{714C64D8-FC11-4CA9-A7F9-FF5CA4E52CDA}"/>
          </ac:spMkLst>
        </pc:spChg>
      </pc:sldChg>
      <pc:sldChg chg="delSp modSp mod">
        <pc:chgData name="Siegbert Rudolph" userId="2af4d44886c067cc" providerId="LiveId" clId="{610D0D36-E789-4C3F-B020-97766B566416}" dt="2020-08-11T08:35:29.285" v="53" actId="1076"/>
        <pc:sldMkLst>
          <pc:docMk/>
          <pc:sldMk cId="1225357203" sldId="672"/>
        </pc:sldMkLst>
        <pc:spChg chg="mod">
          <ac:chgData name="Siegbert Rudolph" userId="2af4d44886c067cc" providerId="LiveId" clId="{610D0D36-E789-4C3F-B020-97766B566416}" dt="2020-08-11T08:35:29.285" v="53" actId="1076"/>
          <ac:spMkLst>
            <pc:docMk/>
            <pc:sldMk cId="1225357203" sldId="672"/>
            <ac:spMk id="2" creationId="{303E947A-5880-4F20-931F-4F622E925A1A}"/>
          </ac:spMkLst>
        </pc:spChg>
        <pc:spChg chg="del">
          <ac:chgData name="Siegbert Rudolph" userId="2af4d44886c067cc" providerId="LiveId" clId="{610D0D36-E789-4C3F-B020-97766B566416}" dt="2020-08-11T08:35:29.281" v="48" actId="478"/>
          <ac:spMkLst>
            <pc:docMk/>
            <pc:sldMk cId="1225357203" sldId="672"/>
            <ac:spMk id="4" creationId="{B41642C7-96A1-4301-B6F2-4E9069640A3E}"/>
          </ac:spMkLst>
        </pc:spChg>
      </pc:sldChg>
      <pc:sldChg chg="delSp modSp mod">
        <pc:chgData name="Siegbert Rudolph" userId="2af4d44886c067cc" providerId="LiveId" clId="{610D0D36-E789-4C3F-B020-97766B566416}" dt="2020-08-11T08:35:29.289" v="59" actId="1076"/>
        <pc:sldMkLst>
          <pc:docMk/>
          <pc:sldMk cId="3261663122" sldId="673"/>
        </pc:sldMkLst>
        <pc:spChg chg="mod">
          <ac:chgData name="Siegbert Rudolph" userId="2af4d44886c067cc" providerId="LiveId" clId="{610D0D36-E789-4C3F-B020-97766B566416}" dt="2020-08-11T08:35:29.289" v="59" actId="1076"/>
          <ac:spMkLst>
            <pc:docMk/>
            <pc:sldMk cId="3261663122" sldId="673"/>
            <ac:spMk id="2" creationId="{FFF51951-55C9-4F29-8813-BAF8BFE86001}"/>
          </ac:spMkLst>
        </pc:spChg>
        <pc:spChg chg="del">
          <ac:chgData name="Siegbert Rudolph" userId="2af4d44886c067cc" providerId="LiveId" clId="{610D0D36-E789-4C3F-B020-97766B566416}" dt="2020-08-11T08:35:29.285" v="54" actId="478"/>
          <ac:spMkLst>
            <pc:docMk/>
            <pc:sldMk cId="3261663122" sldId="673"/>
            <ac:spMk id="4" creationId="{5E631C1E-5B7D-4049-9EC3-3BE920FAA90A}"/>
          </ac:spMkLst>
        </pc:spChg>
      </pc:sldChg>
      <pc:sldChg chg="delSp modSp mod">
        <pc:chgData name="Siegbert Rudolph" userId="2af4d44886c067cc" providerId="LiveId" clId="{610D0D36-E789-4C3F-B020-97766B566416}" dt="2020-08-11T08:35:29.293" v="65" actId="1076"/>
        <pc:sldMkLst>
          <pc:docMk/>
          <pc:sldMk cId="3935481072" sldId="674"/>
        </pc:sldMkLst>
        <pc:spChg chg="mod">
          <ac:chgData name="Siegbert Rudolph" userId="2af4d44886c067cc" providerId="LiveId" clId="{610D0D36-E789-4C3F-B020-97766B566416}" dt="2020-08-11T08:35:29.293" v="65" actId="1076"/>
          <ac:spMkLst>
            <pc:docMk/>
            <pc:sldMk cId="3935481072" sldId="674"/>
            <ac:spMk id="2" creationId="{EA26AF4A-685E-464B-8690-49F52B1CFDDA}"/>
          </ac:spMkLst>
        </pc:spChg>
        <pc:spChg chg="del">
          <ac:chgData name="Siegbert Rudolph" userId="2af4d44886c067cc" providerId="LiveId" clId="{610D0D36-E789-4C3F-B020-97766B566416}" dt="2020-08-11T08:35:29.290" v="60" actId="478"/>
          <ac:spMkLst>
            <pc:docMk/>
            <pc:sldMk cId="3935481072" sldId="674"/>
            <ac:spMk id="4" creationId="{388D6D3A-8936-4CB5-9156-28AFE62A3838}"/>
          </ac:spMkLst>
        </pc:spChg>
      </pc:sldChg>
      <pc:sldChg chg="delSp modSp mod">
        <pc:chgData name="Siegbert Rudolph" userId="2af4d44886c067cc" providerId="LiveId" clId="{610D0D36-E789-4C3F-B020-97766B566416}" dt="2020-08-11T08:35:29.297" v="71" actId="1076"/>
        <pc:sldMkLst>
          <pc:docMk/>
          <pc:sldMk cId="1206306294" sldId="675"/>
        </pc:sldMkLst>
        <pc:spChg chg="mod">
          <ac:chgData name="Siegbert Rudolph" userId="2af4d44886c067cc" providerId="LiveId" clId="{610D0D36-E789-4C3F-B020-97766B566416}" dt="2020-08-11T08:35:29.297" v="71" actId="1076"/>
          <ac:spMkLst>
            <pc:docMk/>
            <pc:sldMk cId="1206306294" sldId="675"/>
            <ac:spMk id="2" creationId="{D4374827-852A-4592-8C7E-35B1ADBCDD27}"/>
          </ac:spMkLst>
        </pc:spChg>
        <pc:spChg chg="del">
          <ac:chgData name="Siegbert Rudolph" userId="2af4d44886c067cc" providerId="LiveId" clId="{610D0D36-E789-4C3F-B020-97766B566416}" dt="2020-08-11T08:35:29.293" v="66" actId="478"/>
          <ac:spMkLst>
            <pc:docMk/>
            <pc:sldMk cId="1206306294" sldId="675"/>
            <ac:spMk id="4" creationId="{C00B3BBA-1FDD-48D0-9173-D25B63BF40CF}"/>
          </ac:spMkLst>
        </pc:spChg>
      </pc:sldChg>
      <pc:sldChg chg="delSp modSp mod">
        <pc:chgData name="Siegbert Rudolph" userId="2af4d44886c067cc" providerId="LiveId" clId="{610D0D36-E789-4C3F-B020-97766B566416}" dt="2020-08-11T08:35:29.300" v="77" actId="1076"/>
        <pc:sldMkLst>
          <pc:docMk/>
          <pc:sldMk cId="2340693183" sldId="676"/>
        </pc:sldMkLst>
        <pc:spChg chg="mod">
          <ac:chgData name="Siegbert Rudolph" userId="2af4d44886c067cc" providerId="LiveId" clId="{610D0D36-E789-4C3F-B020-97766B566416}" dt="2020-08-11T08:35:29.300" v="77" actId="1076"/>
          <ac:spMkLst>
            <pc:docMk/>
            <pc:sldMk cId="2340693183" sldId="676"/>
            <ac:spMk id="2" creationId="{8FB4D4A5-DD08-4EEA-B211-957743D7E37E}"/>
          </ac:spMkLst>
        </pc:spChg>
        <pc:spChg chg="del">
          <ac:chgData name="Siegbert Rudolph" userId="2af4d44886c067cc" providerId="LiveId" clId="{610D0D36-E789-4C3F-B020-97766B566416}" dt="2020-08-11T08:35:29.297" v="72" actId="478"/>
          <ac:spMkLst>
            <pc:docMk/>
            <pc:sldMk cId="2340693183" sldId="676"/>
            <ac:spMk id="4" creationId="{D8B425A5-71A0-4691-B761-F211BAC67157}"/>
          </ac:spMkLst>
        </pc:spChg>
      </pc:sldChg>
      <pc:sldChg chg="delSp modSp mod">
        <pc:chgData name="Siegbert Rudolph" userId="2af4d44886c067cc" providerId="LiveId" clId="{610D0D36-E789-4C3F-B020-97766B566416}" dt="2020-08-11T08:35:29.304" v="83" actId="1076"/>
        <pc:sldMkLst>
          <pc:docMk/>
          <pc:sldMk cId="4115010902" sldId="677"/>
        </pc:sldMkLst>
        <pc:spChg chg="mod">
          <ac:chgData name="Siegbert Rudolph" userId="2af4d44886c067cc" providerId="LiveId" clId="{610D0D36-E789-4C3F-B020-97766B566416}" dt="2020-08-11T08:35:29.304" v="83" actId="1076"/>
          <ac:spMkLst>
            <pc:docMk/>
            <pc:sldMk cId="4115010902" sldId="677"/>
            <ac:spMk id="2" creationId="{8A028F5D-C521-49D7-AFC1-07C9BCDF8CFB}"/>
          </ac:spMkLst>
        </pc:spChg>
        <pc:spChg chg="del">
          <ac:chgData name="Siegbert Rudolph" userId="2af4d44886c067cc" providerId="LiveId" clId="{610D0D36-E789-4C3F-B020-97766B566416}" dt="2020-08-11T08:35:29.301" v="78" actId="478"/>
          <ac:spMkLst>
            <pc:docMk/>
            <pc:sldMk cId="4115010902" sldId="677"/>
            <ac:spMk id="4" creationId="{6B3745F2-5AC4-4E47-AA2D-862CBA0874EA}"/>
          </ac:spMkLst>
        </pc:spChg>
      </pc:sldChg>
      <pc:sldChg chg="delSp modSp mod">
        <pc:chgData name="Siegbert Rudolph" userId="2af4d44886c067cc" providerId="LiveId" clId="{610D0D36-E789-4C3F-B020-97766B566416}" dt="2020-08-11T08:35:29.307" v="89" actId="1076"/>
        <pc:sldMkLst>
          <pc:docMk/>
          <pc:sldMk cId="3407891719" sldId="678"/>
        </pc:sldMkLst>
        <pc:spChg chg="mod">
          <ac:chgData name="Siegbert Rudolph" userId="2af4d44886c067cc" providerId="LiveId" clId="{610D0D36-E789-4C3F-B020-97766B566416}" dt="2020-08-11T08:35:29.307" v="89" actId="1076"/>
          <ac:spMkLst>
            <pc:docMk/>
            <pc:sldMk cId="3407891719" sldId="678"/>
            <ac:spMk id="2" creationId="{CF013B86-2A6B-480F-9F6D-CD7ADED1644B}"/>
          </ac:spMkLst>
        </pc:spChg>
        <pc:spChg chg="del">
          <ac:chgData name="Siegbert Rudolph" userId="2af4d44886c067cc" providerId="LiveId" clId="{610D0D36-E789-4C3F-B020-97766B566416}" dt="2020-08-11T08:35:29.304" v="84" actId="478"/>
          <ac:spMkLst>
            <pc:docMk/>
            <pc:sldMk cId="3407891719" sldId="678"/>
            <ac:spMk id="4" creationId="{75F00F1C-AEAC-4BB2-9899-041A8CA12964}"/>
          </ac:spMkLst>
        </pc:spChg>
      </pc:sldChg>
      <pc:sldChg chg="delSp modSp mod">
        <pc:chgData name="Siegbert Rudolph" userId="2af4d44886c067cc" providerId="LiveId" clId="{610D0D36-E789-4C3F-B020-97766B566416}" dt="2020-08-11T08:35:29.311" v="95" actId="1076"/>
        <pc:sldMkLst>
          <pc:docMk/>
          <pc:sldMk cId="2189830302" sldId="679"/>
        </pc:sldMkLst>
        <pc:spChg chg="mod">
          <ac:chgData name="Siegbert Rudolph" userId="2af4d44886c067cc" providerId="LiveId" clId="{610D0D36-E789-4C3F-B020-97766B566416}" dt="2020-08-11T08:35:29.311" v="95" actId="1076"/>
          <ac:spMkLst>
            <pc:docMk/>
            <pc:sldMk cId="2189830302" sldId="679"/>
            <ac:spMk id="2" creationId="{2FB89F03-A377-4516-B071-645EB747E34C}"/>
          </ac:spMkLst>
        </pc:spChg>
        <pc:spChg chg="del">
          <ac:chgData name="Siegbert Rudolph" userId="2af4d44886c067cc" providerId="LiveId" clId="{610D0D36-E789-4C3F-B020-97766B566416}" dt="2020-08-11T08:35:29.308" v="90" actId="478"/>
          <ac:spMkLst>
            <pc:docMk/>
            <pc:sldMk cId="2189830302" sldId="679"/>
            <ac:spMk id="4" creationId="{A534D0B3-9DF1-4D93-9E0D-11F4EDA222E0}"/>
          </ac:spMkLst>
        </pc:spChg>
      </pc:sldChg>
      <pc:sldChg chg="delSp modSp mod">
        <pc:chgData name="Siegbert Rudolph" userId="2af4d44886c067cc" providerId="LiveId" clId="{610D0D36-E789-4C3F-B020-97766B566416}" dt="2020-08-11T08:35:29.314" v="101" actId="1076"/>
        <pc:sldMkLst>
          <pc:docMk/>
          <pc:sldMk cId="1346474611" sldId="680"/>
        </pc:sldMkLst>
        <pc:spChg chg="mod">
          <ac:chgData name="Siegbert Rudolph" userId="2af4d44886c067cc" providerId="LiveId" clId="{610D0D36-E789-4C3F-B020-97766B566416}" dt="2020-08-11T08:35:29.314" v="101" actId="1076"/>
          <ac:spMkLst>
            <pc:docMk/>
            <pc:sldMk cId="1346474611" sldId="680"/>
            <ac:spMk id="2" creationId="{F17BDC4B-46A0-40C0-B182-958E836B0542}"/>
          </ac:spMkLst>
        </pc:spChg>
        <pc:spChg chg="del">
          <ac:chgData name="Siegbert Rudolph" userId="2af4d44886c067cc" providerId="LiveId" clId="{610D0D36-E789-4C3F-B020-97766B566416}" dt="2020-08-11T08:35:29.311" v="96" actId="478"/>
          <ac:spMkLst>
            <pc:docMk/>
            <pc:sldMk cId="1346474611" sldId="680"/>
            <ac:spMk id="4" creationId="{9EEB5320-A6D6-4E33-BF2D-1CF0C5A71B9E}"/>
          </ac:spMkLst>
        </pc:spChg>
      </pc:sldChg>
      <pc:sldChg chg="delSp modSp mod">
        <pc:chgData name="Siegbert Rudolph" userId="2af4d44886c067cc" providerId="LiveId" clId="{610D0D36-E789-4C3F-B020-97766B566416}" dt="2020-08-11T08:35:29.318" v="107" actId="1076"/>
        <pc:sldMkLst>
          <pc:docMk/>
          <pc:sldMk cId="2901696430" sldId="681"/>
        </pc:sldMkLst>
        <pc:spChg chg="mod">
          <ac:chgData name="Siegbert Rudolph" userId="2af4d44886c067cc" providerId="LiveId" clId="{610D0D36-E789-4C3F-B020-97766B566416}" dt="2020-08-11T08:35:29.318" v="107" actId="1076"/>
          <ac:spMkLst>
            <pc:docMk/>
            <pc:sldMk cId="2901696430" sldId="681"/>
            <ac:spMk id="2" creationId="{9BAC5A14-A52D-4FF9-8BB3-D081E9539761}"/>
          </ac:spMkLst>
        </pc:spChg>
        <pc:spChg chg="del">
          <ac:chgData name="Siegbert Rudolph" userId="2af4d44886c067cc" providerId="LiveId" clId="{610D0D36-E789-4C3F-B020-97766B566416}" dt="2020-08-11T08:35:29.315" v="102" actId="478"/>
          <ac:spMkLst>
            <pc:docMk/>
            <pc:sldMk cId="2901696430" sldId="681"/>
            <ac:spMk id="4" creationId="{7487C89C-D6B8-4115-9BFE-28B75D0CBF7D}"/>
          </ac:spMkLst>
        </pc:spChg>
      </pc:sldChg>
      <pc:sldChg chg="delSp modSp mod">
        <pc:chgData name="Siegbert Rudolph" userId="2af4d44886c067cc" providerId="LiveId" clId="{610D0D36-E789-4C3F-B020-97766B566416}" dt="2020-08-11T08:35:29.322" v="113" actId="1076"/>
        <pc:sldMkLst>
          <pc:docMk/>
          <pc:sldMk cId="1416680594" sldId="682"/>
        </pc:sldMkLst>
        <pc:spChg chg="mod">
          <ac:chgData name="Siegbert Rudolph" userId="2af4d44886c067cc" providerId="LiveId" clId="{610D0D36-E789-4C3F-B020-97766B566416}" dt="2020-08-11T08:35:29.322" v="113" actId="1076"/>
          <ac:spMkLst>
            <pc:docMk/>
            <pc:sldMk cId="1416680594" sldId="682"/>
            <ac:spMk id="2" creationId="{C4C60786-D915-4AC3-90AF-30CFBADDD230}"/>
          </ac:spMkLst>
        </pc:spChg>
        <pc:spChg chg="del">
          <ac:chgData name="Siegbert Rudolph" userId="2af4d44886c067cc" providerId="LiveId" clId="{610D0D36-E789-4C3F-B020-97766B566416}" dt="2020-08-11T08:35:29.318" v="108" actId="478"/>
          <ac:spMkLst>
            <pc:docMk/>
            <pc:sldMk cId="1416680594" sldId="682"/>
            <ac:spMk id="4" creationId="{BC60152E-3867-4F63-8AD7-B21BA6E5B90E}"/>
          </ac:spMkLst>
        </pc:spChg>
      </pc:sldChg>
      <pc:sldChg chg="delSp modSp mod">
        <pc:chgData name="Siegbert Rudolph" userId="2af4d44886c067cc" providerId="LiveId" clId="{610D0D36-E789-4C3F-B020-97766B566416}" dt="2020-08-11T08:35:29.325" v="119" actId="1076"/>
        <pc:sldMkLst>
          <pc:docMk/>
          <pc:sldMk cId="4050236936" sldId="683"/>
        </pc:sldMkLst>
        <pc:spChg chg="mod">
          <ac:chgData name="Siegbert Rudolph" userId="2af4d44886c067cc" providerId="LiveId" clId="{610D0D36-E789-4C3F-B020-97766B566416}" dt="2020-08-11T08:35:29.325" v="119" actId="1076"/>
          <ac:spMkLst>
            <pc:docMk/>
            <pc:sldMk cId="4050236936" sldId="683"/>
            <ac:spMk id="2" creationId="{899CCFBC-507A-41E5-9E12-823C328BBCC9}"/>
          </ac:spMkLst>
        </pc:spChg>
        <pc:spChg chg="del">
          <ac:chgData name="Siegbert Rudolph" userId="2af4d44886c067cc" providerId="LiveId" clId="{610D0D36-E789-4C3F-B020-97766B566416}" dt="2020-08-11T08:35:29.322" v="114" actId="478"/>
          <ac:spMkLst>
            <pc:docMk/>
            <pc:sldMk cId="4050236936" sldId="683"/>
            <ac:spMk id="4" creationId="{641B390D-D18A-4ACA-A283-5ED3EE32F7D0}"/>
          </ac:spMkLst>
        </pc:spChg>
      </pc:sldChg>
      <pc:sldChg chg="delSp modSp mod">
        <pc:chgData name="Siegbert Rudolph" userId="2af4d44886c067cc" providerId="LiveId" clId="{610D0D36-E789-4C3F-B020-97766B566416}" dt="2020-08-11T08:35:29.329" v="125" actId="1076"/>
        <pc:sldMkLst>
          <pc:docMk/>
          <pc:sldMk cId="3497089659" sldId="684"/>
        </pc:sldMkLst>
        <pc:spChg chg="mod">
          <ac:chgData name="Siegbert Rudolph" userId="2af4d44886c067cc" providerId="LiveId" clId="{610D0D36-E789-4C3F-B020-97766B566416}" dt="2020-08-11T08:35:29.329" v="125" actId="1076"/>
          <ac:spMkLst>
            <pc:docMk/>
            <pc:sldMk cId="3497089659" sldId="684"/>
            <ac:spMk id="2" creationId="{4C381126-FC4D-4B1C-A012-AA8C1FB4B0D9}"/>
          </ac:spMkLst>
        </pc:spChg>
        <pc:spChg chg="del">
          <ac:chgData name="Siegbert Rudolph" userId="2af4d44886c067cc" providerId="LiveId" clId="{610D0D36-E789-4C3F-B020-97766B566416}" dt="2020-08-11T08:35:29.326" v="120" actId="478"/>
          <ac:spMkLst>
            <pc:docMk/>
            <pc:sldMk cId="3497089659" sldId="684"/>
            <ac:spMk id="4" creationId="{B405B41D-E469-4CAF-A50E-426C9A7A61B3}"/>
          </ac:spMkLst>
        </pc:spChg>
      </pc:sldChg>
      <pc:sldChg chg="delSp modSp mod">
        <pc:chgData name="Siegbert Rudolph" userId="2af4d44886c067cc" providerId="LiveId" clId="{610D0D36-E789-4C3F-B020-97766B566416}" dt="2020-08-11T08:35:29.333" v="131" actId="1076"/>
        <pc:sldMkLst>
          <pc:docMk/>
          <pc:sldMk cId="444837137" sldId="685"/>
        </pc:sldMkLst>
        <pc:spChg chg="mod">
          <ac:chgData name="Siegbert Rudolph" userId="2af4d44886c067cc" providerId="LiveId" clId="{610D0D36-E789-4C3F-B020-97766B566416}" dt="2020-08-11T08:35:29.333" v="131" actId="1076"/>
          <ac:spMkLst>
            <pc:docMk/>
            <pc:sldMk cId="444837137" sldId="685"/>
            <ac:spMk id="2" creationId="{F41D539C-B9E6-4BF9-80D8-5E5A9246B878}"/>
          </ac:spMkLst>
        </pc:spChg>
        <pc:spChg chg="del">
          <ac:chgData name="Siegbert Rudolph" userId="2af4d44886c067cc" providerId="LiveId" clId="{610D0D36-E789-4C3F-B020-97766B566416}" dt="2020-08-11T08:35:29.329" v="126" actId="478"/>
          <ac:spMkLst>
            <pc:docMk/>
            <pc:sldMk cId="444837137" sldId="685"/>
            <ac:spMk id="4" creationId="{989E3D02-6158-45A7-A97B-E0B6DCBF375D}"/>
          </ac:spMkLst>
        </pc:spChg>
      </pc:sldChg>
      <pc:sldChg chg="delSp modSp mod">
        <pc:chgData name="Siegbert Rudolph" userId="2af4d44886c067cc" providerId="LiveId" clId="{610D0D36-E789-4C3F-B020-97766B566416}" dt="2020-08-11T08:35:29.337" v="137" actId="1076"/>
        <pc:sldMkLst>
          <pc:docMk/>
          <pc:sldMk cId="1525829505" sldId="686"/>
        </pc:sldMkLst>
        <pc:spChg chg="mod">
          <ac:chgData name="Siegbert Rudolph" userId="2af4d44886c067cc" providerId="LiveId" clId="{610D0D36-E789-4C3F-B020-97766B566416}" dt="2020-08-11T08:35:29.337" v="137" actId="1076"/>
          <ac:spMkLst>
            <pc:docMk/>
            <pc:sldMk cId="1525829505" sldId="686"/>
            <ac:spMk id="2" creationId="{555F7453-D087-4FB6-8EBD-466EE873D40C}"/>
          </ac:spMkLst>
        </pc:spChg>
        <pc:spChg chg="del">
          <ac:chgData name="Siegbert Rudolph" userId="2af4d44886c067cc" providerId="LiveId" clId="{610D0D36-E789-4C3F-B020-97766B566416}" dt="2020-08-11T08:35:29.333" v="132" actId="478"/>
          <ac:spMkLst>
            <pc:docMk/>
            <pc:sldMk cId="1525829505" sldId="686"/>
            <ac:spMk id="4" creationId="{02C8A20E-70EA-44BC-9AAE-F59676D70151}"/>
          </ac:spMkLst>
        </pc:spChg>
      </pc:sldChg>
      <pc:sldChg chg="delSp modSp mod">
        <pc:chgData name="Siegbert Rudolph" userId="2af4d44886c067cc" providerId="LiveId" clId="{610D0D36-E789-4C3F-B020-97766B566416}" dt="2020-08-11T08:35:29.341" v="143" actId="1076"/>
        <pc:sldMkLst>
          <pc:docMk/>
          <pc:sldMk cId="4067878917" sldId="687"/>
        </pc:sldMkLst>
        <pc:spChg chg="mod">
          <ac:chgData name="Siegbert Rudolph" userId="2af4d44886c067cc" providerId="LiveId" clId="{610D0D36-E789-4C3F-B020-97766B566416}" dt="2020-08-11T08:35:29.341" v="143" actId="1076"/>
          <ac:spMkLst>
            <pc:docMk/>
            <pc:sldMk cId="4067878917" sldId="687"/>
            <ac:spMk id="2" creationId="{2D636571-F1C1-40E6-8290-41F7440F8586}"/>
          </ac:spMkLst>
        </pc:spChg>
        <pc:spChg chg="del">
          <ac:chgData name="Siegbert Rudolph" userId="2af4d44886c067cc" providerId="LiveId" clId="{610D0D36-E789-4C3F-B020-97766B566416}" dt="2020-08-11T08:35:29.337" v="138" actId="478"/>
          <ac:spMkLst>
            <pc:docMk/>
            <pc:sldMk cId="4067878917" sldId="687"/>
            <ac:spMk id="4" creationId="{72B0F132-8BF4-4E76-AFAA-1611D873FBBA}"/>
          </ac:spMkLst>
        </pc:spChg>
      </pc:sldChg>
      <pc:sldChg chg="delSp modSp mod">
        <pc:chgData name="Siegbert Rudolph" userId="2af4d44886c067cc" providerId="LiveId" clId="{610D0D36-E789-4C3F-B020-97766B566416}" dt="2020-08-11T08:35:29.345" v="149" actId="1076"/>
        <pc:sldMkLst>
          <pc:docMk/>
          <pc:sldMk cId="2828736593" sldId="688"/>
        </pc:sldMkLst>
        <pc:spChg chg="mod">
          <ac:chgData name="Siegbert Rudolph" userId="2af4d44886c067cc" providerId="LiveId" clId="{610D0D36-E789-4C3F-B020-97766B566416}" dt="2020-08-11T08:35:29.345" v="149" actId="1076"/>
          <ac:spMkLst>
            <pc:docMk/>
            <pc:sldMk cId="2828736593" sldId="688"/>
            <ac:spMk id="2" creationId="{EC252D59-1EDE-4A85-A2C4-AAC32F503096}"/>
          </ac:spMkLst>
        </pc:spChg>
        <pc:spChg chg="del">
          <ac:chgData name="Siegbert Rudolph" userId="2af4d44886c067cc" providerId="LiveId" clId="{610D0D36-E789-4C3F-B020-97766B566416}" dt="2020-08-11T08:35:29.341" v="144" actId="478"/>
          <ac:spMkLst>
            <pc:docMk/>
            <pc:sldMk cId="2828736593" sldId="688"/>
            <ac:spMk id="4" creationId="{500A28E2-F04F-4EF2-B7C4-BB402D558A50}"/>
          </ac:spMkLst>
        </pc:spChg>
      </pc:sldChg>
      <pc:sldChg chg="delSp modSp mod">
        <pc:chgData name="Siegbert Rudolph" userId="2af4d44886c067cc" providerId="LiveId" clId="{610D0D36-E789-4C3F-B020-97766B566416}" dt="2020-08-11T08:35:29.348" v="155" actId="1076"/>
        <pc:sldMkLst>
          <pc:docMk/>
          <pc:sldMk cId="2826313253" sldId="689"/>
        </pc:sldMkLst>
        <pc:spChg chg="mod">
          <ac:chgData name="Siegbert Rudolph" userId="2af4d44886c067cc" providerId="LiveId" clId="{610D0D36-E789-4C3F-B020-97766B566416}" dt="2020-08-11T08:35:29.348" v="155" actId="1076"/>
          <ac:spMkLst>
            <pc:docMk/>
            <pc:sldMk cId="2826313253" sldId="689"/>
            <ac:spMk id="2" creationId="{60317D48-D0D8-469C-8BB1-EB077D81F598}"/>
          </ac:spMkLst>
        </pc:spChg>
        <pc:spChg chg="del">
          <ac:chgData name="Siegbert Rudolph" userId="2af4d44886c067cc" providerId="LiveId" clId="{610D0D36-E789-4C3F-B020-97766B566416}" dt="2020-08-11T08:35:29.345" v="150" actId="478"/>
          <ac:spMkLst>
            <pc:docMk/>
            <pc:sldMk cId="2826313253" sldId="689"/>
            <ac:spMk id="4" creationId="{0BC67D82-6E36-41BB-96DD-5C19003E7741}"/>
          </ac:spMkLst>
        </pc:spChg>
      </pc:sldChg>
      <pc:sldChg chg="delSp modSp mod">
        <pc:chgData name="Siegbert Rudolph" userId="2af4d44886c067cc" providerId="LiveId" clId="{610D0D36-E789-4C3F-B020-97766B566416}" dt="2020-08-11T08:35:29.352" v="161" actId="1076"/>
        <pc:sldMkLst>
          <pc:docMk/>
          <pc:sldMk cId="3412584720" sldId="690"/>
        </pc:sldMkLst>
        <pc:spChg chg="mod">
          <ac:chgData name="Siegbert Rudolph" userId="2af4d44886c067cc" providerId="LiveId" clId="{610D0D36-E789-4C3F-B020-97766B566416}" dt="2020-08-11T08:35:29.352" v="161" actId="1076"/>
          <ac:spMkLst>
            <pc:docMk/>
            <pc:sldMk cId="3412584720" sldId="690"/>
            <ac:spMk id="2" creationId="{E4F3D51F-A7C6-4343-915C-8F6758AB0590}"/>
          </ac:spMkLst>
        </pc:spChg>
        <pc:spChg chg="del">
          <ac:chgData name="Siegbert Rudolph" userId="2af4d44886c067cc" providerId="LiveId" clId="{610D0D36-E789-4C3F-B020-97766B566416}" dt="2020-08-11T08:35:29.349" v="156" actId="478"/>
          <ac:spMkLst>
            <pc:docMk/>
            <pc:sldMk cId="3412584720" sldId="690"/>
            <ac:spMk id="4" creationId="{8E239873-4A44-467D-A0C2-26088C7C7B50}"/>
          </ac:spMkLst>
        </pc:spChg>
      </pc:sldChg>
      <pc:sldChg chg="delSp modSp mod">
        <pc:chgData name="Siegbert Rudolph" userId="2af4d44886c067cc" providerId="LiveId" clId="{610D0D36-E789-4C3F-B020-97766B566416}" dt="2020-08-11T08:35:29.356" v="167" actId="1076"/>
        <pc:sldMkLst>
          <pc:docMk/>
          <pc:sldMk cId="2111390919" sldId="691"/>
        </pc:sldMkLst>
        <pc:spChg chg="mod">
          <ac:chgData name="Siegbert Rudolph" userId="2af4d44886c067cc" providerId="LiveId" clId="{610D0D36-E789-4C3F-B020-97766B566416}" dt="2020-08-11T08:35:29.356" v="167" actId="1076"/>
          <ac:spMkLst>
            <pc:docMk/>
            <pc:sldMk cId="2111390919" sldId="691"/>
            <ac:spMk id="2" creationId="{33BCEC1B-3538-46E5-A4BB-4DD4075A700F}"/>
          </ac:spMkLst>
        </pc:spChg>
        <pc:spChg chg="del">
          <ac:chgData name="Siegbert Rudolph" userId="2af4d44886c067cc" providerId="LiveId" clId="{610D0D36-E789-4C3F-B020-97766B566416}" dt="2020-08-11T08:35:29.352" v="162" actId="478"/>
          <ac:spMkLst>
            <pc:docMk/>
            <pc:sldMk cId="2111390919" sldId="691"/>
            <ac:spMk id="4" creationId="{345D4F8E-45D8-46CA-8CFA-82196315D991}"/>
          </ac:spMkLst>
        </pc:spChg>
      </pc:sldChg>
      <pc:sldChg chg="delSp modSp mod">
        <pc:chgData name="Siegbert Rudolph" userId="2af4d44886c067cc" providerId="LiveId" clId="{610D0D36-E789-4C3F-B020-97766B566416}" dt="2020-08-11T08:35:29.359" v="173" actId="1076"/>
        <pc:sldMkLst>
          <pc:docMk/>
          <pc:sldMk cId="2221834569" sldId="692"/>
        </pc:sldMkLst>
        <pc:spChg chg="mod">
          <ac:chgData name="Siegbert Rudolph" userId="2af4d44886c067cc" providerId="LiveId" clId="{610D0D36-E789-4C3F-B020-97766B566416}" dt="2020-08-11T08:35:29.359" v="173" actId="1076"/>
          <ac:spMkLst>
            <pc:docMk/>
            <pc:sldMk cId="2221834569" sldId="692"/>
            <ac:spMk id="2" creationId="{C77A7A0D-1CD0-433D-8DA1-2802F20068E1}"/>
          </ac:spMkLst>
        </pc:spChg>
        <pc:spChg chg="del">
          <ac:chgData name="Siegbert Rudolph" userId="2af4d44886c067cc" providerId="LiveId" clId="{610D0D36-E789-4C3F-B020-97766B566416}" dt="2020-08-11T08:35:29.356" v="168" actId="478"/>
          <ac:spMkLst>
            <pc:docMk/>
            <pc:sldMk cId="2221834569" sldId="692"/>
            <ac:spMk id="4" creationId="{FF400FE7-26A3-45FE-A781-D41C5EBA3417}"/>
          </ac:spMkLst>
        </pc:spChg>
      </pc:sldChg>
      <pc:sldChg chg="delSp modSp mod">
        <pc:chgData name="Siegbert Rudolph" userId="2af4d44886c067cc" providerId="LiveId" clId="{610D0D36-E789-4C3F-B020-97766B566416}" dt="2020-08-11T08:35:29.363" v="179" actId="1076"/>
        <pc:sldMkLst>
          <pc:docMk/>
          <pc:sldMk cId="2573650160" sldId="693"/>
        </pc:sldMkLst>
        <pc:spChg chg="mod">
          <ac:chgData name="Siegbert Rudolph" userId="2af4d44886c067cc" providerId="LiveId" clId="{610D0D36-E789-4C3F-B020-97766B566416}" dt="2020-08-11T08:35:29.363" v="179" actId="1076"/>
          <ac:spMkLst>
            <pc:docMk/>
            <pc:sldMk cId="2573650160" sldId="693"/>
            <ac:spMk id="2" creationId="{CF64A95E-A706-4701-8123-3FF03D62662A}"/>
          </ac:spMkLst>
        </pc:spChg>
        <pc:spChg chg="del">
          <ac:chgData name="Siegbert Rudolph" userId="2af4d44886c067cc" providerId="LiveId" clId="{610D0D36-E789-4C3F-B020-97766B566416}" dt="2020-08-11T08:35:29.360" v="174" actId="478"/>
          <ac:spMkLst>
            <pc:docMk/>
            <pc:sldMk cId="2573650160" sldId="693"/>
            <ac:spMk id="4" creationId="{24E07A95-417D-4032-970C-912249373C1D}"/>
          </ac:spMkLst>
        </pc:spChg>
      </pc:sldChg>
      <pc:sldChg chg="delSp modSp mod">
        <pc:chgData name="Siegbert Rudolph" userId="2af4d44886c067cc" providerId="LiveId" clId="{610D0D36-E789-4C3F-B020-97766B566416}" dt="2020-08-11T08:35:29.367" v="185" actId="1076"/>
        <pc:sldMkLst>
          <pc:docMk/>
          <pc:sldMk cId="1174516860" sldId="694"/>
        </pc:sldMkLst>
        <pc:spChg chg="mod">
          <ac:chgData name="Siegbert Rudolph" userId="2af4d44886c067cc" providerId="LiveId" clId="{610D0D36-E789-4C3F-B020-97766B566416}" dt="2020-08-11T08:35:29.367" v="185" actId="1076"/>
          <ac:spMkLst>
            <pc:docMk/>
            <pc:sldMk cId="1174516860" sldId="694"/>
            <ac:spMk id="2" creationId="{FC139E55-48D6-4F5E-983F-EC676688C27B}"/>
          </ac:spMkLst>
        </pc:spChg>
        <pc:spChg chg="del">
          <ac:chgData name="Siegbert Rudolph" userId="2af4d44886c067cc" providerId="LiveId" clId="{610D0D36-E789-4C3F-B020-97766B566416}" dt="2020-08-11T08:35:29.363" v="180" actId="478"/>
          <ac:spMkLst>
            <pc:docMk/>
            <pc:sldMk cId="1174516860" sldId="694"/>
            <ac:spMk id="4" creationId="{656AB744-697D-487C-BFCE-C3FAD1BBC3FD}"/>
          </ac:spMkLst>
        </pc:spChg>
      </pc:sldChg>
      <pc:sldChg chg="delSp modSp mod">
        <pc:chgData name="Siegbert Rudolph" userId="2af4d44886c067cc" providerId="LiveId" clId="{610D0D36-E789-4C3F-B020-97766B566416}" dt="2020-08-11T08:35:29.370" v="191" actId="1076"/>
        <pc:sldMkLst>
          <pc:docMk/>
          <pc:sldMk cId="3593822187" sldId="695"/>
        </pc:sldMkLst>
        <pc:spChg chg="mod">
          <ac:chgData name="Siegbert Rudolph" userId="2af4d44886c067cc" providerId="LiveId" clId="{610D0D36-E789-4C3F-B020-97766B566416}" dt="2020-08-11T08:35:29.370" v="191" actId="1076"/>
          <ac:spMkLst>
            <pc:docMk/>
            <pc:sldMk cId="3593822187" sldId="695"/>
            <ac:spMk id="2" creationId="{9413FA0D-33DB-4DB7-BFDD-30C3416EBCFE}"/>
          </ac:spMkLst>
        </pc:spChg>
        <pc:spChg chg="del">
          <ac:chgData name="Siegbert Rudolph" userId="2af4d44886c067cc" providerId="LiveId" clId="{610D0D36-E789-4C3F-B020-97766B566416}" dt="2020-08-11T08:35:29.367" v="186" actId="478"/>
          <ac:spMkLst>
            <pc:docMk/>
            <pc:sldMk cId="3593822187" sldId="695"/>
            <ac:spMk id="4" creationId="{A5563490-61CC-4652-8D4E-4FAE8A887D4C}"/>
          </ac:spMkLst>
        </pc:spChg>
      </pc:sldChg>
      <pc:sldChg chg="delSp modSp mod">
        <pc:chgData name="Siegbert Rudolph" userId="2af4d44886c067cc" providerId="LiveId" clId="{610D0D36-E789-4C3F-B020-97766B566416}" dt="2020-08-11T08:35:29.374" v="197" actId="1076"/>
        <pc:sldMkLst>
          <pc:docMk/>
          <pc:sldMk cId="1083502374" sldId="696"/>
        </pc:sldMkLst>
        <pc:spChg chg="mod">
          <ac:chgData name="Siegbert Rudolph" userId="2af4d44886c067cc" providerId="LiveId" clId="{610D0D36-E789-4C3F-B020-97766B566416}" dt="2020-08-11T08:35:29.374" v="197" actId="1076"/>
          <ac:spMkLst>
            <pc:docMk/>
            <pc:sldMk cId="1083502374" sldId="696"/>
            <ac:spMk id="2" creationId="{C840B774-8DB0-4C67-B4B3-E65B6C4B440E}"/>
          </ac:spMkLst>
        </pc:spChg>
        <pc:spChg chg="del">
          <ac:chgData name="Siegbert Rudolph" userId="2af4d44886c067cc" providerId="LiveId" clId="{610D0D36-E789-4C3F-B020-97766B566416}" dt="2020-08-11T08:35:29.371" v="192" actId="478"/>
          <ac:spMkLst>
            <pc:docMk/>
            <pc:sldMk cId="1083502374" sldId="696"/>
            <ac:spMk id="4" creationId="{713D50B4-B15D-4AF2-8250-8FCB1A9C1FB7}"/>
          </ac:spMkLst>
        </pc:spChg>
      </pc:sldChg>
      <pc:sldChg chg="delSp modSp mod">
        <pc:chgData name="Siegbert Rudolph" userId="2af4d44886c067cc" providerId="LiveId" clId="{610D0D36-E789-4C3F-B020-97766B566416}" dt="2020-08-11T08:35:29.378" v="203" actId="1076"/>
        <pc:sldMkLst>
          <pc:docMk/>
          <pc:sldMk cId="3002653572" sldId="697"/>
        </pc:sldMkLst>
        <pc:spChg chg="mod">
          <ac:chgData name="Siegbert Rudolph" userId="2af4d44886c067cc" providerId="LiveId" clId="{610D0D36-E789-4C3F-B020-97766B566416}" dt="2020-08-11T08:35:29.378" v="203" actId="1076"/>
          <ac:spMkLst>
            <pc:docMk/>
            <pc:sldMk cId="3002653572" sldId="697"/>
            <ac:spMk id="2" creationId="{52E68591-DF64-43A5-BC88-4CAE72131DBB}"/>
          </ac:spMkLst>
        </pc:spChg>
        <pc:spChg chg="del">
          <ac:chgData name="Siegbert Rudolph" userId="2af4d44886c067cc" providerId="LiveId" clId="{610D0D36-E789-4C3F-B020-97766B566416}" dt="2020-08-11T08:35:29.374" v="198" actId="478"/>
          <ac:spMkLst>
            <pc:docMk/>
            <pc:sldMk cId="3002653572" sldId="697"/>
            <ac:spMk id="4" creationId="{F009640D-E1E5-45B5-828A-0540EA008A34}"/>
          </ac:spMkLst>
        </pc:spChg>
      </pc:sldChg>
      <pc:sldChg chg="delSp modSp mod">
        <pc:chgData name="Siegbert Rudolph" userId="2af4d44886c067cc" providerId="LiveId" clId="{610D0D36-E789-4C3F-B020-97766B566416}" dt="2020-08-11T08:35:29.381" v="209" actId="1076"/>
        <pc:sldMkLst>
          <pc:docMk/>
          <pc:sldMk cId="2550811374" sldId="698"/>
        </pc:sldMkLst>
        <pc:spChg chg="mod">
          <ac:chgData name="Siegbert Rudolph" userId="2af4d44886c067cc" providerId="LiveId" clId="{610D0D36-E789-4C3F-B020-97766B566416}" dt="2020-08-11T08:35:29.381" v="209" actId="1076"/>
          <ac:spMkLst>
            <pc:docMk/>
            <pc:sldMk cId="2550811374" sldId="698"/>
            <ac:spMk id="2" creationId="{D3A5B952-B60C-439A-AF3E-8A849AB4D52F}"/>
          </ac:spMkLst>
        </pc:spChg>
        <pc:spChg chg="del">
          <ac:chgData name="Siegbert Rudolph" userId="2af4d44886c067cc" providerId="LiveId" clId="{610D0D36-E789-4C3F-B020-97766B566416}" dt="2020-08-11T08:35:29.378" v="204" actId="478"/>
          <ac:spMkLst>
            <pc:docMk/>
            <pc:sldMk cId="2550811374" sldId="698"/>
            <ac:spMk id="4" creationId="{473FFC46-D759-441E-B1DD-C539D9B267EC}"/>
          </ac:spMkLst>
        </pc:spChg>
      </pc:sldChg>
      <pc:sldChg chg="delSp modSp mod">
        <pc:chgData name="Siegbert Rudolph" userId="2af4d44886c067cc" providerId="LiveId" clId="{610D0D36-E789-4C3F-B020-97766B566416}" dt="2020-08-11T08:35:29.385" v="215" actId="1076"/>
        <pc:sldMkLst>
          <pc:docMk/>
          <pc:sldMk cId="968826623" sldId="699"/>
        </pc:sldMkLst>
        <pc:spChg chg="mod">
          <ac:chgData name="Siegbert Rudolph" userId="2af4d44886c067cc" providerId="LiveId" clId="{610D0D36-E789-4C3F-B020-97766B566416}" dt="2020-08-11T08:35:29.385" v="215" actId="1076"/>
          <ac:spMkLst>
            <pc:docMk/>
            <pc:sldMk cId="968826623" sldId="699"/>
            <ac:spMk id="2" creationId="{B288D8F2-FFF9-4D4E-9C2D-192B9B9DBC46}"/>
          </ac:spMkLst>
        </pc:spChg>
        <pc:spChg chg="del">
          <ac:chgData name="Siegbert Rudolph" userId="2af4d44886c067cc" providerId="LiveId" clId="{610D0D36-E789-4C3F-B020-97766B566416}" dt="2020-08-11T08:35:29.382" v="210" actId="478"/>
          <ac:spMkLst>
            <pc:docMk/>
            <pc:sldMk cId="968826623" sldId="699"/>
            <ac:spMk id="4" creationId="{768FE6E9-D4BF-491D-9E4E-CE38F733CED1}"/>
          </ac:spMkLst>
        </pc:spChg>
      </pc:sldChg>
      <pc:sldChg chg="delSp modSp mod">
        <pc:chgData name="Siegbert Rudolph" userId="2af4d44886c067cc" providerId="LiveId" clId="{610D0D36-E789-4C3F-B020-97766B566416}" dt="2020-08-11T08:35:29.389" v="221" actId="1076"/>
        <pc:sldMkLst>
          <pc:docMk/>
          <pc:sldMk cId="2530111314" sldId="700"/>
        </pc:sldMkLst>
        <pc:spChg chg="mod">
          <ac:chgData name="Siegbert Rudolph" userId="2af4d44886c067cc" providerId="LiveId" clId="{610D0D36-E789-4C3F-B020-97766B566416}" dt="2020-08-11T08:35:29.389" v="221" actId="1076"/>
          <ac:spMkLst>
            <pc:docMk/>
            <pc:sldMk cId="2530111314" sldId="700"/>
            <ac:spMk id="2" creationId="{7C6BE5C0-73EE-4686-B143-986249BCC7DC}"/>
          </ac:spMkLst>
        </pc:spChg>
        <pc:spChg chg="del">
          <ac:chgData name="Siegbert Rudolph" userId="2af4d44886c067cc" providerId="LiveId" clId="{610D0D36-E789-4C3F-B020-97766B566416}" dt="2020-08-11T08:35:29.385" v="216" actId="478"/>
          <ac:spMkLst>
            <pc:docMk/>
            <pc:sldMk cId="2530111314" sldId="700"/>
            <ac:spMk id="4" creationId="{BB45D961-CA91-4443-B16D-49DFCEEE91EF}"/>
          </ac:spMkLst>
        </pc:spChg>
      </pc:sldChg>
      <pc:sldChg chg="delSp modSp mod">
        <pc:chgData name="Siegbert Rudolph" userId="2af4d44886c067cc" providerId="LiveId" clId="{610D0D36-E789-4C3F-B020-97766B566416}" dt="2020-08-11T08:35:29.392" v="227" actId="1076"/>
        <pc:sldMkLst>
          <pc:docMk/>
          <pc:sldMk cId="520801887" sldId="701"/>
        </pc:sldMkLst>
        <pc:spChg chg="mod">
          <ac:chgData name="Siegbert Rudolph" userId="2af4d44886c067cc" providerId="LiveId" clId="{610D0D36-E789-4C3F-B020-97766B566416}" dt="2020-08-11T08:35:29.392" v="227" actId="1076"/>
          <ac:spMkLst>
            <pc:docMk/>
            <pc:sldMk cId="520801887" sldId="701"/>
            <ac:spMk id="2" creationId="{DE4ADF32-F11A-4AE8-A4E7-DF390781AC4E}"/>
          </ac:spMkLst>
        </pc:spChg>
        <pc:spChg chg="del">
          <ac:chgData name="Siegbert Rudolph" userId="2af4d44886c067cc" providerId="LiveId" clId="{610D0D36-E789-4C3F-B020-97766B566416}" dt="2020-08-11T08:35:29.389" v="222" actId="478"/>
          <ac:spMkLst>
            <pc:docMk/>
            <pc:sldMk cId="520801887" sldId="701"/>
            <ac:spMk id="4" creationId="{B6E38F8A-A772-4513-B773-0C003598366B}"/>
          </ac:spMkLst>
        </pc:spChg>
      </pc:sldChg>
      <pc:sldChg chg="delSp modSp mod">
        <pc:chgData name="Siegbert Rudolph" userId="2af4d44886c067cc" providerId="LiveId" clId="{610D0D36-E789-4C3F-B020-97766B566416}" dt="2020-08-11T08:35:29.396" v="233" actId="1076"/>
        <pc:sldMkLst>
          <pc:docMk/>
          <pc:sldMk cId="2798859499" sldId="702"/>
        </pc:sldMkLst>
        <pc:spChg chg="mod">
          <ac:chgData name="Siegbert Rudolph" userId="2af4d44886c067cc" providerId="LiveId" clId="{610D0D36-E789-4C3F-B020-97766B566416}" dt="2020-08-11T08:35:29.396" v="233" actId="1076"/>
          <ac:spMkLst>
            <pc:docMk/>
            <pc:sldMk cId="2798859499" sldId="702"/>
            <ac:spMk id="2" creationId="{1C28DB2A-3CE2-4144-9122-879127C53B07}"/>
          </ac:spMkLst>
        </pc:spChg>
        <pc:spChg chg="del">
          <ac:chgData name="Siegbert Rudolph" userId="2af4d44886c067cc" providerId="LiveId" clId="{610D0D36-E789-4C3F-B020-97766B566416}" dt="2020-08-11T08:35:29.393" v="228" actId="478"/>
          <ac:spMkLst>
            <pc:docMk/>
            <pc:sldMk cId="2798859499" sldId="702"/>
            <ac:spMk id="3" creationId="{038BB2D0-18B5-4F6E-A952-82D7DC4FF3F7}"/>
          </ac:spMkLst>
        </pc:spChg>
      </pc:sldChg>
      <pc:sldChg chg="delSp modSp mod">
        <pc:chgData name="Siegbert Rudolph" userId="2af4d44886c067cc" providerId="LiveId" clId="{610D0D36-E789-4C3F-B020-97766B566416}" dt="2020-08-11T08:35:29.400" v="239" actId="1076"/>
        <pc:sldMkLst>
          <pc:docMk/>
          <pc:sldMk cId="3280985348" sldId="703"/>
        </pc:sldMkLst>
        <pc:spChg chg="mod">
          <ac:chgData name="Siegbert Rudolph" userId="2af4d44886c067cc" providerId="LiveId" clId="{610D0D36-E789-4C3F-B020-97766B566416}" dt="2020-08-11T08:35:29.400" v="239" actId="1076"/>
          <ac:spMkLst>
            <pc:docMk/>
            <pc:sldMk cId="3280985348" sldId="703"/>
            <ac:spMk id="2" creationId="{390A55D3-F46C-4B86-A4BD-AEFABA2E7379}"/>
          </ac:spMkLst>
        </pc:spChg>
        <pc:spChg chg="del">
          <ac:chgData name="Siegbert Rudolph" userId="2af4d44886c067cc" providerId="LiveId" clId="{610D0D36-E789-4C3F-B020-97766B566416}" dt="2020-08-11T08:35:29.396" v="234" actId="478"/>
          <ac:spMkLst>
            <pc:docMk/>
            <pc:sldMk cId="3280985348" sldId="703"/>
            <ac:spMk id="4" creationId="{84507104-C395-479C-A843-3F6794D3981C}"/>
          </ac:spMkLst>
        </pc:spChg>
      </pc:sldChg>
      <pc:sldChg chg="delSp modSp mod">
        <pc:chgData name="Siegbert Rudolph" userId="2af4d44886c067cc" providerId="LiveId" clId="{610D0D36-E789-4C3F-B020-97766B566416}" dt="2020-08-11T08:35:29.403" v="245" actId="1076"/>
        <pc:sldMkLst>
          <pc:docMk/>
          <pc:sldMk cId="3552815951" sldId="704"/>
        </pc:sldMkLst>
        <pc:spChg chg="mod">
          <ac:chgData name="Siegbert Rudolph" userId="2af4d44886c067cc" providerId="LiveId" clId="{610D0D36-E789-4C3F-B020-97766B566416}" dt="2020-08-11T08:35:29.403" v="245" actId="1076"/>
          <ac:spMkLst>
            <pc:docMk/>
            <pc:sldMk cId="3552815951" sldId="704"/>
            <ac:spMk id="2" creationId="{9B918D74-C3AC-4517-A182-8782230420C8}"/>
          </ac:spMkLst>
        </pc:spChg>
        <pc:spChg chg="del">
          <ac:chgData name="Siegbert Rudolph" userId="2af4d44886c067cc" providerId="LiveId" clId="{610D0D36-E789-4C3F-B020-97766B566416}" dt="2020-08-11T08:35:29.400" v="240" actId="478"/>
          <ac:spMkLst>
            <pc:docMk/>
            <pc:sldMk cId="3552815951" sldId="704"/>
            <ac:spMk id="4" creationId="{726F08F8-AB4A-4FBB-A8F3-F80C8303AF95}"/>
          </ac:spMkLst>
        </pc:spChg>
      </pc:sldChg>
      <pc:sldChg chg="delSp modSp mod">
        <pc:chgData name="Siegbert Rudolph" userId="2af4d44886c067cc" providerId="LiveId" clId="{610D0D36-E789-4C3F-B020-97766B566416}" dt="2020-08-11T08:35:29.407" v="251" actId="1076"/>
        <pc:sldMkLst>
          <pc:docMk/>
          <pc:sldMk cId="3326870341" sldId="705"/>
        </pc:sldMkLst>
        <pc:spChg chg="mod">
          <ac:chgData name="Siegbert Rudolph" userId="2af4d44886c067cc" providerId="LiveId" clId="{610D0D36-E789-4C3F-B020-97766B566416}" dt="2020-08-11T08:35:29.407" v="251" actId="1076"/>
          <ac:spMkLst>
            <pc:docMk/>
            <pc:sldMk cId="3326870341" sldId="705"/>
            <ac:spMk id="2" creationId="{4DB45EEE-0079-4A19-8C5F-999B2B91B235}"/>
          </ac:spMkLst>
        </pc:spChg>
        <pc:spChg chg="del">
          <ac:chgData name="Siegbert Rudolph" userId="2af4d44886c067cc" providerId="LiveId" clId="{610D0D36-E789-4C3F-B020-97766B566416}" dt="2020-08-11T08:35:29.404" v="246" actId="478"/>
          <ac:spMkLst>
            <pc:docMk/>
            <pc:sldMk cId="3326870341" sldId="705"/>
            <ac:spMk id="4" creationId="{2E8A9A7E-A1CA-448D-B706-64CF7EF103F3}"/>
          </ac:spMkLst>
        </pc:spChg>
      </pc:sldChg>
      <pc:sldChg chg="delSp modSp mod">
        <pc:chgData name="Siegbert Rudolph" userId="2af4d44886c067cc" providerId="LiveId" clId="{610D0D36-E789-4C3F-B020-97766B566416}" dt="2020-08-11T08:35:29.411" v="257" actId="1076"/>
        <pc:sldMkLst>
          <pc:docMk/>
          <pc:sldMk cId="2717397350" sldId="706"/>
        </pc:sldMkLst>
        <pc:spChg chg="mod">
          <ac:chgData name="Siegbert Rudolph" userId="2af4d44886c067cc" providerId="LiveId" clId="{610D0D36-E789-4C3F-B020-97766B566416}" dt="2020-08-11T08:35:29.411" v="257" actId="1076"/>
          <ac:spMkLst>
            <pc:docMk/>
            <pc:sldMk cId="2717397350" sldId="706"/>
            <ac:spMk id="2" creationId="{051D21C0-6B6A-46B5-A4EA-2C15FF74AF93}"/>
          </ac:spMkLst>
        </pc:spChg>
        <pc:spChg chg="del">
          <ac:chgData name="Siegbert Rudolph" userId="2af4d44886c067cc" providerId="LiveId" clId="{610D0D36-E789-4C3F-B020-97766B566416}" dt="2020-08-11T08:35:29.407" v="252" actId="478"/>
          <ac:spMkLst>
            <pc:docMk/>
            <pc:sldMk cId="2717397350" sldId="706"/>
            <ac:spMk id="4" creationId="{F54A70B3-1DF2-4EE4-9045-A8A91354377A}"/>
          </ac:spMkLst>
        </pc:spChg>
      </pc:sldChg>
      <pc:sldChg chg="delSp modSp mod">
        <pc:chgData name="Siegbert Rudolph" userId="2af4d44886c067cc" providerId="LiveId" clId="{610D0D36-E789-4C3F-B020-97766B566416}" dt="2020-08-11T08:35:29.414" v="263" actId="1076"/>
        <pc:sldMkLst>
          <pc:docMk/>
          <pc:sldMk cId="2790216944" sldId="707"/>
        </pc:sldMkLst>
        <pc:spChg chg="mod">
          <ac:chgData name="Siegbert Rudolph" userId="2af4d44886c067cc" providerId="LiveId" clId="{610D0D36-E789-4C3F-B020-97766B566416}" dt="2020-08-11T08:35:29.414" v="263" actId="1076"/>
          <ac:spMkLst>
            <pc:docMk/>
            <pc:sldMk cId="2790216944" sldId="707"/>
            <ac:spMk id="2" creationId="{309B5963-2716-43F2-A81C-E85AA3655BEB}"/>
          </ac:spMkLst>
        </pc:spChg>
        <pc:spChg chg="del">
          <ac:chgData name="Siegbert Rudolph" userId="2af4d44886c067cc" providerId="LiveId" clId="{610D0D36-E789-4C3F-B020-97766B566416}" dt="2020-08-11T08:35:29.411" v="258" actId="478"/>
          <ac:spMkLst>
            <pc:docMk/>
            <pc:sldMk cId="2790216944" sldId="707"/>
            <ac:spMk id="4" creationId="{9EBC807D-0F78-4CB4-9B8E-946A8A3F124A}"/>
          </ac:spMkLst>
        </pc:spChg>
      </pc:sldChg>
      <pc:sldChg chg="delSp modSp mod">
        <pc:chgData name="Siegbert Rudolph" userId="2af4d44886c067cc" providerId="LiveId" clId="{610D0D36-E789-4C3F-B020-97766B566416}" dt="2020-08-11T08:35:29.418" v="269" actId="1076"/>
        <pc:sldMkLst>
          <pc:docMk/>
          <pc:sldMk cId="962042790" sldId="708"/>
        </pc:sldMkLst>
        <pc:spChg chg="mod">
          <ac:chgData name="Siegbert Rudolph" userId="2af4d44886c067cc" providerId="LiveId" clId="{610D0D36-E789-4C3F-B020-97766B566416}" dt="2020-08-11T08:35:29.418" v="269" actId="1076"/>
          <ac:spMkLst>
            <pc:docMk/>
            <pc:sldMk cId="962042790" sldId="708"/>
            <ac:spMk id="2" creationId="{028FC17E-A721-46A1-B713-77DC5493684A}"/>
          </ac:spMkLst>
        </pc:spChg>
        <pc:spChg chg="del">
          <ac:chgData name="Siegbert Rudolph" userId="2af4d44886c067cc" providerId="LiveId" clId="{610D0D36-E789-4C3F-B020-97766B566416}" dt="2020-08-11T08:35:29.415" v="264" actId="478"/>
          <ac:spMkLst>
            <pc:docMk/>
            <pc:sldMk cId="962042790" sldId="708"/>
            <ac:spMk id="4" creationId="{5E9B2CB4-4B4F-48F9-8C97-6AA6D8C16F3D}"/>
          </ac:spMkLst>
        </pc:spChg>
      </pc:sldChg>
      <pc:sldChg chg="delSp modSp mod">
        <pc:chgData name="Siegbert Rudolph" userId="2af4d44886c067cc" providerId="LiveId" clId="{610D0D36-E789-4C3F-B020-97766B566416}" dt="2020-08-11T08:35:29.423" v="275" actId="1076"/>
        <pc:sldMkLst>
          <pc:docMk/>
          <pc:sldMk cId="2294460663" sldId="709"/>
        </pc:sldMkLst>
        <pc:spChg chg="mod">
          <ac:chgData name="Siegbert Rudolph" userId="2af4d44886c067cc" providerId="LiveId" clId="{610D0D36-E789-4C3F-B020-97766B566416}" dt="2020-08-11T08:35:29.423" v="275" actId="1076"/>
          <ac:spMkLst>
            <pc:docMk/>
            <pc:sldMk cId="2294460663" sldId="709"/>
            <ac:spMk id="2" creationId="{9EC17A88-FCE6-4A76-A79C-EEBA1003A8DA}"/>
          </ac:spMkLst>
        </pc:spChg>
        <pc:spChg chg="del">
          <ac:chgData name="Siegbert Rudolph" userId="2af4d44886c067cc" providerId="LiveId" clId="{610D0D36-E789-4C3F-B020-97766B566416}" dt="2020-08-11T08:35:29.419" v="270" actId="478"/>
          <ac:spMkLst>
            <pc:docMk/>
            <pc:sldMk cId="2294460663" sldId="709"/>
            <ac:spMk id="4" creationId="{DF64EF2A-9CC1-4D5D-9CB3-94022ACFCEEA}"/>
          </ac:spMkLst>
        </pc:spChg>
      </pc:sldChg>
      <pc:sldChg chg="delSp modSp mod">
        <pc:chgData name="Siegbert Rudolph" userId="2af4d44886c067cc" providerId="LiveId" clId="{610D0D36-E789-4C3F-B020-97766B566416}" dt="2020-08-11T08:35:29.427" v="281" actId="1076"/>
        <pc:sldMkLst>
          <pc:docMk/>
          <pc:sldMk cId="3732394870" sldId="710"/>
        </pc:sldMkLst>
        <pc:spChg chg="mod">
          <ac:chgData name="Siegbert Rudolph" userId="2af4d44886c067cc" providerId="LiveId" clId="{610D0D36-E789-4C3F-B020-97766B566416}" dt="2020-08-11T08:35:29.427" v="281" actId="1076"/>
          <ac:spMkLst>
            <pc:docMk/>
            <pc:sldMk cId="3732394870" sldId="710"/>
            <ac:spMk id="2" creationId="{A7F03397-B1CB-45B5-A63E-447969D9968E}"/>
          </ac:spMkLst>
        </pc:spChg>
        <pc:spChg chg="del">
          <ac:chgData name="Siegbert Rudolph" userId="2af4d44886c067cc" providerId="LiveId" clId="{610D0D36-E789-4C3F-B020-97766B566416}" dt="2020-08-11T08:35:29.423" v="276" actId="478"/>
          <ac:spMkLst>
            <pc:docMk/>
            <pc:sldMk cId="3732394870" sldId="710"/>
            <ac:spMk id="4" creationId="{531F52C8-17D9-4E97-AE14-F0CA35BBD503}"/>
          </ac:spMkLst>
        </pc:spChg>
      </pc:sldChg>
      <pc:sldChg chg="delSp modSp mod">
        <pc:chgData name="Siegbert Rudolph" userId="2af4d44886c067cc" providerId="LiveId" clId="{610D0D36-E789-4C3F-B020-97766B566416}" dt="2020-08-11T08:35:29.431" v="287" actId="1076"/>
        <pc:sldMkLst>
          <pc:docMk/>
          <pc:sldMk cId="2859889638" sldId="711"/>
        </pc:sldMkLst>
        <pc:spChg chg="mod">
          <ac:chgData name="Siegbert Rudolph" userId="2af4d44886c067cc" providerId="LiveId" clId="{610D0D36-E789-4C3F-B020-97766B566416}" dt="2020-08-11T08:35:29.431" v="287" actId="1076"/>
          <ac:spMkLst>
            <pc:docMk/>
            <pc:sldMk cId="2859889638" sldId="711"/>
            <ac:spMk id="2" creationId="{99808CC7-306A-4EE5-B43D-C2103CC1B63C}"/>
          </ac:spMkLst>
        </pc:spChg>
        <pc:spChg chg="del">
          <ac:chgData name="Siegbert Rudolph" userId="2af4d44886c067cc" providerId="LiveId" clId="{610D0D36-E789-4C3F-B020-97766B566416}" dt="2020-08-11T08:35:29.427" v="282" actId="478"/>
          <ac:spMkLst>
            <pc:docMk/>
            <pc:sldMk cId="2859889638" sldId="711"/>
            <ac:spMk id="4" creationId="{C450F004-497D-408F-9F05-02C5CC3A1187}"/>
          </ac:spMkLst>
        </pc:spChg>
      </pc:sldChg>
      <pc:sldChg chg="delSp modSp mod">
        <pc:chgData name="Siegbert Rudolph" userId="2af4d44886c067cc" providerId="LiveId" clId="{610D0D36-E789-4C3F-B020-97766B566416}" dt="2020-08-11T08:35:29.434" v="293" actId="1076"/>
        <pc:sldMkLst>
          <pc:docMk/>
          <pc:sldMk cId="3212973808" sldId="712"/>
        </pc:sldMkLst>
        <pc:spChg chg="mod">
          <ac:chgData name="Siegbert Rudolph" userId="2af4d44886c067cc" providerId="LiveId" clId="{610D0D36-E789-4C3F-B020-97766B566416}" dt="2020-08-11T08:35:29.434" v="293" actId="1076"/>
          <ac:spMkLst>
            <pc:docMk/>
            <pc:sldMk cId="3212973808" sldId="712"/>
            <ac:spMk id="2" creationId="{8F7E4746-9085-4213-91FA-AFFFBECB20AE}"/>
          </ac:spMkLst>
        </pc:spChg>
        <pc:spChg chg="del">
          <ac:chgData name="Siegbert Rudolph" userId="2af4d44886c067cc" providerId="LiveId" clId="{610D0D36-E789-4C3F-B020-97766B566416}" dt="2020-08-11T08:35:29.431" v="288" actId="478"/>
          <ac:spMkLst>
            <pc:docMk/>
            <pc:sldMk cId="3212973808" sldId="712"/>
            <ac:spMk id="4" creationId="{B74CBFC5-B821-4080-9937-030A8D6B717B}"/>
          </ac:spMkLst>
        </pc:spChg>
      </pc:sldChg>
      <pc:sldChg chg="delSp modSp mod">
        <pc:chgData name="Siegbert Rudolph" userId="2af4d44886c067cc" providerId="LiveId" clId="{610D0D36-E789-4C3F-B020-97766B566416}" dt="2020-08-11T08:35:29.438" v="299" actId="1076"/>
        <pc:sldMkLst>
          <pc:docMk/>
          <pc:sldMk cId="1242677641" sldId="713"/>
        </pc:sldMkLst>
        <pc:spChg chg="mod">
          <ac:chgData name="Siegbert Rudolph" userId="2af4d44886c067cc" providerId="LiveId" clId="{610D0D36-E789-4C3F-B020-97766B566416}" dt="2020-08-11T08:35:29.438" v="299" actId="1076"/>
          <ac:spMkLst>
            <pc:docMk/>
            <pc:sldMk cId="1242677641" sldId="713"/>
            <ac:spMk id="2" creationId="{00499126-7E9B-47E6-8C1D-5ABF1E7241FB}"/>
          </ac:spMkLst>
        </pc:spChg>
        <pc:spChg chg="del">
          <ac:chgData name="Siegbert Rudolph" userId="2af4d44886c067cc" providerId="LiveId" clId="{610D0D36-E789-4C3F-B020-97766B566416}" dt="2020-08-11T08:35:29.435" v="294" actId="478"/>
          <ac:spMkLst>
            <pc:docMk/>
            <pc:sldMk cId="1242677641" sldId="713"/>
            <ac:spMk id="4" creationId="{4A0D1081-99D8-46A4-8921-F5BACEB411BF}"/>
          </ac:spMkLst>
        </pc:spChg>
      </pc:sldChg>
      <pc:sldChg chg="delSp modSp mod">
        <pc:chgData name="Siegbert Rudolph" userId="2af4d44886c067cc" providerId="LiveId" clId="{610D0D36-E789-4C3F-B020-97766B566416}" dt="2020-08-11T08:35:29.442" v="305" actId="1076"/>
        <pc:sldMkLst>
          <pc:docMk/>
          <pc:sldMk cId="3081089863" sldId="714"/>
        </pc:sldMkLst>
        <pc:spChg chg="mod">
          <ac:chgData name="Siegbert Rudolph" userId="2af4d44886c067cc" providerId="LiveId" clId="{610D0D36-E789-4C3F-B020-97766B566416}" dt="2020-08-11T08:35:29.442" v="305" actId="1076"/>
          <ac:spMkLst>
            <pc:docMk/>
            <pc:sldMk cId="3081089863" sldId="714"/>
            <ac:spMk id="2" creationId="{02A6E0DB-926D-4DF1-BA1B-111A394F90DA}"/>
          </ac:spMkLst>
        </pc:spChg>
        <pc:spChg chg="del">
          <ac:chgData name="Siegbert Rudolph" userId="2af4d44886c067cc" providerId="LiveId" clId="{610D0D36-E789-4C3F-B020-97766B566416}" dt="2020-08-11T08:35:29.438" v="300" actId="478"/>
          <ac:spMkLst>
            <pc:docMk/>
            <pc:sldMk cId="3081089863" sldId="714"/>
            <ac:spMk id="4" creationId="{8022DC2F-8FB9-4416-AA14-AD05C5D29AD7}"/>
          </ac:spMkLst>
        </pc:spChg>
      </pc:sldChg>
    </pc:docChg>
  </pc:docChgLst>
  <pc:docChgLst>
    <pc:chgData name="Siegbert Rudolph" userId="2af4d44886c067cc" providerId="LiveId" clId="{1568BE2C-1855-48D2-A6E0-EBDDE753D56A}"/>
    <pc:docChg chg="custSel modSld">
      <pc:chgData name="Siegbert Rudolph" userId="2af4d44886c067cc" providerId="LiveId" clId="{1568BE2C-1855-48D2-A6E0-EBDDE753D56A}" dt="2021-01-03T17:09:45.267" v="311" actId="1076"/>
      <pc:docMkLst>
        <pc:docMk/>
      </pc:docMkLst>
      <pc:sldChg chg="delSp modSp mod">
        <pc:chgData name="Siegbert Rudolph" userId="2af4d44886c067cc" providerId="LiveId" clId="{1568BE2C-1855-48D2-A6E0-EBDDE753D56A}" dt="2021-01-03T17:09:45.084" v="5" actId="1076"/>
        <pc:sldMkLst>
          <pc:docMk/>
          <pc:sldMk cId="0" sldId="444"/>
        </pc:sldMkLst>
        <pc:spChg chg="mod">
          <ac:chgData name="Siegbert Rudolph" userId="2af4d44886c067cc" providerId="LiveId" clId="{1568BE2C-1855-48D2-A6E0-EBDDE753D56A}" dt="2021-01-03T17:09:45.084" v="5" actId="1076"/>
          <ac:spMkLst>
            <pc:docMk/>
            <pc:sldMk cId="0" sldId="444"/>
            <ac:spMk id="2" creationId="{ECD8C490-ADA6-4FB5-9272-918A332D7D52}"/>
          </ac:spMkLst>
        </pc:spChg>
        <pc:spChg chg="del">
          <ac:chgData name="Siegbert Rudolph" userId="2af4d44886c067cc" providerId="LiveId" clId="{1568BE2C-1855-48D2-A6E0-EBDDE753D56A}" dt="2021-01-03T17:09:45.076" v="0" actId="478"/>
          <ac:spMkLst>
            <pc:docMk/>
            <pc:sldMk cId="0" sldId="444"/>
            <ac:spMk id="3" creationId="{52287D0E-3225-4F7A-983B-AE810D249389}"/>
          </ac:spMkLst>
        </pc:spChg>
      </pc:sldChg>
      <pc:sldChg chg="delSp modSp mod">
        <pc:chgData name="Siegbert Rudolph" userId="2af4d44886c067cc" providerId="LiveId" clId="{1568BE2C-1855-48D2-A6E0-EBDDE753D56A}" dt="2021-01-03T17:09:45.267" v="311" actId="1076"/>
        <pc:sldMkLst>
          <pc:docMk/>
          <pc:sldMk cId="1647492060" sldId="607"/>
        </pc:sldMkLst>
        <pc:spChg chg="mod">
          <ac:chgData name="Siegbert Rudolph" userId="2af4d44886c067cc" providerId="LiveId" clId="{1568BE2C-1855-48D2-A6E0-EBDDE753D56A}" dt="2021-01-03T17:09:45.267" v="311" actId="1076"/>
          <ac:spMkLst>
            <pc:docMk/>
            <pc:sldMk cId="1647492060" sldId="607"/>
            <ac:spMk id="2" creationId="{4B0750C5-25FD-4FEA-B377-4B366D5EA5F7}"/>
          </ac:spMkLst>
        </pc:spChg>
        <pc:spChg chg="del">
          <ac:chgData name="Siegbert Rudolph" userId="2af4d44886c067cc" providerId="LiveId" clId="{1568BE2C-1855-48D2-A6E0-EBDDE753D56A}" dt="2021-01-03T17:09:45.267" v="306" actId="478"/>
          <ac:spMkLst>
            <pc:docMk/>
            <pc:sldMk cId="1647492060" sldId="607"/>
            <ac:spMk id="5" creationId="{91630BB3-D02D-4C24-BCCF-52350ABF4167}"/>
          </ac:spMkLst>
        </pc:spChg>
      </pc:sldChg>
      <pc:sldChg chg="delSp modSp mod">
        <pc:chgData name="Siegbert Rudolph" userId="2af4d44886c067cc" providerId="LiveId" clId="{1568BE2C-1855-48D2-A6E0-EBDDE753D56A}" dt="2021-01-03T17:09:45.086" v="11" actId="1076"/>
        <pc:sldMkLst>
          <pc:docMk/>
          <pc:sldMk cId="4139754275" sldId="665"/>
        </pc:sldMkLst>
        <pc:spChg chg="mod">
          <ac:chgData name="Siegbert Rudolph" userId="2af4d44886c067cc" providerId="LiveId" clId="{1568BE2C-1855-48D2-A6E0-EBDDE753D56A}" dt="2021-01-03T17:09:45.086" v="11" actId="1076"/>
          <ac:spMkLst>
            <pc:docMk/>
            <pc:sldMk cId="4139754275" sldId="665"/>
            <ac:spMk id="2" creationId="{0185C98C-5E18-43AF-8168-36DEDE3370D2}"/>
          </ac:spMkLst>
        </pc:spChg>
        <pc:spChg chg="del">
          <ac:chgData name="Siegbert Rudolph" userId="2af4d44886c067cc" providerId="LiveId" clId="{1568BE2C-1855-48D2-A6E0-EBDDE753D56A}" dt="2021-01-03T17:09:45.084" v="6" actId="478"/>
          <ac:spMkLst>
            <pc:docMk/>
            <pc:sldMk cId="4139754275" sldId="665"/>
            <ac:spMk id="6" creationId="{E52968DE-DF6E-4950-A429-501BEC6B9275}"/>
          </ac:spMkLst>
        </pc:spChg>
      </pc:sldChg>
      <pc:sldChg chg="delSp modSp mod">
        <pc:chgData name="Siegbert Rudolph" userId="2af4d44886c067cc" providerId="LiveId" clId="{1568BE2C-1855-48D2-A6E0-EBDDE753D56A}" dt="2021-01-03T17:09:45.086" v="17" actId="1076"/>
        <pc:sldMkLst>
          <pc:docMk/>
          <pc:sldMk cId="851338789" sldId="666"/>
        </pc:sldMkLst>
        <pc:spChg chg="mod">
          <ac:chgData name="Siegbert Rudolph" userId="2af4d44886c067cc" providerId="LiveId" clId="{1568BE2C-1855-48D2-A6E0-EBDDE753D56A}" dt="2021-01-03T17:09:45.086" v="17" actId="1076"/>
          <ac:spMkLst>
            <pc:docMk/>
            <pc:sldMk cId="851338789" sldId="666"/>
            <ac:spMk id="2" creationId="{24A35182-40DC-4930-BE7A-54C887FA31D1}"/>
          </ac:spMkLst>
        </pc:spChg>
        <pc:spChg chg="del">
          <ac:chgData name="Siegbert Rudolph" userId="2af4d44886c067cc" providerId="LiveId" clId="{1568BE2C-1855-48D2-A6E0-EBDDE753D56A}" dt="2021-01-03T17:09:45.086" v="12" actId="478"/>
          <ac:spMkLst>
            <pc:docMk/>
            <pc:sldMk cId="851338789" sldId="666"/>
            <ac:spMk id="4" creationId="{6B7D5EB9-A052-4C8D-BFB2-5AC7EC5A4449}"/>
          </ac:spMkLst>
        </pc:spChg>
      </pc:sldChg>
      <pc:sldChg chg="delSp modSp mod">
        <pc:chgData name="Siegbert Rudolph" userId="2af4d44886c067cc" providerId="LiveId" clId="{1568BE2C-1855-48D2-A6E0-EBDDE753D56A}" dt="2021-01-03T17:09:45.094" v="23" actId="1076"/>
        <pc:sldMkLst>
          <pc:docMk/>
          <pc:sldMk cId="32619341" sldId="667"/>
        </pc:sldMkLst>
        <pc:spChg chg="mod">
          <ac:chgData name="Siegbert Rudolph" userId="2af4d44886c067cc" providerId="LiveId" clId="{1568BE2C-1855-48D2-A6E0-EBDDE753D56A}" dt="2021-01-03T17:09:45.094" v="23" actId="1076"/>
          <ac:spMkLst>
            <pc:docMk/>
            <pc:sldMk cId="32619341" sldId="667"/>
            <ac:spMk id="2" creationId="{8660134A-6FBF-4ECE-9FB1-FBB95C3FBCD0}"/>
          </ac:spMkLst>
        </pc:spChg>
        <pc:spChg chg="del">
          <ac:chgData name="Siegbert Rudolph" userId="2af4d44886c067cc" providerId="LiveId" clId="{1568BE2C-1855-48D2-A6E0-EBDDE753D56A}" dt="2021-01-03T17:09:45.086" v="18" actId="478"/>
          <ac:spMkLst>
            <pc:docMk/>
            <pc:sldMk cId="32619341" sldId="667"/>
            <ac:spMk id="4" creationId="{80098CCD-FE27-42A6-8903-385D64E1C751}"/>
          </ac:spMkLst>
        </pc:spChg>
      </pc:sldChg>
      <pc:sldChg chg="delSp modSp mod">
        <pc:chgData name="Siegbert Rudolph" userId="2af4d44886c067cc" providerId="LiveId" clId="{1568BE2C-1855-48D2-A6E0-EBDDE753D56A}" dt="2021-01-03T17:09:45.094" v="29" actId="1076"/>
        <pc:sldMkLst>
          <pc:docMk/>
          <pc:sldMk cId="3357782295" sldId="668"/>
        </pc:sldMkLst>
        <pc:spChg chg="mod">
          <ac:chgData name="Siegbert Rudolph" userId="2af4d44886c067cc" providerId="LiveId" clId="{1568BE2C-1855-48D2-A6E0-EBDDE753D56A}" dt="2021-01-03T17:09:45.094" v="29" actId="1076"/>
          <ac:spMkLst>
            <pc:docMk/>
            <pc:sldMk cId="3357782295" sldId="668"/>
            <ac:spMk id="2" creationId="{CA3D2BA2-6601-49B8-9495-E4E9706725A0}"/>
          </ac:spMkLst>
        </pc:spChg>
        <pc:spChg chg="del">
          <ac:chgData name="Siegbert Rudolph" userId="2af4d44886c067cc" providerId="LiveId" clId="{1568BE2C-1855-48D2-A6E0-EBDDE753D56A}" dt="2021-01-03T17:09:45.094" v="24" actId="478"/>
          <ac:spMkLst>
            <pc:docMk/>
            <pc:sldMk cId="3357782295" sldId="668"/>
            <ac:spMk id="4" creationId="{AA83FEC5-F18C-4538-8DDF-D9640D55A359}"/>
          </ac:spMkLst>
        </pc:spChg>
      </pc:sldChg>
      <pc:sldChg chg="delSp modSp mod">
        <pc:chgData name="Siegbert Rudolph" userId="2af4d44886c067cc" providerId="LiveId" clId="{1568BE2C-1855-48D2-A6E0-EBDDE753D56A}" dt="2021-01-03T17:09:45.094" v="35" actId="1076"/>
        <pc:sldMkLst>
          <pc:docMk/>
          <pc:sldMk cId="1192445195" sldId="669"/>
        </pc:sldMkLst>
        <pc:spChg chg="mod">
          <ac:chgData name="Siegbert Rudolph" userId="2af4d44886c067cc" providerId="LiveId" clId="{1568BE2C-1855-48D2-A6E0-EBDDE753D56A}" dt="2021-01-03T17:09:45.094" v="35" actId="1076"/>
          <ac:spMkLst>
            <pc:docMk/>
            <pc:sldMk cId="1192445195" sldId="669"/>
            <ac:spMk id="2" creationId="{A396172C-7CC8-4BA1-A8A0-B91ED3E0626C}"/>
          </ac:spMkLst>
        </pc:spChg>
        <pc:spChg chg="del">
          <ac:chgData name="Siegbert Rudolph" userId="2af4d44886c067cc" providerId="LiveId" clId="{1568BE2C-1855-48D2-A6E0-EBDDE753D56A}" dt="2021-01-03T17:09:45.094" v="30" actId="478"/>
          <ac:spMkLst>
            <pc:docMk/>
            <pc:sldMk cId="1192445195" sldId="669"/>
            <ac:spMk id="4" creationId="{1EA63BDF-718D-41A5-A8DE-8F17A9F6FFD5}"/>
          </ac:spMkLst>
        </pc:spChg>
      </pc:sldChg>
      <pc:sldChg chg="delSp modSp mod">
        <pc:chgData name="Siegbert Rudolph" userId="2af4d44886c067cc" providerId="LiveId" clId="{1568BE2C-1855-48D2-A6E0-EBDDE753D56A}" dt="2021-01-03T17:09:45.106" v="41" actId="1076"/>
        <pc:sldMkLst>
          <pc:docMk/>
          <pc:sldMk cId="1536402048" sldId="670"/>
        </pc:sldMkLst>
        <pc:spChg chg="mod">
          <ac:chgData name="Siegbert Rudolph" userId="2af4d44886c067cc" providerId="LiveId" clId="{1568BE2C-1855-48D2-A6E0-EBDDE753D56A}" dt="2021-01-03T17:09:45.106" v="41" actId="1076"/>
          <ac:spMkLst>
            <pc:docMk/>
            <pc:sldMk cId="1536402048" sldId="670"/>
            <ac:spMk id="2" creationId="{D3820C46-D8D6-43F4-9737-9CD2EFEB7289}"/>
          </ac:spMkLst>
        </pc:spChg>
        <pc:spChg chg="del">
          <ac:chgData name="Siegbert Rudolph" userId="2af4d44886c067cc" providerId="LiveId" clId="{1568BE2C-1855-48D2-A6E0-EBDDE753D56A}" dt="2021-01-03T17:09:45.094" v="36" actId="478"/>
          <ac:spMkLst>
            <pc:docMk/>
            <pc:sldMk cId="1536402048" sldId="670"/>
            <ac:spMk id="4" creationId="{BC325B18-C8B9-4E3C-830D-07C78704214A}"/>
          </ac:spMkLst>
        </pc:spChg>
      </pc:sldChg>
      <pc:sldChg chg="delSp modSp mod">
        <pc:chgData name="Siegbert Rudolph" userId="2af4d44886c067cc" providerId="LiveId" clId="{1568BE2C-1855-48D2-A6E0-EBDDE753D56A}" dt="2021-01-03T17:09:45.106" v="47" actId="1076"/>
        <pc:sldMkLst>
          <pc:docMk/>
          <pc:sldMk cId="384098310" sldId="671"/>
        </pc:sldMkLst>
        <pc:spChg chg="mod">
          <ac:chgData name="Siegbert Rudolph" userId="2af4d44886c067cc" providerId="LiveId" clId="{1568BE2C-1855-48D2-A6E0-EBDDE753D56A}" dt="2021-01-03T17:09:45.106" v="47" actId="1076"/>
          <ac:spMkLst>
            <pc:docMk/>
            <pc:sldMk cId="384098310" sldId="671"/>
            <ac:spMk id="2" creationId="{1743DFD5-04A8-47A6-81C8-870522B8AB79}"/>
          </ac:spMkLst>
        </pc:spChg>
        <pc:spChg chg="del">
          <ac:chgData name="Siegbert Rudolph" userId="2af4d44886c067cc" providerId="LiveId" clId="{1568BE2C-1855-48D2-A6E0-EBDDE753D56A}" dt="2021-01-03T17:09:45.106" v="42" actId="478"/>
          <ac:spMkLst>
            <pc:docMk/>
            <pc:sldMk cId="384098310" sldId="671"/>
            <ac:spMk id="4" creationId="{7B7A30DE-0163-420F-98C6-06AA01F4841E}"/>
          </ac:spMkLst>
        </pc:spChg>
      </pc:sldChg>
      <pc:sldChg chg="delSp modSp mod">
        <pc:chgData name="Siegbert Rudolph" userId="2af4d44886c067cc" providerId="LiveId" clId="{1568BE2C-1855-48D2-A6E0-EBDDE753D56A}" dt="2021-01-03T17:09:45.114" v="53" actId="1076"/>
        <pc:sldMkLst>
          <pc:docMk/>
          <pc:sldMk cId="1225357203" sldId="672"/>
        </pc:sldMkLst>
        <pc:spChg chg="mod">
          <ac:chgData name="Siegbert Rudolph" userId="2af4d44886c067cc" providerId="LiveId" clId="{1568BE2C-1855-48D2-A6E0-EBDDE753D56A}" dt="2021-01-03T17:09:45.114" v="53" actId="1076"/>
          <ac:spMkLst>
            <pc:docMk/>
            <pc:sldMk cId="1225357203" sldId="672"/>
            <ac:spMk id="2" creationId="{C284432E-A2EB-4759-AEDC-F6AEE3A81699}"/>
          </ac:spMkLst>
        </pc:spChg>
        <pc:spChg chg="del">
          <ac:chgData name="Siegbert Rudolph" userId="2af4d44886c067cc" providerId="LiveId" clId="{1568BE2C-1855-48D2-A6E0-EBDDE753D56A}" dt="2021-01-03T17:09:45.106" v="48" actId="478"/>
          <ac:spMkLst>
            <pc:docMk/>
            <pc:sldMk cId="1225357203" sldId="672"/>
            <ac:spMk id="4" creationId="{5366DCA9-0CBC-4555-92C0-AE5FD0A8FC71}"/>
          </ac:spMkLst>
        </pc:spChg>
      </pc:sldChg>
      <pc:sldChg chg="delSp modSp mod">
        <pc:chgData name="Siegbert Rudolph" userId="2af4d44886c067cc" providerId="LiveId" clId="{1568BE2C-1855-48D2-A6E0-EBDDE753D56A}" dt="2021-01-03T17:09:45.116" v="59" actId="1076"/>
        <pc:sldMkLst>
          <pc:docMk/>
          <pc:sldMk cId="3261663122" sldId="673"/>
        </pc:sldMkLst>
        <pc:spChg chg="mod">
          <ac:chgData name="Siegbert Rudolph" userId="2af4d44886c067cc" providerId="LiveId" clId="{1568BE2C-1855-48D2-A6E0-EBDDE753D56A}" dt="2021-01-03T17:09:45.116" v="59" actId="1076"/>
          <ac:spMkLst>
            <pc:docMk/>
            <pc:sldMk cId="3261663122" sldId="673"/>
            <ac:spMk id="2" creationId="{2A56BCCD-BB9D-42E0-8898-D9AEC531E833}"/>
          </ac:spMkLst>
        </pc:spChg>
        <pc:spChg chg="del">
          <ac:chgData name="Siegbert Rudolph" userId="2af4d44886c067cc" providerId="LiveId" clId="{1568BE2C-1855-48D2-A6E0-EBDDE753D56A}" dt="2021-01-03T17:09:45.114" v="54" actId="478"/>
          <ac:spMkLst>
            <pc:docMk/>
            <pc:sldMk cId="3261663122" sldId="673"/>
            <ac:spMk id="4" creationId="{0D1B102E-FD95-47CD-A1A1-7DD015F36538}"/>
          </ac:spMkLst>
        </pc:spChg>
      </pc:sldChg>
      <pc:sldChg chg="delSp modSp mod">
        <pc:chgData name="Siegbert Rudolph" userId="2af4d44886c067cc" providerId="LiveId" clId="{1568BE2C-1855-48D2-A6E0-EBDDE753D56A}" dt="2021-01-03T17:09:45.116" v="65" actId="1076"/>
        <pc:sldMkLst>
          <pc:docMk/>
          <pc:sldMk cId="3935481072" sldId="674"/>
        </pc:sldMkLst>
        <pc:spChg chg="mod">
          <ac:chgData name="Siegbert Rudolph" userId="2af4d44886c067cc" providerId="LiveId" clId="{1568BE2C-1855-48D2-A6E0-EBDDE753D56A}" dt="2021-01-03T17:09:45.116" v="65" actId="1076"/>
          <ac:spMkLst>
            <pc:docMk/>
            <pc:sldMk cId="3935481072" sldId="674"/>
            <ac:spMk id="2" creationId="{5125EE81-2217-4F12-AE32-9D79A8D49BD9}"/>
          </ac:spMkLst>
        </pc:spChg>
        <pc:spChg chg="del">
          <ac:chgData name="Siegbert Rudolph" userId="2af4d44886c067cc" providerId="LiveId" clId="{1568BE2C-1855-48D2-A6E0-EBDDE753D56A}" dt="2021-01-03T17:09:45.116" v="60" actId="478"/>
          <ac:spMkLst>
            <pc:docMk/>
            <pc:sldMk cId="3935481072" sldId="674"/>
            <ac:spMk id="4" creationId="{CD333B78-75A9-47E9-88A9-29EC3F206DA9}"/>
          </ac:spMkLst>
        </pc:spChg>
      </pc:sldChg>
      <pc:sldChg chg="delSp modSp mod">
        <pc:chgData name="Siegbert Rudolph" userId="2af4d44886c067cc" providerId="LiveId" clId="{1568BE2C-1855-48D2-A6E0-EBDDE753D56A}" dt="2021-01-03T17:09:45.124" v="71" actId="1076"/>
        <pc:sldMkLst>
          <pc:docMk/>
          <pc:sldMk cId="1206306294" sldId="675"/>
        </pc:sldMkLst>
        <pc:spChg chg="mod">
          <ac:chgData name="Siegbert Rudolph" userId="2af4d44886c067cc" providerId="LiveId" clId="{1568BE2C-1855-48D2-A6E0-EBDDE753D56A}" dt="2021-01-03T17:09:45.124" v="71" actId="1076"/>
          <ac:spMkLst>
            <pc:docMk/>
            <pc:sldMk cId="1206306294" sldId="675"/>
            <ac:spMk id="2" creationId="{60A2A071-FB44-46BD-9B8C-C68585EF3137}"/>
          </ac:spMkLst>
        </pc:spChg>
        <pc:spChg chg="del">
          <ac:chgData name="Siegbert Rudolph" userId="2af4d44886c067cc" providerId="LiveId" clId="{1568BE2C-1855-48D2-A6E0-EBDDE753D56A}" dt="2021-01-03T17:09:45.116" v="66" actId="478"/>
          <ac:spMkLst>
            <pc:docMk/>
            <pc:sldMk cId="1206306294" sldId="675"/>
            <ac:spMk id="4" creationId="{6E12C034-BACD-410B-9275-0A1F5BB52EFD}"/>
          </ac:spMkLst>
        </pc:spChg>
      </pc:sldChg>
      <pc:sldChg chg="delSp modSp mod">
        <pc:chgData name="Siegbert Rudolph" userId="2af4d44886c067cc" providerId="LiveId" clId="{1568BE2C-1855-48D2-A6E0-EBDDE753D56A}" dt="2021-01-03T17:09:45.126" v="77" actId="1076"/>
        <pc:sldMkLst>
          <pc:docMk/>
          <pc:sldMk cId="2340693183" sldId="676"/>
        </pc:sldMkLst>
        <pc:spChg chg="mod">
          <ac:chgData name="Siegbert Rudolph" userId="2af4d44886c067cc" providerId="LiveId" clId="{1568BE2C-1855-48D2-A6E0-EBDDE753D56A}" dt="2021-01-03T17:09:45.126" v="77" actId="1076"/>
          <ac:spMkLst>
            <pc:docMk/>
            <pc:sldMk cId="2340693183" sldId="676"/>
            <ac:spMk id="2" creationId="{08386351-CDC0-49CF-9459-F804E39AA2AF}"/>
          </ac:spMkLst>
        </pc:spChg>
        <pc:spChg chg="del">
          <ac:chgData name="Siegbert Rudolph" userId="2af4d44886c067cc" providerId="LiveId" clId="{1568BE2C-1855-48D2-A6E0-EBDDE753D56A}" dt="2021-01-03T17:09:45.124" v="72" actId="478"/>
          <ac:spMkLst>
            <pc:docMk/>
            <pc:sldMk cId="2340693183" sldId="676"/>
            <ac:spMk id="4" creationId="{4B8EB6EF-64A7-4F55-B8B2-ADE6F184B68E}"/>
          </ac:spMkLst>
        </pc:spChg>
      </pc:sldChg>
      <pc:sldChg chg="delSp modSp mod">
        <pc:chgData name="Siegbert Rudolph" userId="2af4d44886c067cc" providerId="LiveId" clId="{1568BE2C-1855-48D2-A6E0-EBDDE753D56A}" dt="2021-01-03T17:09:45.126" v="83" actId="1076"/>
        <pc:sldMkLst>
          <pc:docMk/>
          <pc:sldMk cId="4115010902" sldId="677"/>
        </pc:sldMkLst>
        <pc:spChg chg="mod">
          <ac:chgData name="Siegbert Rudolph" userId="2af4d44886c067cc" providerId="LiveId" clId="{1568BE2C-1855-48D2-A6E0-EBDDE753D56A}" dt="2021-01-03T17:09:45.126" v="83" actId="1076"/>
          <ac:spMkLst>
            <pc:docMk/>
            <pc:sldMk cId="4115010902" sldId="677"/>
            <ac:spMk id="2" creationId="{DDBE3E1F-C5CA-4673-ADBB-869B3EB15179}"/>
          </ac:spMkLst>
        </pc:spChg>
        <pc:spChg chg="del">
          <ac:chgData name="Siegbert Rudolph" userId="2af4d44886c067cc" providerId="LiveId" clId="{1568BE2C-1855-48D2-A6E0-EBDDE753D56A}" dt="2021-01-03T17:09:45.126" v="78" actId="478"/>
          <ac:spMkLst>
            <pc:docMk/>
            <pc:sldMk cId="4115010902" sldId="677"/>
            <ac:spMk id="4" creationId="{8C059D50-6E6F-41AE-A2FE-FACA29013A07}"/>
          </ac:spMkLst>
        </pc:spChg>
      </pc:sldChg>
      <pc:sldChg chg="delSp modSp mod">
        <pc:chgData name="Siegbert Rudolph" userId="2af4d44886c067cc" providerId="LiveId" clId="{1568BE2C-1855-48D2-A6E0-EBDDE753D56A}" dt="2021-01-03T17:09:45.134" v="89" actId="1076"/>
        <pc:sldMkLst>
          <pc:docMk/>
          <pc:sldMk cId="3407891719" sldId="678"/>
        </pc:sldMkLst>
        <pc:spChg chg="mod">
          <ac:chgData name="Siegbert Rudolph" userId="2af4d44886c067cc" providerId="LiveId" clId="{1568BE2C-1855-48D2-A6E0-EBDDE753D56A}" dt="2021-01-03T17:09:45.134" v="89" actId="1076"/>
          <ac:spMkLst>
            <pc:docMk/>
            <pc:sldMk cId="3407891719" sldId="678"/>
            <ac:spMk id="2" creationId="{75D37FF0-55B8-4F13-AFA7-214411606663}"/>
          </ac:spMkLst>
        </pc:spChg>
        <pc:spChg chg="del">
          <ac:chgData name="Siegbert Rudolph" userId="2af4d44886c067cc" providerId="LiveId" clId="{1568BE2C-1855-48D2-A6E0-EBDDE753D56A}" dt="2021-01-03T17:09:45.126" v="84" actId="478"/>
          <ac:spMkLst>
            <pc:docMk/>
            <pc:sldMk cId="3407891719" sldId="678"/>
            <ac:spMk id="4" creationId="{A1861A3D-F1E1-4E1B-8BF3-C211320D692D}"/>
          </ac:spMkLst>
        </pc:spChg>
      </pc:sldChg>
      <pc:sldChg chg="delSp modSp mod">
        <pc:chgData name="Siegbert Rudolph" userId="2af4d44886c067cc" providerId="LiveId" clId="{1568BE2C-1855-48D2-A6E0-EBDDE753D56A}" dt="2021-01-03T17:09:45.136" v="95" actId="1076"/>
        <pc:sldMkLst>
          <pc:docMk/>
          <pc:sldMk cId="2189830302" sldId="679"/>
        </pc:sldMkLst>
        <pc:spChg chg="mod">
          <ac:chgData name="Siegbert Rudolph" userId="2af4d44886c067cc" providerId="LiveId" clId="{1568BE2C-1855-48D2-A6E0-EBDDE753D56A}" dt="2021-01-03T17:09:45.136" v="95" actId="1076"/>
          <ac:spMkLst>
            <pc:docMk/>
            <pc:sldMk cId="2189830302" sldId="679"/>
            <ac:spMk id="2" creationId="{FDCF28D3-DAB8-48C9-A754-F2C2D9A693E1}"/>
          </ac:spMkLst>
        </pc:spChg>
        <pc:spChg chg="del">
          <ac:chgData name="Siegbert Rudolph" userId="2af4d44886c067cc" providerId="LiveId" clId="{1568BE2C-1855-48D2-A6E0-EBDDE753D56A}" dt="2021-01-03T17:09:45.136" v="90" actId="478"/>
          <ac:spMkLst>
            <pc:docMk/>
            <pc:sldMk cId="2189830302" sldId="679"/>
            <ac:spMk id="4" creationId="{A7CEB12E-780E-4C5F-B2DF-196BF54E663A}"/>
          </ac:spMkLst>
        </pc:spChg>
      </pc:sldChg>
      <pc:sldChg chg="delSp modSp mod">
        <pc:chgData name="Siegbert Rudolph" userId="2af4d44886c067cc" providerId="LiveId" clId="{1568BE2C-1855-48D2-A6E0-EBDDE753D56A}" dt="2021-01-03T17:09:45.136" v="101" actId="1076"/>
        <pc:sldMkLst>
          <pc:docMk/>
          <pc:sldMk cId="1346474611" sldId="680"/>
        </pc:sldMkLst>
        <pc:spChg chg="mod">
          <ac:chgData name="Siegbert Rudolph" userId="2af4d44886c067cc" providerId="LiveId" clId="{1568BE2C-1855-48D2-A6E0-EBDDE753D56A}" dt="2021-01-03T17:09:45.136" v="101" actId="1076"/>
          <ac:spMkLst>
            <pc:docMk/>
            <pc:sldMk cId="1346474611" sldId="680"/>
            <ac:spMk id="2" creationId="{796610C8-BF7D-41FF-B306-8C6DDD43CB1E}"/>
          </ac:spMkLst>
        </pc:spChg>
        <pc:spChg chg="del">
          <ac:chgData name="Siegbert Rudolph" userId="2af4d44886c067cc" providerId="LiveId" clId="{1568BE2C-1855-48D2-A6E0-EBDDE753D56A}" dt="2021-01-03T17:09:45.136" v="96" actId="478"/>
          <ac:spMkLst>
            <pc:docMk/>
            <pc:sldMk cId="1346474611" sldId="680"/>
            <ac:spMk id="4" creationId="{35DDA6A1-9B6B-47AA-922C-28038F5B3513}"/>
          </ac:spMkLst>
        </pc:spChg>
      </pc:sldChg>
      <pc:sldChg chg="delSp modSp mod">
        <pc:chgData name="Siegbert Rudolph" userId="2af4d44886c067cc" providerId="LiveId" clId="{1568BE2C-1855-48D2-A6E0-EBDDE753D56A}" dt="2021-01-03T17:09:45.146" v="107" actId="1076"/>
        <pc:sldMkLst>
          <pc:docMk/>
          <pc:sldMk cId="2901696430" sldId="681"/>
        </pc:sldMkLst>
        <pc:spChg chg="mod">
          <ac:chgData name="Siegbert Rudolph" userId="2af4d44886c067cc" providerId="LiveId" clId="{1568BE2C-1855-48D2-A6E0-EBDDE753D56A}" dt="2021-01-03T17:09:45.146" v="107" actId="1076"/>
          <ac:spMkLst>
            <pc:docMk/>
            <pc:sldMk cId="2901696430" sldId="681"/>
            <ac:spMk id="2" creationId="{962ABBC3-05B0-4E48-920F-889197B83278}"/>
          </ac:spMkLst>
        </pc:spChg>
        <pc:spChg chg="del">
          <ac:chgData name="Siegbert Rudolph" userId="2af4d44886c067cc" providerId="LiveId" clId="{1568BE2C-1855-48D2-A6E0-EBDDE753D56A}" dt="2021-01-03T17:09:45.136" v="102" actId="478"/>
          <ac:spMkLst>
            <pc:docMk/>
            <pc:sldMk cId="2901696430" sldId="681"/>
            <ac:spMk id="4" creationId="{23BAC35F-EA44-4929-A579-D110A2F9828D}"/>
          </ac:spMkLst>
        </pc:spChg>
      </pc:sldChg>
      <pc:sldChg chg="delSp modSp mod">
        <pc:chgData name="Siegbert Rudolph" userId="2af4d44886c067cc" providerId="LiveId" clId="{1568BE2C-1855-48D2-A6E0-EBDDE753D56A}" dt="2021-01-03T17:09:45.146" v="113" actId="1076"/>
        <pc:sldMkLst>
          <pc:docMk/>
          <pc:sldMk cId="1416680594" sldId="682"/>
        </pc:sldMkLst>
        <pc:spChg chg="mod">
          <ac:chgData name="Siegbert Rudolph" userId="2af4d44886c067cc" providerId="LiveId" clId="{1568BE2C-1855-48D2-A6E0-EBDDE753D56A}" dt="2021-01-03T17:09:45.146" v="113" actId="1076"/>
          <ac:spMkLst>
            <pc:docMk/>
            <pc:sldMk cId="1416680594" sldId="682"/>
            <ac:spMk id="2" creationId="{FD99E5C3-0B32-427F-BF30-98E5E370D74D}"/>
          </ac:spMkLst>
        </pc:spChg>
        <pc:spChg chg="del">
          <ac:chgData name="Siegbert Rudolph" userId="2af4d44886c067cc" providerId="LiveId" clId="{1568BE2C-1855-48D2-A6E0-EBDDE753D56A}" dt="2021-01-03T17:09:45.146" v="108" actId="478"/>
          <ac:spMkLst>
            <pc:docMk/>
            <pc:sldMk cId="1416680594" sldId="682"/>
            <ac:spMk id="4" creationId="{FA5091AF-1962-401D-A368-ACB117706EE2}"/>
          </ac:spMkLst>
        </pc:spChg>
      </pc:sldChg>
      <pc:sldChg chg="delSp modSp mod">
        <pc:chgData name="Siegbert Rudolph" userId="2af4d44886c067cc" providerId="LiveId" clId="{1568BE2C-1855-48D2-A6E0-EBDDE753D56A}" dt="2021-01-03T17:09:45.154" v="119" actId="1076"/>
        <pc:sldMkLst>
          <pc:docMk/>
          <pc:sldMk cId="4050236936" sldId="683"/>
        </pc:sldMkLst>
        <pc:spChg chg="mod">
          <ac:chgData name="Siegbert Rudolph" userId="2af4d44886c067cc" providerId="LiveId" clId="{1568BE2C-1855-48D2-A6E0-EBDDE753D56A}" dt="2021-01-03T17:09:45.154" v="119" actId="1076"/>
          <ac:spMkLst>
            <pc:docMk/>
            <pc:sldMk cId="4050236936" sldId="683"/>
            <ac:spMk id="2" creationId="{C95D7D91-199E-4D60-BC4B-12611605A743}"/>
          </ac:spMkLst>
        </pc:spChg>
        <pc:spChg chg="del">
          <ac:chgData name="Siegbert Rudolph" userId="2af4d44886c067cc" providerId="LiveId" clId="{1568BE2C-1855-48D2-A6E0-EBDDE753D56A}" dt="2021-01-03T17:09:45.146" v="114" actId="478"/>
          <ac:spMkLst>
            <pc:docMk/>
            <pc:sldMk cId="4050236936" sldId="683"/>
            <ac:spMk id="4" creationId="{5CA910EB-542E-46C9-AD1D-681812FCEC3D}"/>
          </ac:spMkLst>
        </pc:spChg>
      </pc:sldChg>
      <pc:sldChg chg="delSp modSp mod">
        <pc:chgData name="Siegbert Rudolph" userId="2af4d44886c067cc" providerId="LiveId" clId="{1568BE2C-1855-48D2-A6E0-EBDDE753D56A}" dt="2021-01-03T17:09:45.156" v="125" actId="1076"/>
        <pc:sldMkLst>
          <pc:docMk/>
          <pc:sldMk cId="3497089659" sldId="684"/>
        </pc:sldMkLst>
        <pc:spChg chg="mod">
          <ac:chgData name="Siegbert Rudolph" userId="2af4d44886c067cc" providerId="LiveId" clId="{1568BE2C-1855-48D2-A6E0-EBDDE753D56A}" dt="2021-01-03T17:09:45.156" v="125" actId="1076"/>
          <ac:spMkLst>
            <pc:docMk/>
            <pc:sldMk cId="3497089659" sldId="684"/>
            <ac:spMk id="2" creationId="{4B20C9D2-73DE-4F48-B0F6-B0B02C8F936D}"/>
          </ac:spMkLst>
        </pc:spChg>
        <pc:spChg chg="del">
          <ac:chgData name="Siegbert Rudolph" userId="2af4d44886c067cc" providerId="LiveId" clId="{1568BE2C-1855-48D2-A6E0-EBDDE753D56A}" dt="2021-01-03T17:09:45.154" v="120" actId="478"/>
          <ac:spMkLst>
            <pc:docMk/>
            <pc:sldMk cId="3497089659" sldId="684"/>
            <ac:spMk id="4" creationId="{CCF00026-4073-450C-BF8B-F03A4248B52C}"/>
          </ac:spMkLst>
        </pc:spChg>
      </pc:sldChg>
      <pc:sldChg chg="delSp modSp mod">
        <pc:chgData name="Siegbert Rudolph" userId="2af4d44886c067cc" providerId="LiveId" clId="{1568BE2C-1855-48D2-A6E0-EBDDE753D56A}" dt="2021-01-03T17:09:45.156" v="131" actId="1076"/>
        <pc:sldMkLst>
          <pc:docMk/>
          <pc:sldMk cId="444837137" sldId="685"/>
        </pc:sldMkLst>
        <pc:spChg chg="mod">
          <ac:chgData name="Siegbert Rudolph" userId="2af4d44886c067cc" providerId="LiveId" clId="{1568BE2C-1855-48D2-A6E0-EBDDE753D56A}" dt="2021-01-03T17:09:45.156" v="131" actId="1076"/>
          <ac:spMkLst>
            <pc:docMk/>
            <pc:sldMk cId="444837137" sldId="685"/>
            <ac:spMk id="2" creationId="{22842AAD-FE4D-4AC6-8141-AFAC3F2B798B}"/>
          </ac:spMkLst>
        </pc:spChg>
        <pc:spChg chg="del">
          <ac:chgData name="Siegbert Rudolph" userId="2af4d44886c067cc" providerId="LiveId" clId="{1568BE2C-1855-48D2-A6E0-EBDDE753D56A}" dt="2021-01-03T17:09:45.156" v="126" actId="478"/>
          <ac:spMkLst>
            <pc:docMk/>
            <pc:sldMk cId="444837137" sldId="685"/>
            <ac:spMk id="4" creationId="{52734913-F34A-4174-8B3B-635F07D3489F}"/>
          </ac:spMkLst>
        </pc:spChg>
      </pc:sldChg>
      <pc:sldChg chg="delSp modSp mod">
        <pc:chgData name="Siegbert Rudolph" userId="2af4d44886c067cc" providerId="LiveId" clId="{1568BE2C-1855-48D2-A6E0-EBDDE753D56A}" dt="2021-01-03T17:09:45.164" v="137" actId="1076"/>
        <pc:sldMkLst>
          <pc:docMk/>
          <pc:sldMk cId="1525829505" sldId="686"/>
        </pc:sldMkLst>
        <pc:spChg chg="mod">
          <ac:chgData name="Siegbert Rudolph" userId="2af4d44886c067cc" providerId="LiveId" clId="{1568BE2C-1855-48D2-A6E0-EBDDE753D56A}" dt="2021-01-03T17:09:45.164" v="137" actId="1076"/>
          <ac:spMkLst>
            <pc:docMk/>
            <pc:sldMk cId="1525829505" sldId="686"/>
            <ac:spMk id="2" creationId="{59BD1113-4CAB-4D3C-955F-CF500787EA45}"/>
          </ac:spMkLst>
        </pc:spChg>
        <pc:spChg chg="del">
          <ac:chgData name="Siegbert Rudolph" userId="2af4d44886c067cc" providerId="LiveId" clId="{1568BE2C-1855-48D2-A6E0-EBDDE753D56A}" dt="2021-01-03T17:09:45.156" v="132" actId="478"/>
          <ac:spMkLst>
            <pc:docMk/>
            <pc:sldMk cId="1525829505" sldId="686"/>
            <ac:spMk id="4" creationId="{F5255725-5C9E-4A5D-94C2-DA4ECCD6AC32}"/>
          </ac:spMkLst>
        </pc:spChg>
      </pc:sldChg>
      <pc:sldChg chg="delSp modSp mod">
        <pc:chgData name="Siegbert Rudolph" userId="2af4d44886c067cc" providerId="LiveId" clId="{1568BE2C-1855-48D2-A6E0-EBDDE753D56A}" dt="2021-01-03T17:09:45.166" v="143" actId="1076"/>
        <pc:sldMkLst>
          <pc:docMk/>
          <pc:sldMk cId="4067878917" sldId="687"/>
        </pc:sldMkLst>
        <pc:spChg chg="mod">
          <ac:chgData name="Siegbert Rudolph" userId="2af4d44886c067cc" providerId="LiveId" clId="{1568BE2C-1855-48D2-A6E0-EBDDE753D56A}" dt="2021-01-03T17:09:45.166" v="143" actId="1076"/>
          <ac:spMkLst>
            <pc:docMk/>
            <pc:sldMk cId="4067878917" sldId="687"/>
            <ac:spMk id="2" creationId="{56B6859C-ECBE-4855-B7AA-A033177F11CB}"/>
          </ac:spMkLst>
        </pc:spChg>
        <pc:spChg chg="del">
          <ac:chgData name="Siegbert Rudolph" userId="2af4d44886c067cc" providerId="LiveId" clId="{1568BE2C-1855-48D2-A6E0-EBDDE753D56A}" dt="2021-01-03T17:09:45.164" v="138" actId="478"/>
          <ac:spMkLst>
            <pc:docMk/>
            <pc:sldMk cId="4067878917" sldId="687"/>
            <ac:spMk id="4" creationId="{62841C90-9A97-49F0-B83C-1889A4519320}"/>
          </ac:spMkLst>
        </pc:spChg>
      </pc:sldChg>
      <pc:sldChg chg="delSp modSp mod">
        <pc:chgData name="Siegbert Rudolph" userId="2af4d44886c067cc" providerId="LiveId" clId="{1568BE2C-1855-48D2-A6E0-EBDDE753D56A}" dt="2021-01-03T17:09:45.166" v="149" actId="1076"/>
        <pc:sldMkLst>
          <pc:docMk/>
          <pc:sldMk cId="2828736593" sldId="688"/>
        </pc:sldMkLst>
        <pc:spChg chg="mod">
          <ac:chgData name="Siegbert Rudolph" userId="2af4d44886c067cc" providerId="LiveId" clId="{1568BE2C-1855-48D2-A6E0-EBDDE753D56A}" dt="2021-01-03T17:09:45.166" v="149" actId="1076"/>
          <ac:spMkLst>
            <pc:docMk/>
            <pc:sldMk cId="2828736593" sldId="688"/>
            <ac:spMk id="2" creationId="{33F8EC92-7F84-4B19-BF8D-496B4A7E4A74}"/>
          </ac:spMkLst>
        </pc:spChg>
        <pc:spChg chg="del">
          <ac:chgData name="Siegbert Rudolph" userId="2af4d44886c067cc" providerId="LiveId" clId="{1568BE2C-1855-48D2-A6E0-EBDDE753D56A}" dt="2021-01-03T17:09:45.166" v="144" actId="478"/>
          <ac:spMkLst>
            <pc:docMk/>
            <pc:sldMk cId="2828736593" sldId="688"/>
            <ac:spMk id="4" creationId="{227E5B3F-08D3-48CA-9D30-9CD121869B16}"/>
          </ac:spMkLst>
        </pc:spChg>
      </pc:sldChg>
      <pc:sldChg chg="delSp modSp mod">
        <pc:chgData name="Siegbert Rudolph" userId="2af4d44886c067cc" providerId="LiveId" clId="{1568BE2C-1855-48D2-A6E0-EBDDE753D56A}" dt="2021-01-03T17:09:45.174" v="155" actId="1076"/>
        <pc:sldMkLst>
          <pc:docMk/>
          <pc:sldMk cId="2826313253" sldId="689"/>
        </pc:sldMkLst>
        <pc:spChg chg="mod">
          <ac:chgData name="Siegbert Rudolph" userId="2af4d44886c067cc" providerId="LiveId" clId="{1568BE2C-1855-48D2-A6E0-EBDDE753D56A}" dt="2021-01-03T17:09:45.174" v="155" actId="1076"/>
          <ac:spMkLst>
            <pc:docMk/>
            <pc:sldMk cId="2826313253" sldId="689"/>
            <ac:spMk id="2" creationId="{075F4C5E-8DBF-408D-8AA5-42FD3A97912B}"/>
          </ac:spMkLst>
        </pc:spChg>
        <pc:spChg chg="del">
          <ac:chgData name="Siegbert Rudolph" userId="2af4d44886c067cc" providerId="LiveId" clId="{1568BE2C-1855-48D2-A6E0-EBDDE753D56A}" dt="2021-01-03T17:09:45.166" v="150" actId="478"/>
          <ac:spMkLst>
            <pc:docMk/>
            <pc:sldMk cId="2826313253" sldId="689"/>
            <ac:spMk id="4" creationId="{68420B39-243F-4F18-BBC1-47A81EB66979}"/>
          </ac:spMkLst>
        </pc:spChg>
      </pc:sldChg>
      <pc:sldChg chg="delSp modSp mod">
        <pc:chgData name="Siegbert Rudolph" userId="2af4d44886c067cc" providerId="LiveId" clId="{1568BE2C-1855-48D2-A6E0-EBDDE753D56A}" dt="2021-01-03T17:09:45.176" v="161" actId="1076"/>
        <pc:sldMkLst>
          <pc:docMk/>
          <pc:sldMk cId="3412584720" sldId="690"/>
        </pc:sldMkLst>
        <pc:spChg chg="mod">
          <ac:chgData name="Siegbert Rudolph" userId="2af4d44886c067cc" providerId="LiveId" clId="{1568BE2C-1855-48D2-A6E0-EBDDE753D56A}" dt="2021-01-03T17:09:45.176" v="161" actId="1076"/>
          <ac:spMkLst>
            <pc:docMk/>
            <pc:sldMk cId="3412584720" sldId="690"/>
            <ac:spMk id="2" creationId="{A6CD9AA5-313D-440B-A39A-357B1B98275E}"/>
          </ac:spMkLst>
        </pc:spChg>
        <pc:spChg chg="del">
          <ac:chgData name="Siegbert Rudolph" userId="2af4d44886c067cc" providerId="LiveId" clId="{1568BE2C-1855-48D2-A6E0-EBDDE753D56A}" dt="2021-01-03T17:09:45.174" v="156" actId="478"/>
          <ac:spMkLst>
            <pc:docMk/>
            <pc:sldMk cId="3412584720" sldId="690"/>
            <ac:spMk id="4" creationId="{4B89A72E-F2E8-4007-AD50-CF8C220F6938}"/>
          </ac:spMkLst>
        </pc:spChg>
      </pc:sldChg>
      <pc:sldChg chg="delSp modSp mod">
        <pc:chgData name="Siegbert Rudolph" userId="2af4d44886c067cc" providerId="LiveId" clId="{1568BE2C-1855-48D2-A6E0-EBDDE753D56A}" dt="2021-01-03T17:09:45.176" v="167" actId="1076"/>
        <pc:sldMkLst>
          <pc:docMk/>
          <pc:sldMk cId="2111390919" sldId="691"/>
        </pc:sldMkLst>
        <pc:spChg chg="mod">
          <ac:chgData name="Siegbert Rudolph" userId="2af4d44886c067cc" providerId="LiveId" clId="{1568BE2C-1855-48D2-A6E0-EBDDE753D56A}" dt="2021-01-03T17:09:45.176" v="167" actId="1076"/>
          <ac:spMkLst>
            <pc:docMk/>
            <pc:sldMk cId="2111390919" sldId="691"/>
            <ac:spMk id="2" creationId="{7BC45624-EEFE-4420-9AE9-B6D3596EA402}"/>
          </ac:spMkLst>
        </pc:spChg>
        <pc:spChg chg="del">
          <ac:chgData name="Siegbert Rudolph" userId="2af4d44886c067cc" providerId="LiveId" clId="{1568BE2C-1855-48D2-A6E0-EBDDE753D56A}" dt="2021-01-03T17:09:45.176" v="162" actId="478"/>
          <ac:spMkLst>
            <pc:docMk/>
            <pc:sldMk cId="2111390919" sldId="691"/>
            <ac:spMk id="4" creationId="{BE9D4FFD-2DD2-42A8-BB7D-868B3C506B0C}"/>
          </ac:spMkLst>
        </pc:spChg>
      </pc:sldChg>
      <pc:sldChg chg="delSp modSp mod">
        <pc:chgData name="Siegbert Rudolph" userId="2af4d44886c067cc" providerId="LiveId" clId="{1568BE2C-1855-48D2-A6E0-EBDDE753D56A}" dt="2021-01-03T17:09:45.186" v="173" actId="1076"/>
        <pc:sldMkLst>
          <pc:docMk/>
          <pc:sldMk cId="2221834569" sldId="692"/>
        </pc:sldMkLst>
        <pc:spChg chg="mod">
          <ac:chgData name="Siegbert Rudolph" userId="2af4d44886c067cc" providerId="LiveId" clId="{1568BE2C-1855-48D2-A6E0-EBDDE753D56A}" dt="2021-01-03T17:09:45.186" v="173" actId="1076"/>
          <ac:spMkLst>
            <pc:docMk/>
            <pc:sldMk cId="2221834569" sldId="692"/>
            <ac:spMk id="2" creationId="{9842BEB1-3192-4AAC-A8FF-ED5E2A067A4F}"/>
          </ac:spMkLst>
        </pc:spChg>
        <pc:spChg chg="del">
          <ac:chgData name="Siegbert Rudolph" userId="2af4d44886c067cc" providerId="LiveId" clId="{1568BE2C-1855-48D2-A6E0-EBDDE753D56A}" dt="2021-01-03T17:09:45.176" v="168" actId="478"/>
          <ac:spMkLst>
            <pc:docMk/>
            <pc:sldMk cId="2221834569" sldId="692"/>
            <ac:spMk id="4" creationId="{B06F0238-980B-432D-AEAF-FB4B79BF1BBE}"/>
          </ac:spMkLst>
        </pc:spChg>
      </pc:sldChg>
      <pc:sldChg chg="delSp modSp mod">
        <pc:chgData name="Siegbert Rudolph" userId="2af4d44886c067cc" providerId="LiveId" clId="{1568BE2C-1855-48D2-A6E0-EBDDE753D56A}" dt="2021-01-03T17:09:45.186" v="179" actId="1076"/>
        <pc:sldMkLst>
          <pc:docMk/>
          <pc:sldMk cId="2573650160" sldId="693"/>
        </pc:sldMkLst>
        <pc:spChg chg="mod">
          <ac:chgData name="Siegbert Rudolph" userId="2af4d44886c067cc" providerId="LiveId" clId="{1568BE2C-1855-48D2-A6E0-EBDDE753D56A}" dt="2021-01-03T17:09:45.186" v="179" actId="1076"/>
          <ac:spMkLst>
            <pc:docMk/>
            <pc:sldMk cId="2573650160" sldId="693"/>
            <ac:spMk id="2" creationId="{26702087-38B5-401C-BE76-D7221A2D6211}"/>
          </ac:spMkLst>
        </pc:spChg>
        <pc:spChg chg="del">
          <ac:chgData name="Siegbert Rudolph" userId="2af4d44886c067cc" providerId="LiveId" clId="{1568BE2C-1855-48D2-A6E0-EBDDE753D56A}" dt="2021-01-03T17:09:45.186" v="174" actId="478"/>
          <ac:spMkLst>
            <pc:docMk/>
            <pc:sldMk cId="2573650160" sldId="693"/>
            <ac:spMk id="4" creationId="{DBBC9C66-5D0F-44AF-96BC-3D3C95B42347}"/>
          </ac:spMkLst>
        </pc:spChg>
      </pc:sldChg>
      <pc:sldChg chg="delSp modSp mod">
        <pc:chgData name="Siegbert Rudolph" userId="2af4d44886c067cc" providerId="LiveId" clId="{1568BE2C-1855-48D2-A6E0-EBDDE753D56A}" dt="2021-01-03T17:09:45.186" v="185" actId="1076"/>
        <pc:sldMkLst>
          <pc:docMk/>
          <pc:sldMk cId="1174516860" sldId="694"/>
        </pc:sldMkLst>
        <pc:spChg chg="mod">
          <ac:chgData name="Siegbert Rudolph" userId="2af4d44886c067cc" providerId="LiveId" clId="{1568BE2C-1855-48D2-A6E0-EBDDE753D56A}" dt="2021-01-03T17:09:45.186" v="185" actId="1076"/>
          <ac:spMkLst>
            <pc:docMk/>
            <pc:sldMk cId="1174516860" sldId="694"/>
            <ac:spMk id="2" creationId="{A8CED85E-EAAF-4645-91A4-63350419807B}"/>
          </ac:spMkLst>
        </pc:spChg>
        <pc:spChg chg="del">
          <ac:chgData name="Siegbert Rudolph" userId="2af4d44886c067cc" providerId="LiveId" clId="{1568BE2C-1855-48D2-A6E0-EBDDE753D56A}" dt="2021-01-03T17:09:45.186" v="180" actId="478"/>
          <ac:spMkLst>
            <pc:docMk/>
            <pc:sldMk cId="1174516860" sldId="694"/>
            <ac:spMk id="4" creationId="{92F8078E-9C04-44E1-AA80-688C377855FE}"/>
          </ac:spMkLst>
        </pc:spChg>
      </pc:sldChg>
      <pc:sldChg chg="delSp modSp mod">
        <pc:chgData name="Siegbert Rudolph" userId="2af4d44886c067cc" providerId="LiveId" clId="{1568BE2C-1855-48D2-A6E0-EBDDE753D56A}" dt="2021-01-03T17:09:45.196" v="191" actId="1076"/>
        <pc:sldMkLst>
          <pc:docMk/>
          <pc:sldMk cId="3593822187" sldId="695"/>
        </pc:sldMkLst>
        <pc:spChg chg="mod">
          <ac:chgData name="Siegbert Rudolph" userId="2af4d44886c067cc" providerId="LiveId" clId="{1568BE2C-1855-48D2-A6E0-EBDDE753D56A}" dt="2021-01-03T17:09:45.196" v="191" actId="1076"/>
          <ac:spMkLst>
            <pc:docMk/>
            <pc:sldMk cId="3593822187" sldId="695"/>
            <ac:spMk id="2" creationId="{EEBB0FD1-0292-4C10-8364-BC6F67182F04}"/>
          </ac:spMkLst>
        </pc:spChg>
        <pc:spChg chg="del">
          <ac:chgData name="Siegbert Rudolph" userId="2af4d44886c067cc" providerId="LiveId" clId="{1568BE2C-1855-48D2-A6E0-EBDDE753D56A}" dt="2021-01-03T17:09:45.194" v="186" actId="478"/>
          <ac:spMkLst>
            <pc:docMk/>
            <pc:sldMk cId="3593822187" sldId="695"/>
            <ac:spMk id="4" creationId="{A3DB368D-D793-48DC-B415-3C67FD4658FD}"/>
          </ac:spMkLst>
        </pc:spChg>
      </pc:sldChg>
      <pc:sldChg chg="delSp modSp mod">
        <pc:chgData name="Siegbert Rudolph" userId="2af4d44886c067cc" providerId="LiveId" clId="{1568BE2C-1855-48D2-A6E0-EBDDE753D56A}" dt="2021-01-03T17:09:45.196" v="197" actId="1076"/>
        <pc:sldMkLst>
          <pc:docMk/>
          <pc:sldMk cId="1083502374" sldId="696"/>
        </pc:sldMkLst>
        <pc:spChg chg="mod">
          <ac:chgData name="Siegbert Rudolph" userId="2af4d44886c067cc" providerId="LiveId" clId="{1568BE2C-1855-48D2-A6E0-EBDDE753D56A}" dt="2021-01-03T17:09:45.196" v="197" actId="1076"/>
          <ac:spMkLst>
            <pc:docMk/>
            <pc:sldMk cId="1083502374" sldId="696"/>
            <ac:spMk id="2" creationId="{AE47C1C5-6AA0-4649-B91F-67965A74B86D}"/>
          </ac:spMkLst>
        </pc:spChg>
        <pc:spChg chg="del">
          <ac:chgData name="Siegbert Rudolph" userId="2af4d44886c067cc" providerId="LiveId" clId="{1568BE2C-1855-48D2-A6E0-EBDDE753D56A}" dt="2021-01-03T17:09:45.196" v="192" actId="478"/>
          <ac:spMkLst>
            <pc:docMk/>
            <pc:sldMk cId="1083502374" sldId="696"/>
            <ac:spMk id="4" creationId="{7DFC386C-FE09-4710-9958-9B4577523480}"/>
          </ac:spMkLst>
        </pc:spChg>
      </pc:sldChg>
      <pc:sldChg chg="delSp modSp mod">
        <pc:chgData name="Siegbert Rudolph" userId="2af4d44886c067cc" providerId="LiveId" clId="{1568BE2C-1855-48D2-A6E0-EBDDE753D56A}" dt="2021-01-03T17:09:45.204" v="203" actId="1076"/>
        <pc:sldMkLst>
          <pc:docMk/>
          <pc:sldMk cId="3002653572" sldId="697"/>
        </pc:sldMkLst>
        <pc:spChg chg="mod">
          <ac:chgData name="Siegbert Rudolph" userId="2af4d44886c067cc" providerId="LiveId" clId="{1568BE2C-1855-48D2-A6E0-EBDDE753D56A}" dt="2021-01-03T17:09:45.204" v="203" actId="1076"/>
          <ac:spMkLst>
            <pc:docMk/>
            <pc:sldMk cId="3002653572" sldId="697"/>
            <ac:spMk id="2" creationId="{B854830D-63A3-4BE9-AA79-06E11EC4AA2A}"/>
          </ac:spMkLst>
        </pc:spChg>
        <pc:spChg chg="del">
          <ac:chgData name="Siegbert Rudolph" userId="2af4d44886c067cc" providerId="LiveId" clId="{1568BE2C-1855-48D2-A6E0-EBDDE753D56A}" dt="2021-01-03T17:09:45.196" v="198" actId="478"/>
          <ac:spMkLst>
            <pc:docMk/>
            <pc:sldMk cId="3002653572" sldId="697"/>
            <ac:spMk id="4" creationId="{006E8CD3-AA8E-4DD6-9B39-EF97C671CB33}"/>
          </ac:spMkLst>
        </pc:spChg>
      </pc:sldChg>
      <pc:sldChg chg="delSp modSp mod">
        <pc:chgData name="Siegbert Rudolph" userId="2af4d44886c067cc" providerId="LiveId" clId="{1568BE2C-1855-48D2-A6E0-EBDDE753D56A}" dt="2021-01-03T17:09:45.206" v="209" actId="1076"/>
        <pc:sldMkLst>
          <pc:docMk/>
          <pc:sldMk cId="2550811374" sldId="698"/>
        </pc:sldMkLst>
        <pc:spChg chg="mod">
          <ac:chgData name="Siegbert Rudolph" userId="2af4d44886c067cc" providerId="LiveId" clId="{1568BE2C-1855-48D2-A6E0-EBDDE753D56A}" dt="2021-01-03T17:09:45.206" v="209" actId="1076"/>
          <ac:spMkLst>
            <pc:docMk/>
            <pc:sldMk cId="2550811374" sldId="698"/>
            <ac:spMk id="2" creationId="{6AA3F16A-26A9-4D4E-8D2C-6B35A4B7A77E}"/>
          </ac:spMkLst>
        </pc:spChg>
        <pc:spChg chg="del">
          <ac:chgData name="Siegbert Rudolph" userId="2af4d44886c067cc" providerId="LiveId" clId="{1568BE2C-1855-48D2-A6E0-EBDDE753D56A}" dt="2021-01-03T17:09:45.204" v="204" actId="478"/>
          <ac:spMkLst>
            <pc:docMk/>
            <pc:sldMk cId="2550811374" sldId="698"/>
            <ac:spMk id="4" creationId="{4956FB6F-3BE4-4A8B-A3F4-85F3B43297F2}"/>
          </ac:spMkLst>
        </pc:spChg>
      </pc:sldChg>
      <pc:sldChg chg="delSp modSp mod">
        <pc:chgData name="Siegbert Rudolph" userId="2af4d44886c067cc" providerId="LiveId" clId="{1568BE2C-1855-48D2-A6E0-EBDDE753D56A}" dt="2021-01-03T17:09:45.206" v="215" actId="1076"/>
        <pc:sldMkLst>
          <pc:docMk/>
          <pc:sldMk cId="968826623" sldId="699"/>
        </pc:sldMkLst>
        <pc:spChg chg="mod">
          <ac:chgData name="Siegbert Rudolph" userId="2af4d44886c067cc" providerId="LiveId" clId="{1568BE2C-1855-48D2-A6E0-EBDDE753D56A}" dt="2021-01-03T17:09:45.206" v="215" actId="1076"/>
          <ac:spMkLst>
            <pc:docMk/>
            <pc:sldMk cId="968826623" sldId="699"/>
            <ac:spMk id="2" creationId="{BEB5879C-89F6-4740-970B-3727D394BDE9}"/>
          </ac:spMkLst>
        </pc:spChg>
        <pc:spChg chg="del">
          <ac:chgData name="Siegbert Rudolph" userId="2af4d44886c067cc" providerId="LiveId" clId="{1568BE2C-1855-48D2-A6E0-EBDDE753D56A}" dt="2021-01-03T17:09:45.206" v="210" actId="478"/>
          <ac:spMkLst>
            <pc:docMk/>
            <pc:sldMk cId="968826623" sldId="699"/>
            <ac:spMk id="4" creationId="{72518CD8-CA66-4D6F-A9BE-1D0391E32220}"/>
          </ac:spMkLst>
        </pc:spChg>
      </pc:sldChg>
      <pc:sldChg chg="delSp modSp mod">
        <pc:chgData name="Siegbert Rudolph" userId="2af4d44886c067cc" providerId="LiveId" clId="{1568BE2C-1855-48D2-A6E0-EBDDE753D56A}" dt="2021-01-03T17:09:45.214" v="221" actId="1076"/>
        <pc:sldMkLst>
          <pc:docMk/>
          <pc:sldMk cId="2530111314" sldId="700"/>
        </pc:sldMkLst>
        <pc:spChg chg="mod">
          <ac:chgData name="Siegbert Rudolph" userId="2af4d44886c067cc" providerId="LiveId" clId="{1568BE2C-1855-48D2-A6E0-EBDDE753D56A}" dt="2021-01-03T17:09:45.214" v="221" actId="1076"/>
          <ac:spMkLst>
            <pc:docMk/>
            <pc:sldMk cId="2530111314" sldId="700"/>
            <ac:spMk id="2" creationId="{420FBC82-96EE-4B8E-8E37-F8561DBA91EF}"/>
          </ac:spMkLst>
        </pc:spChg>
        <pc:spChg chg="del">
          <ac:chgData name="Siegbert Rudolph" userId="2af4d44886c067cc" providerId="LiveId" clId="{1568BE2C-1855-48D2-A6E0-EBDDE753D56A}" dt="2021-01-03T17:09:45.206" v="216" actId="478"/>
          <ac:spMkLst>
            <pc:docMk/>
            <pc:sldMk cId="2530111314" sldId="700"/>
            <ac:spMk id="4" creationId="{B02C212A-B284-46AB-974F-1326650F17C1}"/>
          </ac:spMkLst>
        </pc:spChg>
      </pc:sldChg>
      <pc:sldChg chg="delSp modSp mod">
        <pc:chgData name="Siegbert Rudolph" userId="2af4d44886c067cc" providerId="LiveId" clId="{1568BE2C-1855-48D2-A6E0-EBDDE753D56A}" dt="2021-01-03T17:09:45.216" v="227" actId="1076"/>
        <pc:sldMkLst>
          <pc:docMk/>
          <pc:sldMk cId="520801887" sldId="701"/>
        </pc:sldMkLst>
        <pc:spChg chg="mod">
          <ac:chgData name="Siegbert Rudolph" userId="2af4d44886c067cc" providerId="LiveId" clId="{1568BE2C-1855-48D2-A6E0-EBDDE753D56A}" dt="2021-01-03T17:09:45.216" v="227" actId="1076"/>
          <ac:spMkLst>
            <pc:docMk/>
            <pc:sldMk cId="520801887" sldId="701"/>
            <ac:spMk id="2" creationId="{9259D590-D27A-49BC-9EF8-61DE295E6846}"/>
          </ac:spMkLst>
        </pc:spChg>
        <pc:spChg chg="del">
          <ac:chgData name="Siegbert Rudolph" userId="2af4d44886c067cc" providerId="LiveId" clId="{1568BE2C-1855-48D2-A6E0-EBDDE753D56A}" dt="2021-01-03T17:09:45.214" v="222" actId="478"/>
          <ac:spMkLst>
            <pc:docMk/>
            <pc:sldMk cId="520801887" sldId="701"/>
            <ac:spMk id="4" creationId="{9497F28C-E2A2-4560-9A6C-4F632FF48182}"/>
          </ac:spMkLst>
        </pc:spChg>
      </pc:sldChg>
      <pc:sldChg chg="delSp modSp mod">
        <pc:chgData name="Siegbert Rudolph" userId="2af4d44886c067cc" providerId="LiveId" clId="{1568BE2C-1855-48D2-A6E0-EBDDE753D56A}" dt="2021-01-03T17:09:45.216" v="233" actId="1076"/>
        <pc:sldMkLst>
          <pc:docMk/>
          <pc:sldMk cId="2798859499" sldId="702"/>
        </pc:sldMkLst>
        <pc:spChg chg="mod">
          <ac:chgData name="Siegbert Rudolph" userId="2af4d44886c067cc" providerId="LiveId" clId="{1568BE2C-1855-48D2-A6E0-EBDDE753D56A}" dt="2021-01-03T17:09:45.216" v="233" actId="1076"/>
          <ac:spMkLst>
            <pc:docMk/>
            <pc:sldMk cId="2798859499" sldId="702"/>
            <ac:spMk id="2" creationId="{8EF6981A-AD61-40E8-A517-BBD5EF136B2F}"/>
          </ac:spMkLst>
        </pc:spChg>
        <pc:spChg chg="del">
          <ac:chgData name="Siegbert Rudolph" userId="2af4d44886c067cc" providerId="LiveId" clId="{1568BE2C-1855-48D2-A6E0-EBDDE753D56A}" dt="2021-01-03T17:09:45.216" v="228" actId="478"/>
          <ac:spMkLst>
            <pc:docMk/>
            <pc:sldMk cId="2798859499" sldId="702"/>
            <ac:spMk id="3" creationId="{58883C9C-1D6F-40E5-9798-F94ED70A1ECA}"/>
          </ac:spMkLst>
        </pc:spChg>
      </pc:sldChg>
      <pc:sldChg chg="delSp modSp mod">
        <pc:chgData name="Siegbert Rudolph" userId="2af4d44886c067cc" providerId="LiveId" clId="{1568BE2C-1855-48D2-A6E0-EBDDE753D56A}" dt="2021-01-03T17:09:45.224" v="239" actId="1076"/>
        <pc:sldMkLst>
          <pc:docMk/>
          <pc:sldMk cId="3280985348" sldId="703"/>
        </pc:sldMkLst>
        <pc:spChg chg="mod">
          <ac:chgData name="Siegbert Rudolph" userId="2af4d44886c067cc" providerId="LiveId" clId="{1568BE2C-1855-48D2-A6E0-EBDDE753D56A}" dt="2021-01-03T17:09:45.224" v="239" actId="1076"/>
          <ac:spMkLst>
            <pc:docMk/>
            <pc:sldMk cId="3280985348" sldId="703"/>
            <ac:spMk id="2" creationId="{74E86390-1F9D-499D-8354-2C7EE6588216}"/>
          </ac:spMkLst>
        </pc:spChg>
        <pc:spChg chg="del">
          <ac:chgData name="Siegbert Rudolph" userId="2af4d44886c067cc" providerId="LiveId" clId="{1568BE2C-1855-48D2-A6E0-EBDDE753D56A}" dt="2021-01-03T17:09:45.216" v="234" actId="478"/>
          <ac:spMkLst>
            <pc:docMk/>
            <pc:sldMk cId="3280985348" sldId="703"/>
            <ac:spMk id="4" creationId="{73DBD367-53EF-4487-9CE6-AA77CF66EBEA}"/>
          </ac:spMkLst>
        </pc:spChg>
      </pc:sldChg>
      <pc:sldChg chg="delSp modSp mod">
        <pc:chgData name="Siegbert Rudolph" userId="2af4d44886c067cc" providerId="LiveId" clId="{1568BE2C-1855-48D2-A6E0-EBDDE753D56A}" dt="2021-01-03T17:09:45.226" v="245" actId="1076"/>
        <pc:sldMkLst>
          <pc:docMk/>
          <pc:sldMk cId="3552815951" sldId="704"/>
        </pc:sldMkLst>
        <pc:spChg chg="mod">
          <ac:chgData name="Siegbert Rudolph" userId="2af4d44886c067cc" providerId="LiveId" clId="{1568BE2C-1855-48D2-A6E0-EBDDE753D56A}" dt="2021-01-03T17:09:45.226" v="245" actId="1076"/>
          <ac:spMkLst>
            <pc:docMk/>
            <pc:sldMk cId="3552815951" sldId="704"/>
            <ac:spMk id="2" creationId="{ABEAFDC8-05CC-4BC7-99D2-86DF8BB23469}"/>
          </ac:spMkLst>
        </pc:spChg>
        <pc:spChg chg="del">
          <ac:chgData name="Siegbert Rudolph" userId="2af4d44886c067cc" providerId="LiveId" clId="{1568BE2C-1855-48D2-A6E0-EBDDE753D56A}" dt="2021-01-03T17:09:45.226" v="240" actId="478"/>
          <ac:spMkLst>
            <pc:docMk/>
            <pc:sldMk cId="3552815951" sldId="704"/>
            <ac:spMk id="4" creationId="{E6A8B60C-152D-4AB6-9A9F-1BC898B884D6}"/>
          </ac:spMkLst>
        </pc:spChg>
      </pc:sldChg>
      <pc:sldChg chg="delSp modSp mod">
        <pc:chgData name="Siegbert Rudolph" userId="2af4d44886c067cc" providerId="LiveId" clId="{1568BE2C-1855-48D2-A6E0-EBDDE753D56A}" dt="2021-01-03T17:09:45.226" v="251" actId="1076"/>
        <pc:sldMkLst>
          <pc:docMk/>
          <pc:sldMk cId="3326870341" sldId="705"/>
        </pc:sldMkLst>
        <pc:spChg chg="mod">
          <ac:chgData name="Siegbert Rudolph" userId="2af4d44886c067cc" providerId="LiveId" clId="{1568BE2C-1855-48D2-A6E0-EBDDE753D56A}" dt="2021-01-03T17:09:45.226" v="251" actId="1076"/>
          <ac:spMkLst>
            <pc:docMk/>
            <pc:sldMk cId="3326870341" sldId="705"/>
            <ac:spMk id="2" creationId="{1E1ED365-B32E-4EE2-A1B5-39CDE6008C96}"/>
          </ac:spMkLst>
        </pc:spChg>
        <pc:spChg chg="del">
          <ac:chgData name="Siegbert Rudolph" userId="2af4d44886c067cc" providerId="LiveId" clId="{1568BE2C-1855-48D2-A6E0-EBDDE753D56A}" dt="2021-01-03T17:09:45.226" v="246" actId="478"/>
          <ac:spMkLst>
            <pc:docMk/>
            <pc:sldMk cId="3326870341" sldId="705"/>
            <ac:spMk id="4" creationId="{FE6F5E27-3A4C-40AF-A893-5CA5499137CB}"/>
          </ac:spMkLst>
        </pc:spChg>
      </pc:sldChg>
      <pc:sldChg chg="delSp modSp mod">
        <pc:chgData name="Siegbert Rudolph" userId="2af4d44886c067cc" providerId="LiveId" clId="{1568BE2C-1855-48D2-A6E0-EBDDE753D56A}" dt="2021-01-03T17:09:45.237" v="257" actId="1076"/>
        <pc:sldMkLst>
          <pc:docMk/>
          <pc:sldMk cId="2717397350" sldId="706"/>
        </pc:sldMkLst>
        <pc:spChg chg="mod">
          <ac:chgData name="Siegbert Rudolph" userId="2af4d44886c067cc" providerId="LiveId" clId="{1568BE2C-1855-48D2-A6E0-EBDDE753D56A}" dt="2021-01-03T17:09:45.237" v="257" actId="1076"/>
          <ac:spMkLst>
            <pc:docMk/>
            <pc:sldMk cId="2717397350" sldId="706"/>
            <ac:spMk id="2" creationId="{EB6D8EF6-CF8B-4352-B679-4C2C1C3CAB23}"/>
          </ac:spMkLst>
        </pc:spChg>
        <pc:spChg chg="del">
          <ac:chgData name="Siegbert Rudolph" userId="2af4d44886c067cc" providerId="LiveId" clId="{1568BE2C-1855-48D2-A6E0-EBDDE753D56A}" dt="2021-01-03T17:09:45.226" v="252" actId="478"/>
          <ac:spMkLst>
            <pc:docMk/>
            <pc:sldMk cId="2717397350" sldId="706"/>
            <ac:spMk id="4" creationId="{7BF81438-889E-4E22-B251-7E232D1CAACA}"/>
          </ac:spMkLst>
        </pc:spChg>
      </pc:sldChg>
      <pc:sldChg chg="delSp modSp mod">
        <pc:chgData name="Siegbert Rudolph" userId="2af4d44886c067cc" providerId="LiveId" clId="{1568BE2C-1855-48D2-A6E0-EBDDE753D56A}" dt="2021-01-03T17:09:45.237" v="263" actId="1076"/>
        <pc:sldMkLst>
          <pc:docMk/>
          <pc:sldMk cId="2790216944" sldId="707"/>
        </pc:sldMkLst>
        <pc:spChg chg="mod">
          <ac:chgData name="Siegbert Rudolph" userId="2af4d44886c067cc" providerId="LiveId" clId="{1568BE2C-1855-48D2-A6E0-EBDDE753D56A}" dt="2021-01-03T17:09:45.237" v="263" actId="1076"/>
          <ac:spMkLst>
            <pc:docMk/>
            <pc:sldMk cId="2790216944" sldId="707"/>
            <ac:spMk id="2" creationId="{7A44ECE5-3D9C-4DB5-B4A7-552E2CC5E65B}"/>
          </ac:spMkLst>
        </pc:spChg>
        <pc:spChg chg="del">
          <ac:chgData name="Siegbert Rudolph" userId="2af4d44886c067cc" providerId="LiveId" clId="{1568BE2C-1855-48D2-A6E0-EBDDE753D56A}" dt="2021-01-03T17:09:45.237" v="258" actId="478"/>
          <ac:spMkLst>
            <pc:docMk/>
            <pc:sldMk cId="2790216944" sldId="707"/>
            <ac:spMk id="4" creationId="{0F6268A1-53BC-43BE-BAD7-03FEB1C6A8F7}"/>
          </ac:spMkLst>
        </pc:spChg>
      </pc:sldChg>
      <pc:sldChg chg="delSp modSp mod">
        <pc:chgData name="Siegbert Rudolph" userId="2af4d44886c067cc" providerId="LiveId" clId="{1568BE2C-1855-48D2-A6E0-EBDDE753D56A}" dt="2021-01-03T17:09:45.237" v="269" actId="1076"/>
        <pc:sldMkLst>
          <pc:docMk/>
          <pc:sldMk cId="962042790" sldId="708"/>
        </pc:sldMkLst>
        <pc:spChg chg="mod">
          <ac:chgData name="Siegbert Rudolph" userId="2af4d44886c067cc" providerId="LiveId" clId="{1568BE2C-1855-48D2-A6E0-EBDDE753D56A}" dt="2021-01-03T17:09:45.237" v="269" actId="1076"/>
          <ac:spMkLst>
            <pc:docMk/>
            <pc:sldMk cId="962042790" sldId="708"/>
            <ac:spMk id="2" creationId="{C31104DF-1C84-4B08-A913-C9E6D41CD3EB}"/>
          </ac:spMkLst>
        </pc:spChg>
        <pc:spChg chg="del">
          <ac:chgData name="Siegbert Rudolph" userId="2af4d44886c067cc" providerId="LiveId" clId="{1568BE2C-1855-48D2-A6E0-EBDDE753D56A}" dt="2021-01-03T17:09:45.237" v="264" actId="478"/>
          <ac:spMkLst>
            <pc:docMk/>
            <pc:sldMk cId="962042790" sldId="708"/>
            <ac:spMk id="4" creationId="{A15A1BD8-321E-41B1-BDE1-A87EAAD04FF4}"/>
          </ac:spMkLst>
        </pc:spChg>
      </pc:sldChg>
      <pc:sldChg chg="delSp modSp mod">
        <pc:chgData name="Siegbert Rudolph" userId="2af4d44886c067cc" providerId="LiveId" clId="{1568BE2C-1855-48D2-A6E0-EBDDE753D56A}" dt="2021-01-03T17:09:45.247" v="275" actId="1076"/>
        <pc:sldMkLst>
          <pc:docMk/>
          <pc:sldMk cId="2294460663" sldId="709"/>
        </pc:sldMkLst>
        <pc:spChg chg="mod">
          <ac:chgData name="Siegbert Rudolph" userId="2af4d44886c067cc" providerId="LiveId" clId="{1568BE2C-1855-48D2-A6E0-EBDDE753D56A}" dt="2021-01-03T17:09:45.247" v="275" actId="1076"/>
          <ac:spMkLst>
            <pc:docMk/>
            <pc:sldMk cId="2294460663" sldId="709"/>
            <ac:spMk id="2" creationId="{F2F4FB01-0818-4507-8BB9-921474508042}"/>
          </ac:spMkLst>
        </pc:spChg>
        <pc:spChg chg="del">
          <ac:chgData name="Siegbert Rudolph" userId="2af4d44886c067cc" providerId="LiveId" clId="{1568BE2C-1855-48D2-A6E0-EBDDE753D56A}" dt="2021-01-03T17:09:45.245" v="270" actId="478"/>
          <ac:spMkLst>
            <pc:docMk/>
            <pc:sldMk cId="2294460663" sldId="709"/>
            <ac:spMk id="4" creationId="{6181DAEF-C13A-4F62-BA06-153A35CB075E}"/>
          </ac:spMkLst>
        </pc:spChg>
      </pc:sldChg>
      <pc:sldChg chg="delSp modSp mod">
        <pc:chgData name="Siegbert Rudolph" userId="2af4d44886c067cc" providerId="LiveId" clId="{1568BE2C-1855-48D2-A6E0-EBDDE753D56A}" dt="2021-01-03T17:09:45.247" v="281" actId="1076"/>
        <pc:sldMkLst>
          <pc:docMk/>
          <pc:sldMk cId="3732394870" sldId="710"/>
        </pc:sldMkLst>
        <pc:spChg chg="mod">
          <ac:chgData name="Siegbert Rudolph" userId="2af4d44886c067cc" providerId="LiveId" clId="{1568BE2C-1855-48D2-A6E0-EBDDE753D56A}" dt="2021-01-03T17:09:45.247" v="281" actId="1076"/>
          <ac:spMkLst>
            <pc:docMk/>
            <pc:sldMk cId="3732394870" sldId="710"/>
            <ac:spMk id="2" creationId="{5D7FFDE2-E7FA-4C73-AF90-185D9613B4DC}"/>
          </ac:spMkLst>
        </pc:spChg>
        <pc:spChg chg="del">
          <ac:chgData name="Siegbert Rudolph" userId="2af4d44886c067cc" providerId="LiveId" clId="{1568BE2C-1855-48D2-A6E0-EBDDE753D56A}" dt="2021-01-03T17:09:45.247" v="276" actId="478"/>
          <ac:spMkLst>
            <pc:docMk/>
            <pc:sldMk cId="3732394870" sldId="710"/>
            <ac:spMk id="4" creationId="{4A1D25B9-18D8-46D3-9999-36D17501022D}"/>
          </ac:spMkLst>
        </pc:spChg>
      </pc:sldChg>
      <pc:sldChg chg="delSp modSp mod">
        <pc:chgData name="Siegbert Rudolph" userId="2af4d44886c067cc" providerId="LiveId" clId="{1568BE2C-1855-48D2-A6E0-EBDDE753D56A}" dt="2021-01-03T17:09:45.257" v="287" actId="1076"/>
        <pc:sldMkLst>
          <pc:docMk/>
          <pc:sldMk cId="2859889638" sldId="711"/>
        </pc:sldMkLst>
        <pc:spChg chg="mod">
          <ac:chgData name="Siegbert Rudolph" userId="2af4d44886c067cc" providerId="LiveId" clId="{1568BE2C-1855-48D2-A6E0-EBDDE753D56A}" dt="2021-01-03T17:09:45.257" v="287" actId="1076"/>
          <ac:spMkLst>
            <pc:docMk/>
            <pc:sldMk cId="2859889638" sldId="711"/>
            <ac:spMk id="2" creationId="{3DAD6DD9-7E3B-4993-A5AE-81CE3E022BDD}"/>
          </ac:spMkLst>
        </pc:spChg>
        <pc:spChg chg="del">
          <ac:chgData name="Siegbert Rudolph" userId="2af4d44886c067cc" providerId="LiveId" clId="{1568BE2C-1855-48D2-A6E0-EBDDE753D56A}" dt="2021-01-03T17:09:45.247" v="282" actId="478"/>
          <ac:spMkLst>
            <pc:docMk/>
            <pc:sldMk cId="2859889638" sldId="711"/>
            <ac:spMk id="4" creationId="{4A8442AF-371A-44E0-BDBC-EF73F1A48421}"/>
          </ac:spMkLst>
        </pc:spChg>
      </pc:sldChg>
      <pc:sldChg chg="delSp modSp mod">
        <pc:chgData name="Siegbert Rudolph" userId="2af4d44886c067cc" providerId="LiveId" clId="{1568BE2C-1855-48D2-A6E0-EBDDE753D56A}" dt="2021-01-03T17:09:45.257" v="293" actId="1076"/>
        <pc:sldMkLst>
          <pc:docMk/>
          <pc:sldMk cId="3212973808" sldId="712"/>
        </pc:sldMkLst>
        <pc:spChg chg="mod">
          <ac:chgData name="Siegbert Rudolph" userId="2af4d44886c067cc" providerId="LiveId" clId="{1568BE2C-1855-48D2-A6E0-EBDDE753D56A}" dt="2021-01-03T17:09:45.257" v="293" actId="1076"/>
          <ac:spMkLst>
            <pc:docMk/>
            <pc:sldMk cId="3212973808" sldId="712"/>
            <ac:spMk id="2" creationId="{C6D22539-6E5A-43DD-8671-AC8695E191BF}"/>
          </ac:spMkLst>
        </pc:spChg>
        <pc:spChg chg="del">
          <ac:chgData name="Siegbert Rudolph" userId="2af4d44886c067cc" providerId="LiveId" clId="{1568BE2C-1855-48D2-A6E0-EBDDE753D56A}" dt="2021-01-03T17:09:45.257" v="288" actId="478"/>
          <ac:spMkLst>
            <pc:docMk/>
            <pc:sldMk cId="3212973808" sldId="712"/>
            <ac:spMk id="4" creationId="{A46E24DD-CD17-4101-8567-3E32B6809A1D}"/>
          </ac:spMkLst>
        </pc:spChg>
      </pc:sldChg>
      <pc:sldChg chg="delSp modSp mod">
        <pc:chgData name="Siegbert Rudolph" userId="2af4d44886c067cc" providerId="LiveId" clId="{1568BE2C-1855-48D2-A6E0-EBDDE753D56A}" dt="2021-01-03T17:09:45.265" v="299" actId="1076"/>
        <pc:sldMkLst>
          <pc:docMk/>
          <pc:sldMk cId="1242677641" sldId="713"/>
        </pc:sldMkLst>
        <pc:spChg chg="mod">
          <ac:chgData name="Siegbert Rudolph" userId="2af4d44886c067cc" providerId="LiveId" clId="{1568BE2C-1855-48D2-A6E0-EBDDE753D56A}" dt="2021-01-03T17:09:45.265" v="299" actId="1076"/>
          <ac:spMkLst>
            <pc:docMk/>
            <pc:sldMk cId="1242677641" sldId="713"/>
            <ac:spMk id="2" creationId="{2CD434E3-0A0A-4F97-8ABE-8A47FD30A058}"/>
          </ac:spMkLst>
        </pc:spChg>
        <pc:spChg chg="del">
          <ac:chgData name="Siegbert Rudolph" userId="2af4d44886c067cc" providerId="LiveId" clId="{1568BE2C-1855-48D2-A6E0-EBDDE753D56A}" dt="2021-01-03T17:09:45.257" v="294" actId="478"/>
          <ac:spMkLst>
            <pc:docMk/>
            <pc:sldMk cId="1242677641" sldId="713"/>
            <ac:spMk id="4" creationId="{3A2E7136-8638-4042-B5E6-040719D4179C}"/>
          </ac:spMkLst>
        </pc:spChg>
      </pc:sldChg>
      <pc:sldChg chg="delSp modSp mod">
        <pc:chgData name="Siegbert Rudolph" userId="2af4d44886c067cc" providerId="LiveId" clId="{1568BE2C-1855-48D2-A6E0-EBDDE753D56A}" dt="2021-01-03T17:09:45.267" v="305" actId="1076"/>
        <pc:sldMkLst>
          <pc:docMk/>
          <pc:sldMk cId="3081089863" sldId="714"/>
        </pc:sldMkLst>
        <pc:spChg chg="mod">
          <ac:chgData name="Siegbert Rudolph" userId="2af4d44886c067cc" providerId="LiveId" clId="{1568BE2C-1855-48D2-A6E0-EBDDE753D56A}" dt="2021-01-03T17:09:45.267" v="305" actId="1076"/>
          <ac:spMkLst>
            <pc:docMk/>
            <pc:sldMk cId="3081089863" sldId="714"/>
            <ac:spMk id="2" creationId="{BA114A4F-A8BD-440C-8C21-8A9044A4CBDE}"/>
          </ac:spMkLst>
        </pc:spChg>
        <pc:spChg chg="del">
          <ac:chgData name="Siegbert Rudolph" userId="2af4d44886c067cc" providerId="LiveId" clId="{1568BE2C-1855-48D2-A6E0-EBDDE753D56A}" dt="2021-01-03T17:09:45.267" v="300" actId="478"/>
          <ac:spMkLst>
            <pc:docMk/>
            <pc:sldMk cId="3081089863" sldId="714"/>
            <ac:spMk id="4" creationId="{15BC016F-35C5-4026-AB2D-ADBF682ADE0A}"/>
          </ac:spMkLst>
        </pc:spChg>
      </pc:sldChg>
    </pc:docChg>
  </pc:docChgLst>
  <pc:docChgLst>
    <pc:chgData name="Siegbert Rudolph" userId="2af4d44886c067cc" providerId="LiveId" clId="{1D3C8455-5740-42A2-874E-ED577809895A}"/>
    <pc:docChg chg="custSel modSld">
      <pc:chgData name="Siegbert Rudolph" userId="2af4d44886c067cc" providerId="LiveId" clId="{1D3C8455-5740-42A2-874E-ED577809895A}" dt="2022-09-23T17:41:03.972" v="623" actId="1076"/>
      <pc:docMkLst>
        <pc:docMk/>
      </pc:docMkLst>
      <pc:sldChg chg="delSp modSp mod">
        <pc:chgData name="Siegbert Rudolph" userId="2af4d44886c067cc" providerId="LiveId" clId="{1D3C8455-5740-42A2-874E-ED577809895A}" dt="2022-09-23T17:41:03.696" v="317" actId="1076"/>
        <pc:sldMkLst>
          <pc:docMk/>
          <pc:sldMk cId="0" sldId="444"/>
        </pc:sldMkLst>
        <pc:spChg chg="del">
          <ac:chgData name="Siegbert Rudolph" userId="2af4d44886c067cc" providerId="LiveId" clId="{1D3C8455-5740-42A2-874E-ED577809895A}" dt="2022-09-20T17:47:10.469" v="0" actId="478"/>
          <ac:spMkLst>
            <pc:docMk/>
            <pc:sldMk cId="0" sldId="444"/>
            <ac:spMk id="2" creationId="{1CA06880-11BB-3295-22AA-4A8428DB2A57}"/>
          </ac:spMkLst>
        </pc:spChg>
        <pc:spChg chg="mod">
          <ac:chgData name="Siegbert Rudolph" userId="2af4d44886c067cc" providerId="LiveId" clId="{1D3C8455-5740-42A2-874E-ED577809895A}" dt="2022-09-23T17:41:03.696" v="317" actId="1076"/>
          <ac:spMkLst>
            <pc:docMk/>
            <pc:sldMk cId="0" sldId="444"/>
            <ac:spMk id="2" creationId="{AC960CF3-247B-D462-A288-7FC2F213E9BB}"/>
          </ac:spMkLst>
        </pc:spChg>
        <pc:spChg chg="del mod">
          <ac:chgData name="Siegbert Rudolph" userId="2af4d44886c067cc" providerId="LiveId" clId="{1D3C8455-5740-42A2-874E-ED577809895A}" dt="2022-09-23T17:41:03.680" v="312" actId="478"/>
          <ac:spMkLst>
            <pc:docMk/>
            <pc:sldMk cId="0" sldId="444"/>
            <ac:spMk id="3" creationId="{345ECC41-15F6-1FA7-FE00-4F22666D5494}"/>
          </ac:spMkLst>
        </pc:spChg>
      </pc:sldChg>
      <pc:sldChg chg="delSp modSp mod">
        <pc:chgData name="Siegbert Rudolph" userId="2af4d44886c067cc" providerId="LiveId" clId="{1D3C8455-5740-42A2-874E-ED577809895A}" dt="2022-09-23T17:41:03.972" v="623" actId="1076"/>
        <pc:sldMkLst>
          <pc:docMk/>
          <pc:sldMk cId="1647492060" sldId="607"/>
        </pc:sldMkLst>
        <pc:spChg chg="mod">
          <ac:chgData name="Siegbert Rudolph" userId="2af4d44886c067cc" providerId="LiveId" clId="{1D3C8455-5740-42A2-874E-ED577809895A}" dt="2022-09-23T17:41:03.972" v="623" actId="1076"/>
          <ac:spMkLst>
            <pc:docMk/>
            <pc:sldMk cId="1647492060" sldId="607"/>
            <ac:spMk id="2" creationId="{109515F5-D50A-6B02-66C5-F1054DC33E80}"/>
          </ac:spMkLst>
        </pc:spChg>
        <pc:spChg chg="del">
          <ac:chgData name="Siegbert Rudolph" userId="2af4d44886c067cc" providerId="LiveId" clId="{1D3C8455-5740-42A2-874E-ED577809895A}" dt="2022-09-20T17:47:10.719" v="306" actId="478"/>
          <ac:spMkLst>
            <pc:docMk/>
            <pc:sldMk cId="1647492060" sldId="607"/>
            <ac:spMk id="2" creationId="{9815863C-BC2E-6B77-31C9-30983493779A}"/>
          </ac:spMkLst>
        </pc:spChg>
        <pc:spChg chg="del mod">
          <ac:chgData name="Siegbert Rudolph" userId="2af4d44886c067cc" providerId="LiveId" clId="{1D3C8455-5740-42A2-874E-ED577809895A}" dt="2022-09-23T17:41:03.970" v="618" actId="478"/>
          <ac:spMkLst>
            <pc:docMk/>
            <pc:sldMk cId="1647492060" sldId="607"/>
            <ac:spMk id="5" creationId="{FA708A64-84A1-0C7F-B802-B2E6401DF7BE}"/>
          </ac:spMkLst>
        </pc:spChg>
      </pc:sldChg>
      <pc:sldChg chg="delSp modSp mod">
        <pc:chgData name="Siegbert Rudolph" userId="2af4d44886c067cc" providerId="LiveId" clId="{1D3C8455-5740-42A2-874E-ED577809895A}" dt="2022-09-23T17:41:03.696" v="323" actId="1076"/>
        <pc:sldMkLst>
          <pc:docMk/>
          <pc:sldMk cId="4139754275" sldId="665"/>
        </pc:sldMkLst>
        <pc:spChg chg="mod">
          <ac:chgData name="Siegbert Rudolph" userId="2af4d44886c067cc" providerId="LiveId" clId="{1D3C8455-5740-42A2-874E-ED577809895A}" dt="2022-09-23T17:41:03.696" v="323" actId="1076"/>
          <ac:spMkLst>
            <pc:docMk/>
            <pc:sldMk cId="4139754275" sldId="665"/>
            <ac:spMk id="2" creationId="{3ECD37DC-1EAC-FA66-5EA5-177D5C4D7886}"/>
          </ac:spMkLst>
        </pc:spChg>
        <pc:spChg chg="del">
          <ac:chgData name="Siegbert Rudolph" userId="2af4d44886c067cc" providerId="LiveId" clId="{1D3C8455-5740-42A2-874E-ED577809895A}" dt="2022-09-20T17:47:10.485" v="6" actId="478"/>
          <ac:spMkLst>
            <pc:docMk/>
            <pc:sldMk cId="4139754275" sldId="665"/>
            <ac:spMk id="2" creationId="{FB20598A-7EE7-499C-A944-6C980FAEC161}"/>
          </ac:spMkLst>
        </pc:spChg>
        <pc:spChg chg="del mod">
          <ac:chgData name="Siegbert Rudolph" userId="2af4d44886c067cc" providerId="LiveId" clId="{1D3C8455-5740-42A2-874E-ED577809895A}" dt="2022-09-23T17:41:03.696" v="318" actId="478"/>
          <ac:spMkLst>
            <pc:docMk/>
            <pc:sldMk cId="4139754275" sldId="665"/>
            <ac:spMk id="6" creationId="{59539BE9-3C0C-D3C8-8A3A-CE13E8127A46}"/>
          </ac:spMkLst>
        </pc:spChg>
      </pc:sldChg>
      <pc:sldChg chg="delSp modSp mod">
        <pc:chgData name="Siegbert Rudolph" userId="2af4d44886c067cc" providerId="LiveId" clId="{1D3C8455-5740-42A2-874E-ED577809895A}" dt="2022-09-23T17:41:03.710" v="329" actId="1076"/>
        <pc:sldMkLst>
          <pc:docMk/>
          <pc:sldMk cId="851338789" sldId="666"/>
        </pc:sldMkLst>
        <pc:spChg chg="del">
          <ac:chgData name="Siegbert Rudolph" userId="2af4d44886c067cc" providerId="LiveId" clId="{1D3C8455-5740-42A2-874E-ED577809895A}" dt="2022-09-20T17:47:10.485" v="12" actId="478"/>
          <ac:spMkLst>
            <pc:docMk/>
            <pc:sldMk cId="851338789" sldId="666"/>
            <ac:spMk id="2" creationId="{4CEEF9A4-B9D7-8499-0722-55835117AA73}"/>
          </ac:spMkLst>
        </pc:spChg>
        <pc:spChg chg="mod">
          <ac:chgData name="Siegbert Rudolph" userId="2af4d44886c067cc" providerId="LiveId" clId="{1D3C8455-5740-42A2-874E-ED577809895A}" dt="2022-09-23T17:41:03.710" v="329" actId="1076"/>
          <ac:spMkLst>
            <pc:docMk/>
            <pc:sldMk cId="851338789" sldId="666"/>
            <ac:spMk id="2" creationId="{93F99395-0AE6-729F-BD9F-90B42AAEBEA5}"/>
          </ac:spMkLst>
        </pc:spChg>
        <pc:spChg chg="del mod">
          <ac:chgData name="Siegbert Rudolph" userId="2af4d44886c067cc" providerId="LiveId" clId="{1D3C8455-5740-42A2-874E-ED577809895A}" dt="2022-09-23T17:41:03.696" v="324" actId="478"/>
          <ac:spMkLst>
            <pc:docMk/>
            <pc:sldMk cId="851338789" sldId="666"/>
            <ac:spMk id="4" creationId="{6A96677D-BF6C-ED3F-ACA3-832C943D46AE}"/>
          </ac:spMkLst>
        </pc:spChg>
      </pc:sldChg>
      <pc:sldChg chg="delSp modSp mod">
        <pc:chgData name="Siegbert Rudolph" userId="2af4d44886c067cc" providerId="LiveId" clId="{1D3C8455-5740-42A2-874E-ED577809895A}" dt="2022-09-23T17:41:03.720" v="335" actId="1076"/>
        <pc:sldMkLst>
          <pc:docMk/>
          <pc:sldMk cId="32619341" sldId="667"/>
        </pc:sldMkLst>
        <pc:spChg chg="del">
          <ac:chgData name="Siegbert Rudolph" userId="2af4d44886c067cc" providerId="LiveId" clId="{1D3C8455-5740-42A2-874E-ED577809895A}" dt="2022-09-20T17:47:10.485" v="18" actId="478"/>
          <ac:spMkLst>
            <pc:docMk/>
            <pc:sldMk cId="32619341" sldId="667"/>
            <ac:spMk id="2" creationId="{C2F4D5A4-CEC3-23E7-8DB0-4CAB29CA2B2C}"/>
          </ac:spMkLst>
        </pc:spChg>
        <pc:spChg chg="mod">
          <ac:chgData name="Siegbert Rudolph" userId="2af4d44886c067cc" providerId="LiveId" clId="{1D3C8455-5740-42A2-874E-ED577809895A}" dt="2022-09-23T17:41:03.720" v="335" actId="1076"/>
          <ac:spMkLst>
            <pc:docMk/>
            <pc:sldMk cId="32619341" sldId="667"/>
            <ac:spMk id="2" creationId="{FE8A6239-5942-9011-5062-4C26AC5EEEE9}"/>
          </ac:spMkLst>
        </pc:spChg>
        <pc:spChg chg="del mod">
          <ac:chgData name="Siegbert Rudolph" userId="2af4d44886c067cc" providerId="LiveId" clId="{1D3C8455-5740-42A2-874E-ED577809895A}" dt="2022-09-23T17:41:03.710" v="330" actId="478"/>
          <ac:spMkLst>
            <pc:docMk/>
            <pc:sldMk cId="32619341" sldId="667"/>
            <ac:spMk id="4" creationId="{35EC92C3-20F1-7521-861F-9B0DCF1B991A}"/>
          </ac:spMkLst>
        </pc:spChg>
      </pc:sldChg>
      <pc:sldChg chg="delSp modSp mod">
        <pc:chgData name="Siegbert Rudolph" userId="2af4d44886c067cc" providerId="LiveId" clId="{1D3C8455-5740-42A2-874E-ED577809895A}" dt="2022-09-23T17:41:03.720" v="341" actId="1076"/>
        <pc:sldMkLst>
          <pc:docMk/>
          <pc:sldMk cId="3357782295" sldId="668"/>
        </pc:sldMkLst>
        <pc:spChg chg="del">
          <ac:chgData name="Siegbert Rudolph" userId="2af4d44886c067cc" providerId="LiveId" clId="{1D3C8455-5740-42A2-874E-ED577809895A}" dt="2022-09-20T17:47:10.501" v="24" actId="478"/>
          <ac:spMkLst>
            <pc:docMk/>
            <pc:sldMk cId="3357782295" sldId="668"/>
            <ac:spMk id="2" creationId="{963CAFD1-32F0-7DFA-63A8-15ADFE909C6B}"/>
          </ac:spMkLst>
        </pc:spChg>
        <pc:spChg chg="mod">
          <ac:chgData name="Siegbert Rudolph" userId="2af4d44886c067cc" providerId="LiveId" clId="{1D3C8455-5740-42A2-874E-ED577809895A}" dt="2022-09-23T17:41:03.720" v="341" actId="1076"/>
          <ac:spMkLst>
            <pc:docMk/>
            <pc:sldMk cId="3357782295" sldId="668"/>
            <ac:spMk id="2" creationId="{BF830A9C-C69B-3AEF-2AA6-1C3012B77574}"/>
          </ac:spMkLst>
        </pc:spChg>
        <pc:spChg chg="del mod">
          <ac:chgData name="Siegbert Rudolph" userId="2af4d44886c067cc" providerId="LiveId" clId="{1D3C8455-5740-42A2-874E-ED577809895A}" dt="2022-09-23T17:41:03.720" v="336" actId="478"/>
          <ac:spMkLst>
            <pc:docMk/>
            <pc:sldMk cId="3357782295" sldId="668"/>
            <ac:spMk id="4" creationId="{AF327D05-3961-633D-9153-1D3A82EB2457}"/>
          </ac:spMkLst>
        </pc:spChg>
      </pc:sldChg>
      <pc:sldChg chg="delSp modSp mod">
        <pc:chgData name="Siegbert Rudolph" userId="2af4d44886c067cc" providerId="LiveId" clId="{1D3C8455-5740-42A2-874E-ED577809895A}" dt="2022-09-23T17:41:03.730" v="347" actId="1076"/>
        <pc:sldMkLst>
          <pc:docMk/>
          <pc:sldMk cId="1192445195" sldId="669"/>
        </pc:sldMkLst>
        <pc:spChg chg="del">
          <ac:chgData name="Siegbert Rudolph" userId="2af4d44886c067cc" providerId="LiveId" clId="{1D3C8455-5740-42A2-874E-ED577809895A}" dt="2022-09-20T17:47:10.501" v="30" actId="478"/>
          <ac:spMkLst>
            <pc:docMk/>
            <pc:sldMk cId="1192445195" sldId="669"/>
            <ac:spMk id="2" creationId="{A5E1D927-C898-4DC8-E24A-0513D4BA6D34}"/>
          </ac:spMkLst>
        </pc:spChg>
        <pc:spChg chg="mod">
          <ac:chgData name="Siegbert Rudolph" userId="2af4d44886c067cc" providerId="LiveId" clId="{1D3C8455-5740-42A2-874E-ED577809895A}" dt="2022-09-23T17:41:03.730" v="347" actId="1076"/>
          <ac:spMkLst>
            <pc:docMk/>
            <pc:sldMk cId="1192445195" sldId="669"/>
            <ac:spMk id="2" creationId="{FB49E0ED-F388-1A26-EB53-99876097C290}"/>
          </ac:spMkLst>
        </pc:spChg>
        <pc:spChg chg="del mod">
          <ac:chgData name="Siegbert Rudolph" userId="2af4d44886c067cc" providerId="LiveId" clId="{1D3C8455-5740-42A2-874E-ED577809895A}" dt="2022-09-23T17:41:03.720" v="342" actId="478"/>
          <ac:spMkLst>
            <pc:docMk/>
            <pc:sldMk cId="1192445195" sldId="669"/>
            <ac:spMk id="4" creationId="{3030192C-10CE-8195-84A7-F9596A667207}"/>
          </ac:spMkLst>
        </pc:spChg>
      </pc:sldChg>
      <pc:sldChg chg="delSp modSp mod">
        <pc:chgData name="Siegbert Rudolph" userId="2af4d44886c067cc" providerId="LiveId" clId="{1D3C8455-5740-42A2-874E-ED577809895A}" dt="2022-09-23T17:41:03.730" v="353" actId="1076"/>
        <pc:sldMkLst>
          <pc:docMk/>
          <pc:sldMk cId="1536402048" sldId="670"/>
        </pc:sldMkLst>
        <pc:spChg chg="mod">
          <ac:chgData name="Siegbert Rudolph" userId="2af4d44886c067cc" providerId="LiveId" clId="{1D3C8455-5740-42A2-874E-ED577809895A}" dt="2022-09-23T17:41:03.730" v="353" actId="1076"/>
          <ac:spMkLst>
            <pc:docMk/>
            <pc:sldMk cId="1536402048" sldId="670"/>
            <ac:spMk id="2" creationId="{13EF328B-9FED-A58B-DE3E-74AE5F4FA031}"/>
          </ac:spMkLst>
        </pc:spChg>
        <pc:spChg chg="del">
          <ac:chgData name="Siegbert Rudolph" userId="2af4d44886c067cc" providerId="LiveId" clId="{1D3C8455-5740-42A2-874E-ED577809895A}" dt="2022-09-20T17:47:10.516" v="36" actId="478"/>
          <ac:spMkLst>
            <pc:docMk/>
            <pc:sldMk cId="1536402048" sldId="670"/>
            <ac:spMk id="2" creationId="{414CA364-D6D5-D42F-273B-250135A1EF82}"/>
          </ac:spMkLst>
        </pc:spChg>
        <pc:spChg chg="del mod">
          <ac:chgData name="Siegbert Rudolph" userId="2af4d44886c067cc" providerId="LiveId" clId="{1D3C8455-5740-42A2-874E-ED577809895A}" dt="2022-09-23T17:41:03.730" v="348" actId="478"/>
          <ac:spMkLst>
            <pc:docMk/>
            <pc:sldMk cId="1536402048" sldId="670"/>
            <ac:spMk id="4" creationId="{2C09BA75-9F7D-2ADC-8B53-A118FA7B566E}"/>
          </ac:spMkLst>
        </pc:spChg>
      </pc:sldChg>
      <pc:sldChg chg="delSp modSp mod">
        <pc:chgData name="Siegbert Rudolph" userId="2af4d44886c067cc" providerId="LiveId" clId="{1D3C8455-5740-42A2-874E-ED577809895A}" dt="2022-09-23T17:41:03.740" v="359" actId="1076"/>
        <pc:sldMkLst>
          <pc:docMk/>
          <pc:sldMk cId="384098310" sldId="671"/>
        </pc:sldMkLst>
        <pc:spChg chg="del">
          <ac:chgData name="Siegbert Rudolph" userId="2af4d44886c067cc" providerId="LiveId" clId="{1D3C8455-5740-42A2-874E-ED577809895A}" dt="2022-09-20T17:47:10.516" v="42" actId="478"/>
          <ac:spMkLst>
            <pc:docMk/>
            <pc:sldMk cId="384098310" sldId="671"/>
            <ac:spMk id="2" creationId="{825E28FD-1887-1D61-BFAF-FE62CAD4BB08}"/>
          </ac:spMkLst>
        </pc:spChg>
        <pc:spChg chg="mod">
          <ac:chgData name="Siegbert Rudolph" userId="2af4d44886c067cc" providerId="LiveId" clId="{1D3C8455-5740-42A2-874E-ED577809895A}" dt="2022-09-23T17:41:03.740" v="359" actId="1076"/>
          <ac:spMkLst>
            <pc:docMk/>
            <pc:sldMk cId="384098310" sldId="671"/>
            <ac:spMk id="2" creationId="{A082B59B-EF60-0398-57BE-284C4F904531}"/>
          </ac:spMkLst>
        </pc:spChg>
        <pc:spChg chg="del mod">
          <ac:chgData name="Siegbert Rudolph" userId="2af4d44886c067cc" providerId="LiveId" clId="{1D3C8455-5740-42A2-874E-ED577809895A}" dt="2022-09-23T17:41:03.738" v="354" actId="478"/>
          <ac:spMkLst>
            <pc:docMk/>
            <pc:sldMk cId="384098310" sldId="671"/>
            <ac:spMk id="4" creationId="{C85A83D7-0F84-86D1-E508-1415B554D099}"/>
          </ac:spMkLst>
        </pc:spChg>
      </pc:sldChg>
      <pc:sldChg chg="delSp modSp mod">
        <pc:chgData name="Siegbert Rudolph" userId="2af4d44886c067cc" providerId="LiveId" clId="{1D3C8455-5740-42A2-874E-ED577809895A}" dt="2022-09-23T17:41:03.750" v="365" actId="1076"/>
        <pc:sldMkLst>
          <pc:docMk/>
          <pc:sldMk cId="1225357203" sldId="672"/>
        </pc:sldMkLst>
        <pc:spChg chg="del">
          <ac:chgData name="Siegbert Rudolph" userId="2af4d44886c067cc" providerId="LiveId" clId="{1D3C8455-5740-42A2-874E-ED577809895A}" dt="2022-09-20T17:47:10.516" v="48" actId="478"/>
          <ac:spMkLst>
            <pc:docMk/>
            <pc:sldMk cId="1225357203" sldId="672"/>
            <ac:spMk id="2" creationId="{0E6015EF-41B7-DAEB-7265-C99037B2309C}"/>
          </ac:spMkLst>
        </pc:spChg>
        <pc:spChg chg="mod">
          <ac:chgData name="Siegbert Rudolph" userId="2af4d44886c067cc" providerId="LiveId" clId="{1D3C8455-5740-42A2-874E-ED577809895A}" dt="2022-09-23T17:41:03.750" v="365" actId="1076"/>
          <ac:spMkLst>
            <pc:docMk/>
            <pc:sldMk cId="1225357203" sldId="672"/>
            <ac:spMk id="2" creationId="{D3287A79-0610-0ACF-911F-FD7BA072824A}"/>
          </ac:spMkLst>
        </pc:spChg>
        <pc:spChg chg="del mod">
          <ac:chgData name="Siegbert Rudolph" userId="2af4d44886c067cc" providerId="LiveId" clId="{1D3C8455-5740-42A2-874E-ED577809895A}" dt="2022-09-23T17:41:03.740" v="360" actId="478"/>
          <ac:spMkLst>
            <pc:docMk/>
            <pc:sldMk cId="1225357203" sldId="672"/>
            <ac:spMk id="4" creationId="{1D1B5E50-6A98-95D7-305F-F79CBF0DAE24}"/>
          </ac:spMkLst>
        </pc:spChg>
      </pc:sldChg>
      <pc:sldChg chg="delSp modSp mod">
        <pc:chgData name="Siegbert Rudolph" userId="2af4d44886c067cc" providerId="LiveId" clId="{1D3C8455-5740-42A2-874E-ED577809895A}" dt="2022-09-23T17:41:03.750" v="371" actId="1076"/>
        <pc:sldMkLst>
          <pc:docMk/>
          <pc:sldMk cId="3261663122" sldId="673"/>
        </pc:sldMkLst>
        <pc:spChg chg="mod">
          <ac:chgData name="Siegbert Rudolph" userId="2af4d44886c067cc" providerId="LiveId" clId="{1D3C8455-5740-42A2-874E-ED577809895A}" dt="2022-09-23T17:41:03.750" v="371" actId="1076"/>
          <ac:spMkLst>
            <pc:docMk/>
            <pc:sldMk cId="3261663122" sldId="673"/>
            <ac:spMk id="2" creationId="{486FCE3C-F1E4-5B1C-3020-23210C5E06E3}"/>
          </ac:spMkLst>
        </pc:spChg>
        <pc:spChg chg="del">
          <ac:chgData name="Siegbert Rudolph" userId="2af4d44886c067cc" providerId="LiveId" clId="{1D3C8455-5740-42A2-874E-ED577809895A}" dt="2022-09-20T17:47:10.532" v="54" actId="478"/>
          <ac:spMkLst>
            <pc:docMk/>
            <pc:sldMk cId="3261663122" sldId="673"/>
            <ac:spMk id="2" creationId="{6747BFE2-417B-B0D0-DB91-43400342D089}"/>
          </ac:spMkLst>
        </pc:spChg>
        <pc:spChg chg="del mod">
          <ac:chgData name="Siegbert Rudolph" userId="2af4d44886c067cc" providerId="LiveId" clId="{1D3C8455-5740-42A2-874E-ED577809895A}" dt="2022-09-23T17:41:03.750" v="366" actId="478"/>
          <ac:spMkLst>
            <pc:docMk/>
            <pc:sldMk cId="3261663122" sldId="673"/>
            <ac:spMk id="4" creationId="{9210A5A9-D8FE-4864-9C0D-679760213DA4}"/>
          </ac:spMkLst>
        </pc:spChg>
      </pc:sldChg>
      <pc:sldChg chg="delSp modSp mod">
        <pc:chgData name="Siegbert Rudolph" userId="2af4d44886c067cc" providerId="LiveId" clId="{1D3C8455-5740-42A2-874E-ED577809895A}" dt="2022-09-23T17:41:03.762" v="377" actId="1076"/>
        <pc:sldMkLst>
          <pc:docMk/>
          <pc:sldMk cId="3935481072" sldId="674"/>
        </pc:sldMkLst>
        <pc:spChg chg="mod">
          <ac:chgData name="Siegbert Rudolph" userId="2af4d44886c067cc" providerId="LiveId" clId="{1D3C8455-5740-42A2-874E-ED577809895A}" dt="2022-09-23T17:41:03.762" v="377" actId="1076"/>
          <ac:spMkLst>
            <pc:docMk/>
            <pc:sldMk cId="3935481072" sldId="674"/>
            <ac:spMk id="2" creationId="{3921E5E6-0B18-B57B-7E16-B368024E8992}"/>
          </ac:spMkLst>
        </pc:spChg>
        <pc:spChg chg="del">
          <ac:chgData name="Siegbert Rudolph" userId="2af4d44886c067cc" providerId="LiveId" clId="{1D3C8455-5740-42A2-874E-ED577809895A}" dt="2022-09-20T17:47:10.532" v="60" actId="478"/>
          <ac:spMkLst>
            <pc:docMk/>
            <pc:sldMk cId="3935481072" sldId="674"/>
            <ac:spMk id="2" creationId="{C22AC050-22A6-C7C1-4F9C-3850F2F1F412}"/>
          </ac:spMkLst>
        </pc:spChg>
        <pc:spChg chg="del mod">
          <ac:chgData name="Siegbert Rudolph" userId="2af4d44886c067cc" providerId="LiveId" clId="{1D3C8455-5740-42A2-874E-ED577809895A}" dt="2022-09-23T17:41:03.750" v="372" actId="478"/>
          <ac:spMkLst>
            <pc:docMk/>
            <pc:sldMk cId="3935481072" sldId="674"/>
            <ac:spMk id="4" creationId="{4EF9C908-2E16-2892-6769-5DA2ED4323E0}"/>
          </ac:spMkLst>
        </pc:spChg>
      </pc:sldChg>
      <pc:sldChg chg="delSp modSp mod">
        <pc:chgData name="Siegbert Rudolph" userId="2af4d44886c067cc" providerId="LiveId" clId="{1D3C8455-5740-42A2-874E-ED577809895A}" dt="2022-09-23T17:41:03.768" v="383" actId="1076"/>
        <pc:sldMkLst>
          <pc:docMk/>
          <pc:sldMk cId="1206306294" sldId="675"/>
        </pc:sldMkLst>
        <pc:spChg chg="del">
          <ac:chgData name="Siegbert Rudolph" userId="2af4d44886c067cc" providerId="LiveId" clId="{1D3C8455-5740-42A2-874E-ED577809895A}" dt="2022-09-20T17:47:10.548" v="66" actId="478"/>
          <ac:spMkLst>
            <pc:docMk/>
            <pc:sldMk cId="1206306294" sldId="675"/>
            <ac:spMk id="2" creationId="{24932AF6-CFD5-142B-2936-F2E02978A36D}"/>
          </ac:spMkLst>
        </pc:spChg>
        <pc:spChg chg="mod">
          <ac:chgData name="Siegbert Rudolph" userId="2af4d44886c067cc" providerId="LiveId" clId="{1D3C8455-5740-42A2-874E-ED577809895A}" dt="2022-09-23T17:41:03.768" v="383" actId="1076"/>
          <ac:spMkLst>
            <pc:docMk/>
            <pc:sldMk cId="1206306294" sldId="675"/>
            <ac:spMk id="2" creationId="{CAF97061-AECB-CB8B-7A9F-9DC476551774}"/>
          </ac:spMkLst>
        </pc:spChg>
        <pc:spChg chg="del mod">
          <ac:chgData name="Siegbert Rudolph" userId="2af4d44886c067cc" providerId="LiveId" clId="{1D3C8455-5740-42A2-874E-ED577809895A}" dt="2022-09-23T17:41:03.762" v="378" actId="478"/>
          <ac:spMkLst>
            <pc:docMk/>
            <pc:sldMk cId="1206306294" sldId="675"/>
            <ac:spMk id="4" creationId="{CAFC7DA1-E660-68A8-B637-10244F3E8001}"/>
          </ac:spMkLst>
        </pc:spChg>
      </pc:sldChg>
      <pc:sldChg chg="delSp modSp mod">
        <pc:chgData name="Siegbert Rudolph" userId="2af4d44886c067cc" providerId="LiveId" clId="{1D3C8455-5740-42A2-874E-ED577809895A}" dt="2022-09-23T17:41:03.770" v="389" actId="1076"/>
        <pc:sldMkLst>
          <pc:docMk/>
          <pc:sldMk cId="2340693183" sldId="676"/>
        </pc:sldMkLst>
        <pc:spChg chg="del">
          <ac:chgData name="Siegbert Rudolph" userId="2af4d44886c067cc" providerId="LiveId" clId="{1D3C8455-5740-42A2-874E-ED577809895A}" dt="2022-09-20T17:47:10.548" v="72" actId="478"/>
          <ac:spMkLst>
            <pc:docMk/>
            <pc:sldMk cId="2340693183" sldId="676"/>
            <ac:spMk id="2" creationId="{CF8C450F-57AB-E7C5-5ACF-D0B6F2147C88}"/>
          </ac:spMkLst>
        </pc:spChg>
        <pc:spChg chg="mod">
          <ac:chgData name="Siegbert Rudolph" userId="2af4d44886c067cc" providerId="LiveId" clId="{1D3C8455-5740-42A2-874E-ED577809895A}" dt="2022-09-23T17:41:03.770" v="389" actId="1076"/>
          <ac:spMkLst>
            <pc:docMk/>
            <pc:sldMk cId="2340693183" sldId="676"/>
            <ac:spMk id="2" creationId="{DDBE22A2-4BFF-6E79-1A75-10326657A115}"/>
          </ac:spMkLst>
        </pc:spChg>
        <pc:spChg chg="del mod">
          <ac:chgData name="Siegbert Rudolph" userId="2af4d44886c067cc" providerId="LiveId" clId="{1D3C8455-5740-42A2-874E-ED577809895A}" dt="2022-09-23T17:41:03.768" v="384" actId="478"/>
          <ac:spMkLst>
            <pc:docMk/>
            <pc:sldMk cId="2340693183" sldId="676"/>
            <ac:spMk id="4" creationId="{4339C9DE-4928-21D8-CC1E-9AB872D2F53E}"/>
          </ac:spMkLst>
        </pc:spChg>
      </pc:sldChg>
      <pc:sldChg chg="delSp modSp mod">
        <pc:chgData name="Siegbert Rudolph" userId="2af4d44886c067cc" providerId="LiveId" clId="{1D3C8455-5740-42A2-874E-ED577809895A}" dt="2022-09-23T17:41:03.780" v="395" actId="1076"/>
        <pc:sldMkLst>
          <pc:docMk/>
          <pc:sldMk cId="4115010902" sldId="677"/>
        </pc:sldMkLst>
        <pc:spChg chg="del">
          <ac:chgData name="Siegbert Rudolph" userId="2af4d44886c067cc" providerId="LiveId" clId="{1D3C8455-5740-42A2-874E-ED577809895A}" dt="2022-09-20T17:47:10.548" v="78" actId="478"/>
          <ac:spMkLst>
            <pc:docMk/>
            <pc:sldMk cId="4115010902" sldId="677"/>
            <ac:spMk id="2" creationId="{15FAB9AC-EBD1-39C4-6C71-4CA823981D12}"/>
          </ac:spMkLst>
        </pc:spChg>
        <pc:spChg chg="mod">
          <ac:chgData name="Siegbert Rudolph" userId="2af4d44886c067cc" providerId="LiveId" clId="{1D3C8455-5740-42A2-874E-ED577809895A}" dt="2022-09-23T17:41:03.780" v="395" actId="1076"/>
          <ac:spMkLst>
            <pc:docMk/>
            <pc:sldMk cId="4115010902" sldId="677"/>
            <ac:spMk id="2" creationId="{E1130EB6-B264-2F90-CFD0-3DC37B7A07D3}"/>
          </ac:spMkLst>
        </pc:spChg>
        <pc:spChg chg="del mod">
          <ac:chgData name="Siegbert Rudolph" userId="2af4d44886c067cc" providerId="LiveId" clId="{1D3C8455-5740-42A2-874E-ED577809895A}" dt="2022-09-23T17:41:03.770" v="390" actId="478"/>
          <ac:spMkLst>
            <pc:docMk/>
            <pc:sldMk cId="4115010902" sldId="677"/>
            <ac:spMk id="4" creationId="{C4097D7D-D943-0436-5C10-01CED1B43B51}"/>
          </ac:spMkLst>
        </pc:spChg>
      </pc:sldChg>
      <pc:sldChg chg="delSp modSp mod">
        <pc:chgData name="Siegbert Rudolph" userId="2af4d44886c067cc" providerId="LiveId" clId="{1D3C8455-5740-42A2-874E-ED577809895A}" dt="2022-09-23T17:41:03.780" v="401" actId="1076"/>
        <pc:sldMkLst>
          <pc:docMk/>
          <pc:sldMk cId="3407891719" sldId="678"/>
        </pc:sldMkLst>
        <pc:spChg chg="del">
          <ac:chgData name="Siegbert Rudolph" userId="2af4d44886c067cc" providerId="LiveId" clId="{1D3C8455-5740-42A2-874E-ED577809895A}" dt="2022-09-20T17:47:10.548" v="84" actId="478"/>
          <ac:spMkLst>
            <pc:docMk/>
            <pc:sldMk cId="3407891719" sldId="678"/>
            <ac:spMk id="2" creationId="{92E0E984-3A8C-8527-52E7-C5EDA54DA8E0}"/>
          </ac:spMkLst>
        </pc:spChg>
        <pc:spChg chg="mod">
          <ac:chgData name="Siegbert Rudolph" userId="2af4d44886c067cc" providerId="LiveId" clId="{1D3C8455-5740-42A2-874E-ED577809895A}" dt="2022-09-23T17:41:03.780" v="401" actId="1076"/>
          <ac:spMkLst>
            <pc:docMk/>
            <pc:sldMk cId="3407891719" sldId="678"/>
            <ac:spMk id="2" creationId="{9D4502EF-0E5B-8ED8-D8A6-9378799DC071}"/>
          </ac:spMkLst>
        </pc:spChg>
        <pc:spChg chg="del mod">
          <ac:chgData name="Siegbert Rudolph" userId="2af4d44886c067cc" providerId="LiveId" clId="{1D3C8455-5740-42A2-874E-ED577809895A}" dt="2022-09-23T17:41:03.780" v="396" actId="478"/>
          <ac:spMkLst>
            <pc:docMk/>
            <pc:sldMk cId="3407891719" sldId="678"/>
            <ac:spMk id="4" creationId="{03B03757-A2F4-DB7C-A8D3-8F10897BB4F8}"/>
          </ac:spMkLst>
        </pc:spChg>
      </pc:sldChg>
      <pc:sldChg chg="delSp modSp mod">
        <pc:chgData name="Siegbert Rudolph" userId="2af4d44886c067cc" providerId="LiveId" clId="{1D3C8455-5740-42A2-874E-ED577809895A}" dt="2022-09-23T17:41:03.790" v="407" actId="1076"/>
        <pc:sldMkLst>
          <pc:docMk/>
          <pc:sldMk cId="2189830302" sldId="679"/>
        </pc:sldMkLst>
        <pc:spChg chg="mod">
          <ac:chgData name="Siegbert Rudolph" userId="2af4d44886c067cc" providerId="LiveId" clId="{1D3C8455-5740-42A2-874E-ED577809895A}" dt="2022-09-23T17:41:03.790" v="407" actId="1076"/>
          <ac:spMkLst>
            <pc:docMk/>
            <pc:sldMk cId="2189830302" sldId="679"/>
            <ac:spMk id="2" creationId="{811ED675-B74C-CF41-819A-F6118DBAE8D3}"/>
          </ac:spMkLst>
        </pc:spChg>
        <pc:spChg chg="del">
          <ac:chgData name="Siegbert Rudolph" userId="2af4d44886c067cc" providerId="LiveId" clId="{1D3C8455-5740-42A2-874E-ED577809895A}" dt="2022-09-20T17:47:10.563" v="90" actId="478"/>
          <ac:spMkLst>
            <pc:docMk/>
            <pc:sldMk cId="2189830302" sldId="679"/>
            <ac:spMk id="2" creationId="{E5524F13-8424-F681-91F0-F57E3E4BEB81}"/>
          </ac:spMkLst>
        </pc:spChg>
        <pc:spChg chg="del mod">
          <ac:chgData name="Siegbert Rudolph" userId="2af4d44886c067cc" providerId="LiveId" clId="{1D3C8455-5740-42A2-874E-ED577809895A}" dt="2022-09-23T17:41:03.780" v="402" actId="478"/>
          <ac:spMkLst>
            <pc:docMk/>
            <pc:sldMk cId="2189830302" sldId="679"/>
            <ac:spMk id="4" creationId="{B28523BD-3338-F593-EC13-0B93A194B4EE}"/>
          </ac:spMkLst>
        </pc:spChg>
      </pc:sldChg>
      <pc:sldChg chg="delSp modSp mod">
        <pc:chgData name="Siegbert Rudolph" userId="2af4d44886c067cc" providerId="LiveId" clId="{1D3C8455-5740-42A2-874E-ED577809895A}" dt="2022-09-23T17:41:03.793" v="413" actId="1076"/>
        <pc:sldMkLst>
          <pc:docMk/>
          <pc:sldMk cId="1346474611" sldId="680"/>
        </pc:sldMkLst>
        <pc:spChg chg="mod">
          <ac:chgData name="Siegbert Rudolph" userId="2af4d44886c067cc" providerId="LiveId" clId="{1D3C8455-5740-42A2-874E-ED577809895A}" dt="2022-09-23T17:41:03.793" v="413" actId="1076"/>
          <ac:spMkLst>
            <pc:docMk/>
            <pc:sldMk cId="1346474611" sldId="680"/>
            <ac:spMk id="2" creationId="{2E3CFEC1-19DF-310C-06F0-01567A49D170}"/>
          </ac:spMkLst>
        </pc:spChg>
        <pc:spChg chg="del">
          <ac:chgData name="Siegbert Rudolph" userId="2af4d44886c067cc" providerId="LiveId" clId="{1D3C8455-5740-42A2-874E-ED577809895A}" dt="2022-09-20T17:47:10.563" v="96" actId="478"/>
          <ac:spMkLst>
            <pc:docMk/>
            <pc:sldMk cId="1346474611" sldId="680"/>
            <ac:spMk id="2" creationId="{DB2C84D2-AF75-F93F-0F0C-9C1042E09550}"/>
          </ac:spMkLst>
        </pc:spChg>
        <pc:spChg chg="del mod">
          <ac:chgData name="Siegbert Rudolph" userId="2af4d44886c067cc" providerId="LiveId" clId="{1D3C8455-5740-42A2-874E-ED577809895A}" dt="2022-09-23T17:41:03.790" v="408" actId="478"/>
          <ac:spMkLst>
            <pc:docMk/>
            <pc:sldMk cId="1346474611" sldId="680"/>
            <ac:spMk id="4" creationId="{E44580A3-313F-F9AB-4777-53AB77DB459A}"/>
          </ac:spMkLst>
        </pc:spChg>
      </pc:sldChg>
      <pc:sldChg chg="delSp modSp mod">
        <pc:chgData name="Siegbert Rudolph" userId="2af4d44886c067cc" providerId="LiveId" clId="{1D3C8455-5740-42A2-874E-ED577809895A}" dt="2022-09-23T17:41:03.801" v="419" actId="1076"/>
        <pc:sldMkLst>
          <pc:docMk/>
          <pc:sldMk cId="2901696430" sldId="681"/>
        </pc:sldMkLst>
        <pc:spChg chg="mod">
          <ac:chgData name="Siegbert Rudolph" userId="2af4d44886c067cc" providerId="LiveId" clId="{1D3C8455-5740-42A2-874E-ED577809895A}" dt="2022-09-23T17:41:03.801" v="419" actId="1076"/>
          <ac:spMkLst>
            <pc:docMk/>
            <pc:sldMk cId="2901696430" sldId="681"/>
            <ac:spMk id="2" creationId="{279667A4-A3DC-0331-A188-0073C4841F1A}"/>
          </ac:spMkLst>
        </pc:spChg>
        <pc:spChg chg="del">
          <ac:chgData name="Siegbert Rudolph" userId="2af4d44886c067cc" providerId="LiveId" clId="{1D3C8455-5740-42A2-874E-ED577809895A}" dt="2022-09-20T17:47:10.563" v="102" actId="478"/>
          <ac:spMkLst>
            <pc:docMk/>
            <pc:sldMk cId="2901696430" sldId="681"/>
            <ac:spMk id="2" creationId="{7B0CF178-F08D-5375-9C33-7CEBF99A3BB8}"/>
          </ac:spMkLst>
        </pc:spChg>
        <pc:spChg chg="del mod">
          <ac:chgData name="Siegbert Rudolph" userId="2af4d44886c067cc" providerId="LiveId" clId="{1D3C8455-5740-42A2-874E-ED577809895A}" dt="2022-09-23T17:41:03.793" v="414" actId="478"/>
          <ac:spMkLst>
            <pc:docMk/>
            <pc:sldMk cId="2901696430" sldId="681"/>
            <ac:spMk id="4" creationId="{7F86AB5F-E581-EF0B-9DE3-41549029F7C9}"/>
          </ac:spMkLst>
        </pc:spChg>
      </pc:sldChg>
      <pc:sldChg chg="delSp modSp mod">
        <pc:chgData name="Siegbert Rudolph" userId="2af4d44886c067cc" providerId="LiveId" clId="{1D3C8455-5740-42A2-874E-ED577809895A}" dt="2022-09-23T17:41:03.801" v="425" actId="1076"/>
        <pc:sldMkLst>
          <pc:docMk/>
          <pc:sldMk cId="1416680594" sldId="682"/>
        </pc:sldMkLst>
        <pc:spChg chg="mod">
          <ac:chgData name="Siegbert Rudolph" userId="2af4d44886c067cc" providerId="LiveId" clId="{1D3C8455-5740-42A2-874E-ED577809895A}" dt="2022-09-23T17:41:03.801" v="425" actId="1076"/>
          <ac:spMkLst>
            <pc:docMk/>
            <pc:sldMk cId="1416680594" sldId="682"/>
            <ac:spMk id="2" creationId="{5BA42E45-98F0-63E2-672B-9C530902A361}"/>
          </ac:spMkLst>
        </pc:spChg>
        <pc:spChg chg="del">
          <ac:chgData name="Siegbert Rudolph" userId="2af4d44886c067cc" providerId="LiveId" clId="{1D3C8455-5740-42A2-874E-ED577809895A}" dt="2022-09-20T17:47:10.563" v="108" actId="478"/>
          <ac:spMkLst>
            <pc:docMk/>
            <pc:sldMk cId="1416680594" sldId="682"/>
            <ac:spMk id="2" creationId="{7620671B-53C3-89A0-5377-55B3A2C3F945}"/>
          </ac:spMkLst>
        </pc:spChg>
        <pc:spChg chg="del mod">
          <ac:chgData name="Siegbert Rudolph" userId="2af4d44886c067cc" providerId="LiveId" clId="{1D3C8455-5740-42A2-874E-ED577809895A}" dt="2022-09-23T17:41:03.801" v="420" actId="478"/>
          <ac:spMkLst>
            <pc:docMk/>
            <pc:sldMk cId="1416680594" sldId="682"/>
            <ac:spMk id="4" creationId="{9B43E5E5-4136-A2BC-032F-BC7776CBEBBA}"/>
          </ac:spMkLst>
        </pc:spChg>
      </pc:sldChg>
      <pc:sldChg chg="delSp modSp mod">
        <pc:chgData name="Siegbert Rudolph" userId="2af4d44886c067cc" providerId="LiveId" clId="{1D3C8455-5740-42A2-874E-ED577809895A}" dt="2022-09-23T17:41:03.809" v="431" actId="1076"/>
        <pc:sldMkLst>
          <pc:docMk/>
          <pc:sldMk cId="4050236936" sldId="683"/>
        </pc:sldMkLst>
        <pc:spChg chg="mod">
          <ac:chgData name="Siegbert Rudolph" userId="2af4d44886c067cc" providerId="LiveId" clId="{1D3C8455-5740-42A2-874E-ED577809895A}" dt="2022-09-23T17:41:03.809" v="431" actId="1076"/>
          <ac:spMkLst>
            <pc:docMk/>
            <pc:sldMk cId="4050236936" sldId="683"/>
            <ac:spMk id="2" creationId="{EDCFDBBD-B098-CA8E-4618-CDD0B72CBB98}"/>
          </ac:spMkLst>
        </pc:spChg>
        <pc:spChg chg="del">
          <ac:chgData name="Siegbert Rudolph" userId="2af4d44886c067cc" providerId="LiveId" clId="{1D3C8455-5740-42A2-874E-ED577809895A}" dt="2022-09-20T17:47:10.579" v="114" actId="478"/>
          <ac:spMkLst>
            <pc:docMk/>
            <pc:sldMk cId="4050236936" sldId="683"/>
            <ac:spMk id="2" creationId="{FB7320B7-9975-A469-965B-940FED9D4DDD}"/>
          </ac:spMkLst>
        </pc:spChg>
        <pc:spChg chg="del mod">
          <ac:chgData name="Siegbert Rudolph" userId="2af4d44886c067cc" providerId="LiveId" clId="{1D3C8455-5740-42A2-874E-ED577809895A}" dt="2022-09-23T17:41:03.801" v="426" actId="478"/>
          <ac:spMkLst>
            <pc:docMk/>
            <pc:sldMk cId="4050236936" sldId="683"/>
            <ac:spMk id="4" creationId="{22287D4C-F00D-12BD-B10F-66FD51FEFADC}"/>
          </ac:spMkLst>
        </pc:spChg>
      </pc:sldChg>
      <pc:sldChg chg="delSp modSp mod">
        <pc:chgData name="Siegbert Rudolph" userId="2af4d44886c067cc" providerId="LiveId" clId="{1D3C8455-5740-42A2-874E-ED577809895A}" dt="2022-09-23T17:41:03.811" v="437" actId="1076"/>
        <pc:sldMkLst>
          <pc:docMk/>
          <pc:sldMk cId="3497089659" sldId="684"/>
        </pc:sldMkLst>
        <pc:spChg chg="del">
          <ac:chgData name="Siegbert Rudolph" userId="2af4d44886c067cc" providerId="LiveId" clId="{1D3C8455-5740-42A2-874E-ED577809895A}" dt="2022-09-20T17:47:10.579" v="120" actId="478"/>
          <ac:spMkLst>
            <pc:docMk/>
            <pc:sldMk cId="3497089659" sldId="684"/>
            <ac:spMk id="2" creationId="{2072C4A1-C78C-FABE-B37B-61F5408937F9}"/>
          </ac:spMkLst>
        </pc:spChg>
        <pc:spChg chg="mod">
          <ac:chgData name="Siegbert Rudolph" userId="2af4d44886c067cc" providerId="LiveId" clId="{1D3C8455-5740-42A2-874E-ED577809895A}" dt="2022-09-23T17:41:03.811" v="437" actId="1076"/>
          <ac:spMkLst>
            <pc:docMk/>
            <pc:sldMk cId="3497089659" sldId="684"/>
            <ac:spMk id="2" creationId="{4E7722FC-0BB6-AEB5-6266-DF8880350214}"/>
          </ac:spMkLst>
        </pc:spChg>
        <pc:spChg chg="del mod">
          <ac:chgData name="Siegbert Rudolph" userId="2af4d44886c067cc" providerId="LiveId" clId="{1D3C8455-5740-42A2-874E-ED577809895A}" dt="2022-09-23T17:41:03.811" v="432" actId="478"/>
          <ac:spMkLst>
            <pc:docMk/>
            <pc:sldMk cId="3497089659" sldId="684"/>
            <ac:spMk id="4" creationId="{DCE64867-51BA-B7B9-ADEE-C6B322A0B9E5}"/>
          </ac:spMkLst>
        </pc:spChg>
      </pc:sldChg>
      <pc:sldChg chg="delSp modSp mod">
        <pc:chgData name="Siegbert Rudolph" userId="2af4d44886c067cc" providerId="LiveId" clId="{1D3C8455-5740-42A2-874E-ED577809895A}" dt="2022-09-23T17:41:03.821" v="443" actId="1076"/>
        <pc:sldMkLst>
          <pc:docMk/>
          <pc:sldMk cId="444837137" sldId="685"/>
        </pc:sldMkLst>
        <pc:spChg chg="mod">
          <ac:chgData name="Siegbert Rudolph" userId="2af4d44886c067cc" providerId="LiveId" clId="{1D3C8455-5740-42A2-874E-ED577809895A}" dt="2022-09-23T17:41:03.821" v="443" actId="1076"/>
          <ac:spMkLst>
            <pc:docMk/>
            <pc:sldMk cId="444837137" sldId="685"/>
            <ac:spMk id="2" creationId="{5A4E7993-9C91-BF07-EAB0-90C091AD77E7}"/>
          </ac:spMkLst>
        </pc:spChg>
        <pc:spChg chg="del">
          <ac:chgData name="Siegbert Rudolph" userId="2af4d44886c067cc" providerId="LiveId" clId="{1D3C8455-5740-42A2-874E-ED577809895A}" dt="2022-09-20T17:47:10.579" v="126" actId="478"/>
          <ac:spMkLst>
            <pc:docMk/>
            <pc:sldMk cId="444837137" sldId="685"/>
            <ac:spMk id="2" creationId="{B9DEDBD9-49CA-0E60-CBB8-7BE269FA7259}"/>
          </ac:spMkLst>
        </pc:spChg>
        <pc:spChg chg="del mod">
          <ac:chgData name="Siegbert Rudolph" userId="2af4d44886c067cc" providerId="LiveId" clId="{1D3C8455-5740-42A2-874E-ED577809895A}" dt="2022-09-23T17:41:03.811" v="438" actId="478"/>
          <ac:spMkLst>
            <pc:docMk/>
            <pc:sldMk cId="444837137" sldId="685"/>
            <ac:spMk id="4" creationId="{6BA4040C-2DD8-44C6-CD1D-34F5A258503B}"/>
          </ac:spMkLst>
        </pc:spChg>
      </pc:sldChg>
      <pc:sldChg chg="delSp modSp mod">
        <pc:chgData name="Siegbert Rudolph" userId="2af4d44886c067cc" providerId="LiveId" clId="{1D3C8455-5740-42A2-874E-ED577809895A}" dt="2022-09-23T17:41:03.821" v="449" actId="1076"/>
        <pc:sldMkLst>
          <pc:docMk/>
          <pc:sldMk cId="1525829505" sldId="686"/>
        </pc:sldMkLst>
        <pc:spChg chg="del">
          <ac:chgData name="Siegbert Rudolph" userId="2af4d44886c067cc" providerId="LiveId" clId="{1D3C8455-5740-42A2-874E-ED577809895A}" dt="2022-09-20T17:47:10.594" v="132" actId="478"/>
          <ac:spMkLst>
            <pc:docMk/>
            <pc:sldMk cId="1525829505" sldId="686"/>
            <ac:spMk id="2" creationId="{D21DEFE3-2711-AB5F-958A-B10994505B5A}"/>
          </ac:spMkLst>
        </pc:spChg>
        <pc:spChg chg="mod">
          <ac:chgData name="Siegbert Rudolph" userId="2af4d44886c067cc" providerId="LiveId" clId="{1D3C8455-5740-42A2-874E-ED577809895A}" dt="2022-09-23T17:41:03.821" v="449" actId="1076"/>
          <ac:spMkLst>
            <pc:docMk/>
            <pc:sldMk cId="1525829505" sldId="686"/>
            <ac:spMk id="2" creationId="{FC81F87B-9386-903D-3ABD-430EFF46D201}"/>
          </ac:spMkLst>
        </pc:spChg>
        <pc:spChg chg="del mod">
          <ac:chgData name="Siegbert Rudolph" userId="2af4d44886c067cc" providerId="LiveId" clId="{1D3C8455-5740-42A2-874E-ED577809895A}" dt="2022-09-23T17:41:03.821" v="444" actId="478"/>
          <ac:spMkLst>
            <pc:docMk/>
            <pc:sldMk cId="1525829505" sldId="686"/>
            <ac:spMk id="3" creationId="{991D532D-BBDA-9199-6F2D-F8EA5F5780BD}"/>
          </ac:spMkLst>
        </pc:spChg>
      </pc:sldChg>
      <pc:sldChg chg="delSp modSp mod">
        <pc:chgData name="Siegbert Rudolph" userId="2af4d44886c067cc" providerId="LiveId" clId="{1D3C8455-5740-42A2-874E-ED577809895A}" dt="2022-09-23T17:41:03.829" v="455" actId="1076"/>
        <pc:sldMkLst>
          <pc:docMk/>
          <pc:sldMk cId="4067878917" sldId="687"/>
        </pc:sldMkLst>
        <pc:spChg chg="del">
          <ac:chgData name="Siegbert Rudolph" userId="2af4d44886c067cc" providerId="LiveId" clId="{1D3C8455-5740-42A2-874E-ED577809895A}" dt="2022-09-20T17:47:10.594" v="138" actId="478"/>
          <ac:spMkLst>
            <pc:docMk/>
            <pc:sldMk cId="4067878917" sldId="687"/>
            <ac:spMk id="2" creationId="{30AEA710-297B-FEF5-F3FE-F2BD1D7B8FC5}"/>
          </ac:spMkLst>
        </pc:spChg>
        <pc:spChg chg="mod">
          <ac:chgData name="Siegbert Rudolph" userId="2af4d44886c067cc" providerId="LiveId" clId="{1D3C8455-5740-42A2-874E-ED577809895A}" dt="2022-09-23T17:41:03.829" v="455" actId="1076"/>
          <ac:spMkLst>
            <pc:docMk/>
            <pc:sldMk cId="4067878917" sldId="687"/>
            <ac:spMk id="2" creationId="{59563C72-86A4-2722-C374-2016A8B66B58}"/>
          </ac:spMkLst>
        </pc:spChg>
        <pc:spChg chg="del mod">
          <ac:chgData name="Siegbert Rudolph" userId="2af4d44886c067cc" providerId="LiveId" clId="{1D3C8455-5740-42A2-874E-ED577809895A}" dt="2022-09-23T17:41:03.821" v="450" actId="478"/>
          <ac:spMkLst>
            <pc:docMk/>
            <pc:sldMk cId="4067878917" sldId="687"/>
            <ac:spMk id="4" creationId="{453096CC-8A4F-0DC6-EDA7-8FCB100AC9E5}"/>
          </ac:spMkLst>
        </pc:spChg>
      </pc:sldChg>
      <pc:sldChg chg="delSp modSp mod">
        <pc:chgData name="Siegbert Rudolph" userId="2af4d44886c067cc" providerId="LiveId" clId="{1D3C8455-5740-42A2-874E-ED577809895A}" dt="2022-09-23T17:41:03.831" v="461" actId="1076"/>
        <pc:sldMkLst>
          <pc:docMk/>
          <pc:sldMk cId="2828736593" sldId="688"/>
        </pc:sldMkLst>
        <pc:spChg chg="mod">
          <ac:chgData name="Siegbert Rudolph" userId="2af4d44886c067cc" providerId="LiveId" clId="{1D3C8455-5740-42A2-874E-ED577809895A}" dt="2022-09-23T17:41:03.831" v="461" actId="1076"/>
          <ac:spMkLst>
            <pc:docMk/>
            <pc:sldMk cId="2828736593" sldId="688"/>
            <ac:spMk id="2" creationId="{AB551366-140F-8599-40E4-7F10BD9C60F3}"/>
          </ac:spMkLst>
        </pc:spChg>
        <pc:spChg chg="del">
          <ac:chgData name="Siegbert Rudolph" userId="2af4d44886c067cc" providerId="LiveId" clId="{1D3C8455-5740-42A2-874E-ED577809895A}" dt="2022-09-20T17:47:10.594" v="144" actId="478"/>
          <ac:spMkLst>
            <pc:docMk/>
            <pc:sldMk cId="2828736593" sldId="688"/>
            <ac:spMk id="2" creationId="{AC455CBC-9F26-464F-A0D4-1843A835B3AC}"/>
          </ac:spMkLst>
        </pc:spChg>
        <pc:spChg chg="del mod">
          <ac:chgData name="Siegbert Rudolph" userId="2af4d44886c067cc" providerId="LiveId" clId="{1D3C8455-5740-42A2-874E-ED577809895A}" dt="2022-09-23T17:41:03.831" v="456" actId="478"/>
          <ac:spMkLst>
            <pc:docMk/>
            <pc:sldMk cId="2828736593" sldId="688"/>
            <ac:spMk id="4" creationId="{CB31166E-54B2-A10B-C9AC-4669D3B2FC4E}"/>
          </ac:spMkLst>
        </pc:spChg>
      </pc:sldChg>
      <pc:sldChg chg="delSp modSp mod">
        <pc:chgData name="Siegbert Rudolph" userId="2af4d44886c067cc" providerId="LiveId" clId="{1D3C8455-5740-42A2-874E-ED577809895A}" dt="2022-09-23T17:41:03.841" v="467" actId="1076"/>
        <pc:sldMkLst>
          <pc:docMk/>
          <pc:sldMk cId="2826313253" sldId="689"/>
        </pc:sldMkLst>
        <pc:spChg chg="mod">
          <ac:chgData name="Siegbert Rudolph" userId="2af4d44886c067cc" providerId="LiveId" clId="{1D3C8455-5740-42A2-874E-ED577809895A}" dt="2022-09-23T17:41:03.841" v="467" actId="1076"/>
          <ac:spMkLst>
            <pc:docMk/>
            <pc:sldMk cId="2826313253" sldId="689"/>
            <ac:spMk id="2" creationId="{317F7D31-406F-9060-4015-F4E5DE58A5C0}"/>
          </ac:spMkLst>
        </pc:spChg>
        <pc:spChg chg="del">
          <ac:chgData name="Siegbert Rudolph" userId="2af4d44886c067cc" providerId="LiveId" clId="{1D3C8455-5740-42A2-874E-ED577809895A}" dt="2022-09-20T17:47:10.594" v="150" actId="478"/>
          <ac:spMkLst>
            <pc:docMk/>
            <pc:sldMk cId="2826313253" sldId="689"/>
            <ac:spMk id="2" creationId="{AC7F54BA-B0A6-0A73-77B8-5403A8410C66}"/>
          </ac:spMkLst>
        </pc:spChg>
        <pc:spChg chg="del mod">
          <ac:chgData name="Siegbert Rudolph" userId="2af4d44886c067cc" providerId="LiveId" clId="{1D3C8455-5740-42A2-874E-ED577809895A}" dt="2022-09-23T17:41:03.831" v="462" actId="478"/>
          <ac:spMkLst>
            <pc:docMk/>
            <pc:sldMk cId="2826313253" sldId="689"/>
            <ac:spMk id="4" creationId="{FB0857E9-6EEF-22D3-1EA9-E86B42F72A71}"/>
          </ac:spMkLst>
        </pc:spChg>
      </pc:sldChg>
      <pc:sldChg chg="delSp modSp mod">
        <pc:chgData name="Siegbert Rudolph" userId="2af4d44886c067cc" providerId="LiveId" clId="{1D3C8455-5740-42A2-874E-ED577809895A}" dt="2022-09-23T17:41:03.841" v="473" actId="1076"/>
        <pc:sldMkLst>
          <pc:docMk/>
          <pc:sldMk cId="3412584720" sldId="690"/>
        </pc:sldMkLst>
        <pc:spChg chg="mod">
          <ac:chgData name="Siegbert Rudolph" userId="2af4d44886c067cc" providerId="LiveId" clId="{1D3C8455-5740-42A2-874E-ED577809895A}" dt="2022-09-23T17:41:03.841" v="473" actId="1076"/>
          <ac:spMkLst>
            <pc:docMk/>
            <pc:sldMk cId="3412584720" sldId="690"/>
            <ac:spMk id="2" creationId="{56B96B53-4096-3E61-384F-D49CEC203406}"/>
          </ac:spMkLst>
        </pc:spChg>
        <pc:spChg chg="del">
          <ac:chgData name="Siegbert Rudolph" userId="2af4d44886c067cc" providerId="LiveId" clId="{1D3C8455-5740-42A2-874E-ED577809895A}" dt="2022-09-20T17:47:10.610" v="156" actId="478"/>
          <ac:spMkLst>
            <pc:docMk/>
            <pc:sldMk cId="3412584720" sldId="690"/>
            <ac:spMk id="2" creationId="{EF05416B-CBCF-CBE1-E3DE-7A2D1B19A8F5}"/>
          </ac:spMkLst>
        </pc:spChg>
        <pc:spChg chg="del mod">
          <ac:chgData name="Siegbert Rudolph" userId="2af4d44886c067cc" providerId="LiveId" clId="{1D3C8455-5740-42A2-874E-ED577809895A}" dt="2022-09-23T17:41:03.841" v="468" actId="478"/>
          <ac:spMkLst>
            <pc:docMk/>
            <pc:sldMk cId="3412584720" sldId="690"/>
            <ac:spMk id="4" creationId="{555E5DA3-005D-E6F0-D495-3341F077AE8A}"/>
          </ac:spMkLst>
        </pc:spChg>
      </pc:sldChg>
      <pc:sldChg chg="delSp modSp mod">
        <pc:chgData name="Siegbert Rudolph" userId="2af4d44886c067cc" providerId="LiveId" clId="{1D3C8455-5740-42A2-874E-ED577809895A}" dt="2022-09-23T17:41:03.851" v="479" actId="1076"/>
        <pc:sldMkLst>
          <pc:docMk/>
          <pc:sldMk cId="2111390919" sldId="691"/>
        </pc:sldMkLst>
        <pc:spChg chg="del">
          <ac:chgData name="Siegbert Rudolph" userId="2af4d44886c067cc" providerId="LiveId" clId="{1D3C8455-5740-42A2-874E-ED577809895A}" dt="2022-09-20T17:47:10.610" v="162" actId="478"/>
          <ac:spMkLst>
            <pc:docMk/>
            <pc:sldMk cId="2111390919" sldId="691"/>
            <ac:spMk id="2" creationId="{73CBE980-B3D6-4AFD-FC81-C9DDEC46B90C}"/>
          </ac:spMkLst>
        </pc:spChg>
        <pc:spChg chg="mod">
          <ac:chgData name="Siegbert Rudolph" userId="2af4d44886c067cc" providerId="LiveId" clId="{1D3C8455-5740-42A2-874E-ED577809895A}" dt="2022-09-23T17:41:03.851" v="479" actId="1076"/>
          <ac:spMkLst>
            <pc:docMk/>
            <pc:sldMk cId="2111390919" sldId="691"/>
            <ac:spMk id="2" creationId="{DCE67D46-A088-6079-9636-58D43AE26549}"/>
          </ac:spMkLst>
        </pc:spChg>
        <pc:spChg chg="del mod">
          <ac:chgData name="Siegbert Rudolph" userId="2af4d44886c067cc" providerId="LiveId" clId="{1D3C8455-5740-42A2-874E-ED577809895A}" dt="2022-09-23T17:41:03.841" v="474" actId="478"/>
          <ac:spMkLst>
            <pc:docMk/>
            <pc:sldMk cId="2111390919" sldId="691"/>
            <ac:spMk id="4" creationId="{66835B53-47A2-0C57-7EAF-8FD4789143FA}"/>
          </ac:spMkLst>
        </pc:spChg>
      </pc:sldChg>
      <pc:sldChg chg="delSp modSp mod">
        <pc:chgData name="Siegbert Rudolph" userId="2af4d44886c067cc" providerId="LiveId" clId="{1D3C8455-5740-42A2-874E-ED577809895A}" dt="2022-09-23T17:41:03.851" v="485" actId="1076"/>
        <pc:sldMkLst>
          <pc:docMk/>
          <pc:sldMk cId="2221834569" sldId="692"/>
        </pc:sldMkLst>
        <pc:spChg chg="del">
          <ac:chgData name="Siegbert Rudolph" userId="2af4d44886c067cc" providerId="LiveId" clId="{1D3C8455-5740-42A2-874E-ED577809895A}" dt="2022-09-20T17:47:10.610" v="168" actId="478"/>
          <ac:spMkLst>
            <pc:docMk/>
            <pc:sldMk cId="2221834569" sldId="692"/>
            <ac:spMk id="2" creationId="{F9CB6765-901E-D6BB-7229-299B1FCDFEE2}"/>
          </ac:spMkLst>
        </pc:spChg>
        <pc:spChg chg="mod">
          <ac:chgData name="Siegbert Rudolph" userId="2af4d44886c067cc" providerId="LiveId" clId="{1D3C8455-5740-42A2-874E-ED577809895A}" dt="2022-09-23T17:41:03.851" v="485" actId="1076"/>
          <ac:spMkLst>
            <pc:docMk/>
            <pc:sldMk cId="2221834569" sldId="692"/>
            <ac:spMk id="2" creationId="{FFB380DC-C2DF-9BEF-6AE4-FBC36C4B2521}"/>
          </ac:spMkLst>
        </pc:spChg>
        <pc:spChg chg="del mod">
          <ac:chgData name="Siegbert Rudolph" userId="2af4d44886c067cc" providerId="LiveId" clId="{1D3C8455-5740-42A2-874E-ED577809895A}" dt="2022-09-23T17:41:03.851" v="480" actId="478"/>
          <ac:spMkLst>
            <pc:docMk/>
            <pc:sldMk cId="2221834569" sldId="692"/>
            <ac:spMk id="4" creationId="{51FC6E2B-1DB8-BBFC-ED56-DFB9178F9C42}"/>
          </ac:spMkLst>
        </pc:spChg>
      </pc:sldChg>
      <pc:sldChg chg="delSp modSp mod">
        <pc:chgData name="Siegbert Rudolph" userId="2af4d44886c067cc" providerId="LiveId" clId="{1D3C8455-5740-42A2-874E-ED577809895A}" dt="2022-09-23T17:41:03.861" v="491" actId="1076"/>
        <pc:sldMkLst>
          <pc:docMk/>
          <pc:sldMk cId="2573650160" sldId="693"/>
        </pc:sldMkLst>
        <pc:spChg chg="del">
          <ac:chgData name="Siegbert Rudolph" userId="2af4d44886c067cc" providerId="LiveId" clId="{1D3C8455-5740-42A2-874E-ED577809895A}" dt="2022-09-20T17:47:10.610" v="174" actId="478"/>
          <ac:spMkLst>
            <pc:docMk/>
            <pc:sldMk cId="2573650160" sldId="693"/>
            <ac:spMk id="2" creationId="{6B193178-227B-9C70-DDC8-81551F8E4E4F}"/>
          </ac:spMkLst>
        </pc:spChg>
        <pc:spChg chg="mod">
          <ac:chgData name="Siegbert Rudolph" userId="2af4d44886c067cc" providerId="LiveId" clId="{1D3C8455-5740-42A2-874E-ED577809895A}" dt="2022-09-23T17:41:03.861" v="491" actId="1076"/>
          <ac:spMkLst>
            <pc:docMk/>
            <pc:sldMk cId="2573650160" sldId="693"/>
            <ac:spMk id="2" creationId="{F8593AA8-9EE8-BAD9-557D-734395104756}"/>
          </ac:spMkLst>
        </pc:spChg>
        <pc:spChg chg="del mod">
          <ac:chgData name="Siegbert Rudolph" userId="2af4d44886c067cc" providerId="LiveId" clId="{1D3C8455-5740-42A2-874E-ED577809895A}" dt="2022-09-23T17:41:03.851" v="486" actId="478"/>
          <ac:spMkLst>
            <pc:docMk/>
            <pc:sldMk cId="2573650160" sldId="693"/>
            <ac:spMk id="4" creationId="{82A35D8E-7576-FB4F-EC64-5F51C75F7F2B}"/>
          </ac:spMkLst>
        </pc:spChg>
      </pc:sldChg>
      <pc:sldChg chg="delSp modSp mod">
        <pc:chgData name="Siegbert Rudolph" userId="2af4d44886c067cc" providerId="LiveId" clId="{1D3C8455-5740-42A2-874E-ED577809895A}" dt="2022-09-23T17:41:03.861" v="497" actId="1076"/>
        <pc:sldMkLst>
          <pc:docMk/>
          <pc:sldMk cId="1174516860" sldId="694"/>
        </pc:sldMkLst>
        <pc:spChg chg="mod">
          <ac:chgData name="Siegbert Rudolph" userId="2af4d44886c067cc" providerId="LiveId" clId="{1D3C8455-5740-42A2-874E-ED577809895A}" dt="2022-09-23T17:41:03.861" v="497" actId="1076"/>
          <ac:spMkLst>
            <pc:docMk/>
            <pc:sldMk cId="1174516860" sldId="694"/>
            <ac:spMk id="2" creationId="{1163DD0F-4C57-5D00-03A5-DEEC023E6E5C}"/>
          </ac:spMkLst>
        </pc:spChg>
        <pc:spChg chg="del">
          <ac:chgData name="Siegbert Rudolph" userId="2af4d44886c067cc" providerId="LiveId" clId="{1D3C8455-5740-42A2-874E-ED577809895A}" dt="2022-09-20T17:47:10.626" v="180" actId="478"/>
          <ac:spMkLst>
            <pc:docMk/>
            <pc:sldMk cId="1174516860" sldId="694"/>
            <ac:spMk id="2" creationId="{D5F56070-469F-1C27-E20E-9561C1F186C2}"/>
          </ac:spMkLst>
        </pc:spChg>
        <pc:spChg chg="del mod">
          <ac:chgData name="Siegbert Rudolph" userId="2af4d44886c067cc" providerId="LiveId" clId="{1D3C8455-5740-42A2-874E-ED577809895A}" dt="2022-09-23T17:41:03.861" v="492" actId="478"/>
          <ac:spMkLst>
            <pc:docMk/>
            <pc:sldMk cId="1174516860" sldId="694"/>
            <ac:spMk id="4" creationId="{9872C6C4-901F-D1A0-59FE-1F4F3219C0CC}"/>
          </ac:spMkLst>
        </pc:spChg>
      </pc:sldChg>
      <pc:sldChg chg="delSp modSp mod">
        <pc:chgData name="Siegbert Rudolph" userId="2af4d44886c067cc" providerId="LiveId" clId="{1D3C8455-5740-42A2-874E-ED577809895A}" dt="2022-09-23T17:41:03.871" v="503" actId="1076"/>
        <pc:sldMkLst>
          <pc:docMk/>
          <pc:sldMk cId="3593822187" sldId="695"/>
        </pc:sldMkLst>
        <pc:spChg chg="mod">
          <ac:chgData name="Siegbert Rudolph" userId="2af4d44886c067cc" providerId="LiveId" clId="{1D3C8455-5740-42A2-874E-ED577809895A}" dt="2022-09-23T17:41:03.871" v="503" actId="1076"/>
          <ac:spMkLst>
            <pc:docMk/>
            <pc:sldMk cId="3593822187" sldId="695"/>
            <ac:spMk id="2" creationId="{A02D7741-8ADA-6B7C-457E-994B61B73F63}"/>
          </ac:spMkLst>
        </pc:spChg>
        <pc:spChg chg="del">
          <ac:chgData name="Siegbert Rudolph" userId="2af4d44886c067cc" providerId="LiveId" clId="{1D3C8455-5740-42A2-874E-ED577809895A}" dt="2022-09-20T17:47:10.626" v="186" actId="478"/>
          <ac:spMkLst>
            <pc:docMk/>
            <pc:sldMk cId="3593822187" sldId="695"/>
            <ac:spMk id="2" creationId="{EEA1561A-33FF-E9EC-4FBA-BE6FFF1427F6}"/>
          </ac:spMkLst>
        </pc:spChg>
        <pc:spChg chg="del mod">
          <ac:chgData name="Siegbert Rudolph" userId="2af4d44886c067cc" providerId="LiveId" clId="{1D3C8455-5740-42A2-874E-ED577809895A}" dt="2022-09-23T17:41:03.861" v="498" actId="478"/>
          <ac:spMkLst>
            <pc:docMk/>
            <pc:sldMk cId="3593822187" sldId="695"/>
            <ac:spMk id="4" creationId="{3EA5BACC-230E-C0F2-717E-C79951093CCA}"/>
          </ac:spMkLst>
        </pc:spChg>
      </pc:sldChg>
      <pc:sldChg chg="delSp modSp mod">
        <pc:chgData name="Siegbert Rudolph" userId="2af4d44886c067cc" providerId="LiveId" clId="{1D3C8455-5740-42A2-874E-ED577809895A}" dt="2022-09-23T17:41:03.877" v="509" actId="1076"/>
        <pc:sldMkLst>
          <pc:docMk/>
          <pc:sldMk cId="1083502374" sldId="696"/>
        </pc:sldMkLst>
        <pc:spChg chg="del">
          <ac:chgData name="Siegbert Rudolph" userId="2af4d44886c067cc" providerId="LiveId" clId="{1D3C8455-5740-42A2-874E-ED577809895A}" dt="2022-09-20T17:47:10.626" v="192" actId="478"/>
          <ac:spMkLst>
            <pc:docMk/>
            <pc:sldMk cId="1083502374" sldId="696"/>
            <ac:spMk id="2" creationId="{10D136F4-C002-789A-D45D-7EC8D30C856D}"/>
          </ac:spMkLst>
        </pc:spChg>
        <pc:spChg chg="mod">
          <ac:chgData name="Siegbert Rudolph" userId="2af4d44886c067cc" providerId="LiveId" clId="{1D3C8455-5740-42A2-874E-ED577809895A}" dt="2022-09-23T17:41:03.877" v="509" actId="1076"/>
          <ac:spMkLst>
            <pc:docMk/>
            <pc:sldMk cId="1083502374" sldId="696"/>
            <ac:spMk id="2" creationId="{21EE3F38-C545-224C-3A45-8B460D2D53FF}"/>
          </ac:spMkLst>
        </pc:spChg>
        <pc:spChg chg="del mod">
          <ac:chgData name="Siegbert Rudolph" userId="2af4d44886c067cc" providerId="LiveId" clId="{1D3C8455-5740-42A2-874E-ED577809895A}" dt="2022-09-23T17:41:03.871" v="504" actId="478"/>
          <ac:spMkLst>
            <pc:docMk/>
            <pc:sldMk cId="1083502374" sldId="696"/>
            <ac:spMk id="4" creationId="{1231A643-768B-4B2D-FAE3-FD1F3185E1F8}"/>
          </ac:spMkLst>
        </pc:spChg>
      </pc:sldChg>
      <pc:sldChg chg="delSp modSp mod">
        <pc:chgData name="Siegbert Rudolph" userId="2af4d44886c067cc" providerId="LiveId" clId="{1D3C8455-5740-42A2-874E-ED577809895A}" dt="2022-09-23T17:41:03.881" v="515" actId="1076"/>
        <pc:sldMkLst>
          <pc:docMk/>
          <pc:sldMk cId="3002653572" sldId="697"/>
        </pc:sldMkLst>
        <pc:spChg chg="mod">
          <ac:chgData name="Siegbert Rudolph" userId="2af4d44886c067cc" providerId="LiveId" clId="{1D3C8455-5740-42A2-874E-ED577809895A}" dt="2022-09-23T17:41:03.881" v="515" actId="1076"/>
          <ac:spMkLst>
            <pc:docMk/>
            <pc:sldMk cId="3002653572" sldId="697"/>
            <ac:spMk id="2" creationId="{30380211-ED6C-A5F7-D93D-E5D7D3E22C09}"/>
          </ac:spMkLst>
        </pc:spChg>
        <pc:spChg chg="del">
          <ac:chgData name="Siegbert Rudolph" userId="2af4d44886c067cc" providerId="LiveId" clId="{1D3C8455-5740-42A2-874E-ED577809895A}" dt="2022-09-20T17:47:10.641" v="198" actId="478"/>
          <ac:spMkLst>
            <pc:docMk/>
            <pc:sldMk cId="3002653572" sldId="697"/>
            <ac:spMk id="2" creationId="{95AA3C57-D8ED-7666-3F6C-F06BD3FC175D}"/>
          </ac:spMkLst>
        </pc:spChg>
        <pc:spChg chg="del mod">
          <ac:chgData name="Siegbert Rudolph" userId="2af4d44886c067cc" providerId="LiveId" clId="{1D3C8455-5740-42A2-874E-ED577809895A}" dt="2022-09-23T17:41:03.877" v="510" actId="478"/>
          <ac:spMkLst>
            <pc:docMk/>
            <pc:sldMk cId="3002653572" sldId="697"/>
            <ac:spMk id="4" creationId="{4F32199D-835F-056E-256A-5E9919FB49D8}"/>
          </ac:spMkLst>
        </pc:spChg>
      </pc:sldChg>
      <pc:sldChg chg="delSp modSp mod">
        <pc:chgData name="Siegbert Rudolph" userId="2af4d44886c067cc" providerId="LiveId" clId="{1D3C8455-5740-42A2-874E-ED577809895A}" dt="2022-09-23T17:41:03.881" v="521" actId="1076"/>
        <pc:sldMkLst>
          <pc:docMk/>
          <pc:sldMk cId="2550811374" sldId="698"/>
        </pc:sldMkLst>
        <pc:spChg chg="del">
          <ac:chgData name="Siegbert Rudolph" userId="2af4d44886c067cc" providerId="LiveId" clId="{1D3C8455-5740-42A2-874E-ED577809895A}" dt="2022-09-20T17:47:10.641" v="204" actId="478"/>
          <ac:spMkLst>
            <pc:docMk/>
            <pc:sldMk cId="2550811374" sldId="698"/>
            <ac:spMk id="2" creationId="{28BD53D1-7A31-BBF7-4E99-E356D08167FB}"/>
          </ac:spMkLst>
        </pc:spChg>
        <pc:spChg chg="mod">
          <ac:chgData name="Siegbert Rudolph" userId="2af4d44886c067cc" providerId="LiveId" clId="{1D3C8455-5740-42A2-874E-ED577809895A}" dt="2022-09-23T17:41:03.881" v="521" actId="1076"/>
          <ac:spMkLst>
            <pc:docMk/>
            <pc:sldMk cId="2550811374" sldId="698"/>
            <ac:spMk id="2" creationId="{A6C78B79-6A34-69DC-D1AD-532887D3DD3B}"/>
          </ac:spMkLst>
        </pc:spChg>
        <pc:spChg chg="del mod">
          <ac:chgData name="Siegbert Rudolph" userId="2af4d44886c067cc" providerId="LiveId" clId="{1D3C8455-5740-42A2-874E-ED577809895A}" dt="2022-09-23T17:41:03.881" v="516" actId="478"/>
          <ac:spMkLst>
            <pc:docMk/>
            <pc:sldMk cId="2550811374" sldId="698"/>
            <ac:spMk id="4" creationId="{A2961697-A682-E69D-1B84-F23DBFE1E827}"/>
          </ac:spMkLst>
        </pc:spChg>
      </pc:sldChg>
      <pc:sldChg chg="delSp modSp mod">
        <pc:chgData name="Siegbert Rudolph" userId="2af4d44886c067cc" providerId="LiveId" clId="{1D3C8455-5740-42A2-874E-ED577809895A}" dt="2022-09-23T17:41:03.889" v="527" actId="1076"/>
        <pc:sldMkLst>
          <pc:docMk/>
          <pc:sldMk cId="968826623" sldId="699"/>
        </pc:sldMkLst>
        <pc:spChg chg="del">
          <ac:chgData name="Siegbert Rudolph" userId="2af4d44886c067cc" providerId="LiveId" clId="{1D3C8455-5740-42A2-874E-ED577809895A}" dt="2022-09-20T17:47:10.641" v="210" actId="478"/>
          <ac:spMkLst>
            <pc:docMk/>
            <pc:sldMk cId="968826623" sldId="699"/>
            <ac:spMk id="2" creationId="{48BC4A9A-3C21-9B93-44C1-A1871C2A5279}"/>
          </ac:spMkLst>
        </pc:spChg>
        <pc:spChg chg="mod">
          <ac:chgData name="Siegbert Rudolph" userId="2af4d44886c067cc" providerId="LiveId" clId="{1D3C8455-5740-42A2-874E-ED577809895A}" dt="2022-09-23T17:41:03.889" v="527" actId="1076"/>
          <ac:spMkLst>
            <pc:docMk/>
            <pc:sldMk cId="968826623" sldId="699"/>
            <ac:spMk id="2" creationId="{54A0DFD6-C5C2-A48D-2EDD-5F72D0A9DBD2}"/>
          </ac:spMkLst>
        </pc:spChg>
        <pc:spChg chg="del mod">
          <ac:chgData name="Siegbert Rudolph" userId="2af4d44886c067cc" providerId="LiveId" clId="{1D3C8455-5740-42A2-874E-ED577809895A}" dt="2022-09-23T17:41:03.881" v="522" actId="478"/>
          <ac:spMkLst>
            <pc:docMk/>
            <pc:sldMk cId="968826623" sldId="699"/>
            <ac:spMk id="4" creationId="{9AD514F1-FC5A-E1C9-49A9-08CF82CCE183}"/>
          </ac:spMkLst>
        </pc:spChg>
      </pc:sldChg>
      <pc:sldChg chg="delSp modSp mod">
        <pc:chgData name="Siegbert Rudolph" userId="2af4d44886c067cc" providerId="LiveId" clId="{1D3C8455-5740-42A2-874E-ED577809895A}" dt="2022-09-23T17:41:03.891" v="533" actId="1076"/>
        <pc:sldMkLst>
          <pc:docMk/>
          <pc:sldMk cId="2530111314" sldId="700"/>
        </pc:sldMkLst>
        <pc:spChg chg="del">
          <ac:chgData name="Siegbert Rudolph" userId="2af4d44886c067cc" providerId="LiveId" clId="{1D3C8455-5740-42A2-874E-ED577809895A}" dt="2022-09-20T17:47:10.657" v="216" actId="478"/>
          <ac:spMkLst>
            <pc:docMk/>
            <pc:sldMk cId="2530111314" sldId="700"/>
            <ac:spMk id="2" creationId="{241D09C7-289E-01B2-EF85-BCFCD27B2A5A}"/>
          </ac:spMkLst>
        </pc:spChg>
        <pc:spChg chg="mod">
          <ac:chgData name="Siegbert Rudolph" userId="2af4d44886c067cc" providerId="LiveId" clId="{1D3C8455-5740-42A2-874E-ED577809895A}" dt="2022-09-23T17:41:03.891" v="533" actId="1076"/>
          <ac:spMkLst>
            <pc:docMk/>
            <pc:sldMk cId="2530111314" sldId="700"/>
            <ac:spMk id="2" creationId="{A54561D9-CDB3-A184-3545-E5C961FF894C}"/>
          </ac:spMkLst>
        </pc:spChg>
        <pc:spChg chg="del mod">
          <ac:chgData name="Siegbert Rudolph" userId="2af4d44886c067cc" providerId="LiveId" clId="{1D3C8455-5740-42A2-874E-ED577809895A}" dt="2022-09-23T17:41:03.891" v="528" actId="478"/>
          <ac:spMkLst>
            <pc:docMk/>
            <pc:sldMk cId="2530111314" sldId="700"/>
            <ac:spMk id="4" creationId="{662C963D-38B0-F25E-6200-04EEE8A45C83}"/>
          </ac:spMkLst>
        </pc:spChg>
      </pc:sldChg>
      <pc:sldChg chg="delSp modSp mod">
        <pc:chgData name="Siegbert Rudolph" userId="2af4d44886c067cc" providerId="LiveId" clId="{1D3C8455-5740-42A2-874E-ED577809895A}" dt="2022-09-23T17:41:03.901" v="539" actId="1076"/>
        <pc:sldMkLst>
          <pc:docMk/>
          <pc:sldMk cId="520801887" sldId="701"/>
        </pc:sldMkLst>
        <pc:spChg chg="del">
          <ac:chgData name="Siegbert Rudolph" userId="2af4d44886c067cc" providerId="LiveId" clId="{1D3C8455-5740-42A2-874E-ED577809895A}" dt="2022-09-20T17:47:10.657" v="222" actId="478"/>
          <ac:spMkLst>
            <pc:docMk/>
            <pc:sldMk cId="520801887" sldId="701"/>
            <ac:spMk id="2" creationId="{6CE44F66-6088-6577-4370-3AE45CF9BE6E}"/>
          </ac:spMkLst>
        </pc:spChg>
        <pc:spChg chg="mod">
          <ac:chgData name="Siegbert Rudolph" userId="2af4d44886c067cc" providerId="LiveId" clId="{1D3C8455-5740-42A2-874E-ED577809895A}" dt="2022-09-23T17:41:03.901" v="539" actId="1076"/>
          <ac:spMkLst>
            <pc:docMk/>
            <pc:sldMk cId="520801887" sldId="701"/>
            <ac:spMk id="2" creationId="{F711F0A8-435F-4944-7A58-D99CD88E14FA}"/>
          </ac:spMkLst>
        </pc:spChg>
        <pc:spChg chg="del mod">
          <ac:chgData name="Siegbert Rudolph" userId="2af4d44886c067cc" providerId="LiveId" clId="{1D3C8455-5740-42A2-874E-ED577809895A}" dt="2022-09-23T17:41:03.891" v="534" actId="478"/>
          <ac:spMkLst>
            <pc:docMk/>
            <pc:sldMk cId="520801887" sldId="701"/>
            <ac:spMk id="4" creationId="{851D6471-CB11-EE02-60FC-860C5D2840D3}"/>
          </ac:spMkLst>
        </pc:spChg>
      </pc:sldChg>
      <pc:sldChg chg="delSp modSp mod">
        <pc:chgData name="Siegbert Rudolph" userId="2af4d44886c067cc" providerId="LiveId" clId="{1D3C8455-5740-42A2-874E-ED577809895A}" dt="2022-09-23T17:41:03.901" v="545" actId="1076"/>
        <pc:sldMkLst>
          <pc:docMk/>
          <pc:sldMk cId="2798859499" sldId="702"/>
        </pc:sldMkLst>
        <pc:spChg chg="mod">
          <ac:chgData name="Siegbert Rudolph" userId="2af4d44886c067cc" providerId="LiveId" clId="{1D3C8455-5740-42A2-874E-ED577809895A}" dt="2022-09-23T17:41:03.901" v="545" actId="1076"/>
          <ac:spMkLst>
            <pc:docMk/>
            <pc:sldMk cId="2798859499" sldId="702"/>
            <ac:spMk id="2" creationId="{21DD61EE-96A4-8E83-F615-E234A65671FA}"/>
          </ac:spMkLst>
        </pc:spChg>
        <pc:spChg chg="del">
          <ac:chgData name="Siegbert Rudolph" userId="2af4d44886c067cc" providerId="LiveId" clId="{1D3C8455-5740-42A2-874E-ED577809895A}" dt="2022-09-20T17:47:10.657" v="228" actId="478"/>
          <ac:spMkLst>
            <pc:docMk/>
            <pc:sldMk cId="2798859499" sldId="702"/>
            <ac:spMk id="2" creationId="{37437E9F-8290-30E5-DAA8-A7AED76D85B2}"/>
          </ac:spMkLst>
        </pc:spChg>
        <pc:spChg chg="del mod">
          <ac:chgData name="Siegbert Rudolph" userId="2af4d44886c067cc" providerId="LiveId" clId="{1D3C8455-5740-42A2-874E-ED577809895A}" dt="2022-09-23T17:41:03.901" v="540" actId="478"/>
          <ac:spMkLst>
            <pc:docMk/>
            <pc:sldMk cId="2798859499" sldId="702"/>
            <ac:spMk id="3" creationId="{5C3BD463-A11F-349C-11F3-F76F48D35DEA}"/>
          </ac:spMkLst>
        </pc:spChg>
      </pc:sldChg>
      <pc:sldChg chg="delSp modSp mod">
        <pc:chgData name="Siegbert Rudolph" userId="2af4d44886c067cc" providerId="LiveId" clId="{1D3C8455-5740-42A2-874E-ED577809895A}" dt="2022-09-23T17:41:03.911" v="551" actId="1076"/>
        <pc:sldMkLst>
          <pc:docMk/>
          <pc:sldMk cId="3280985348" sldId="703"/>
        </pc:sldMkLst>
        <pc:spChg chg="mod">
          <ac:chgData name="Siegbert Rudolph" userId="2af4d44886c067cc" providerId="LiveId" clId="{1D3C8455-5740-42A2-874E-ED577809895A}" dt="2022-09-23T17:41:03.911" v="551" actId="1076"/>
          <ac:spMkLst>
            <pc:docMk/>
            <pc:sldMk cId="3280985348" sldId="703"/>
            <ac:spMk id="2" creationId="{4F565CDA-94F6-975F-36F4-B75E96ED1DF8}"/>
          </ac:spMkLst>
        </pc:spChg>
        <pc:spChg chg="del">
          <ac:chgData name="Siegbert Rudolph" userId="2af4d44886c067cc" providerId="LiveId" clId="{1D3C8455-5740-42A2-874E-ED577809895A}" dt="2022-09-20T17:47:10.672" v="234" actId="478"/>
          <ac:spMkLst>
            <pc:docMk/>
            <pc:sldMk cId="3280985348" sldId="703"/>
            <ac:spMk id="2" creationId="{B56CCFE5-EA40-5EA3-B954-153F4FE69275}"/>
          </ac:spMkLst>
        </pc:spChg>
        <pc:spChg chg="del mod">
          <ac:chgData name="Siegbert Rudolph" userId="2af4d44886c067cc" providerId="LiveId" clId="{1D3C8455-5740-42A2-874E-ED577809895A}" dt="2022-09-23T17:41:03.901" v="546" actId="478"/>
          <ac:spMkLst>
            <pc:docMk/>
            <pc:sldMk cId="3280985348" sldId="703"/>
            <ac:spMk id="4" creationId="{19305D3F-49DF-CF39-528E-5580080ADDEF}"/>
          </ac:spMkLst>
        </pc:spChg>
      </pc:sldChg>
      <pc:sldChg chg="delSp modSp mod">
        <pc:chgData name="Siegbert Rudolph" userId="2af4d44886c067cc" providerId="LiveId" clId="{1D3C8455-5740-42A2-874E-ED577809895A}" dt="2022-09-23T17:41:03.911" v="557" actId="1076"/>
        <pc:sldMkLst>
          <pc:docMk/>
          <pc:sldMk cId="3552815951" sldId="704"/>
        </pc:sldMkLst>
        <pc:spChg chg="del">
          <ac:chgData name="Siegbert Rudolph" userId="2af4d44886c067cc" providerId="LiveId" clId="{1D3C8455-5740-42A2-874E-ED577809895A}" dt="2022-09-20T17:47:10.672" v="240" actId="478"/>
          <ac:spMkLst>
            <pc:docMk/>
            <pc:sldMk cId="3552815951" sldId="704"/>
            <ac:spMk id="2" creationId="{18C036DC-5ABF-1757-5640-314A068E9ADA}"/>
          </ac:spMkLst>
        </pc:spChg>
        <pc:spChg chg="mod">
          <ac:chgData name="Siegbert Rudolph" userId="2af4d44886c067cc" providerId="LiveId" clId="{1D3C8455-5740-42A2-874E-ED577809895A}" dt="2022-09-23T17:41:03.911" v="557" actId="1076"/>
          <ac:spMkLst>
            <pc:docMk/>
            <pc:sldMk cId="3552815951" sldId="704"/>
            <ac:spMk id="2" creationId="{810BF351-EF34-2075-DB94-F104CBADAC11}"/>
          </ac:spMkLst>
        </pc:spChg>
        <pc:spChg chg="del mod">
          <ac:chgData name="Siegbert Rudolph" userId="2af4d44886c067cc" providerId="LiveId" clId="{1D3C8455-5740-42A2-874E-ED577809895A}" dt="2022-09-23T17:41:03.911" v="552" actId="478"/>
          <ac:spMkLst>
            <pc:docMk/>
            <pc:sldMk cId="3552815951" sldId="704"/>
            <ac:spMk id="4" creationId="{D730D14B-35CE-311D-9DF5-1BD8C51B585C}"/>
          </ac:spMkLst>
        </pc:spChg>
      </pc:sldChg>
      <pc:sldChg chg="delSp modSp mod">
        <pc:chgData name="Siegbert Rudolph" userId="2af4d44886c067cc" providerId="LiveId" clId="{1D3C8455-5740-42A2-874E-ED577809895A}" dt="2022-09-23T17:41:03.921" v="563" actId="1076"/>
        <pc:sldMkLst>
          <pc:docMk/>
          <pc:sldMk cId="3326870341" sldId="705"/>
        </pc:sldMkLst>
        <pc:spChg chg="del">
          <ac:chgData name="Siegbert Rudolph" userId="2af4d44886c067cc" providerId="LiveId" clId="{1D3C8455-5740-42A2-874E-ED577809895A}" dt="2022-09-20T17:47:10.672" v="246" actId="478"/>
          <ac:spMkLst>
            <pc:docMk/>
            <pc:sldMk cId="3326870341" sldId="705"/>
            <ac:spMk id="2" creationId="{1DBEF2F7-EC62-1E6E-82B4-B13F0FE51D33}"/>
          </ac:spMkLst>
        </pc:spChg>
        <pc:spChg chg="mod">
          <ac:chgData name="Siegbert Rudolph" userId="2af4d44886c067cc" providerId="LiveId" clId="{1D3C8455-5740-42A2-874E-ED577809895A}" dt="2022-09-23T17:41:03.921" v="563" actId="1076"/>
          <ac:spMkLst>
            <pc:docMk/>
            <pc:sldMk cId="3326870341" sldId="705"/>
            <ac:spMk id="2" creationId="{A37A33BA-2413-7454-0418-7A34E0723B29}"/>
          </ac:spMkLst>
        </pc:spChg>
        <pc:spChg chg="del mod">
          <ac:chgData name="Siegbert Rudolph" userId="2af4d44886c067cc" providerId="LiveId" clId="{1D3C8455-5740-42A2-874E-ED577809895A}" dt="2022-09-23T17:41:03.911" v="558" actId="478"/>
          <ac:spMkLst>
            <pc:docMk/>
            <pc:sldMk cId="3326870341" sldId="705"/>
            <ac:spMk id="4" creationId="{963C7F81-F311-A374-159B-7C88CB085946}"/>
          </ac:spMkLst>
        </pc:spChg>
      </pc:sldChg>
      <pc:sldChg chg="delSp modSp mod">
        <pc:chgData name="Siegbert Rudolph" userId="2af4d44886c067cc" providerId="LiveId" clId="{1D3C8455-5740-42A2-874E-ED577809895A}" dt="2022-09-23T17:41:03.929" v="569" actId="1076"/>
        <pc:sldMkLst>
          <pc:docMk/>
          <pc:sldMk cId="2717397350" sldId="706"/>
        </pc:sldMkLst>
        <pc:spChg chg="del">
          <ac:chgData name="Siegbert Rudolph" userId="2af4d44886c067cc" providerId="LiveId" clId="{1D3C8455-5740-42A2-874E-ED577809895A}" dt="2022-09-20T17:47:10.672" v="252" actId="478"/>
          <ac:spMkLst>
            <pc:docMk/>
            <pc:sldMk cId="2717397350" sldId="706"/>
            <ac:spMk id="2" creationId="{4660D9DD-FABC-3FA2-978A-B699049D2C6E}"/>
          </ac:spMkLst>
        </pc:spChg>
        <pc:spChg chg="mod">
          <ac:chgData name="Siegbert Rudolph" userId="2af4d44886c067cc" providerId="LiveId" clId="{1D3C8455-5740-42A2-874E-ED577809895A}" dt="2022-09-23T17:41:03.929" v="569" actId="1076"/>
          <ac:spMkLst>
            <pc:docMk/>
            <pc:sldMk cId="2717397350" sldId="706"/>
            <ac:spMk id="2" creationId="{FEDCD9F2-290D-D20B-ED8A-4E6CDC7C37E5}"/>
          </ac:spMkLst>
        </pc:spChg>
        <pc:spChg chg="del mod">
          <ac:chgData name="Siegbert Rudolph" userId="2af4d44886c067cc" providerId="LiveId" clId="{1D3C8455-5740-42A2-874E-ED577809895A}" dt="2022-09-23T17:41:03.921" v="564" actId="478"/>
          <ac:spMkLst>
            <pc:docMk/>
            <pc:sldMk cId="2717397350" sldId="706"/>
            <ac:spMk id="4" creationId="{8B8ECC45-D721-F8A5-AED3-0586C43CF3F0}"/>
          </ac:spMkLst>
        </pc:spChg>
      </pc:sldChg>
      <pc:sldChg chg="delSp modSp mod">
        <pc:chgData name="Siegbert Rudolph" userId="2af4d44886c067cc" providerId="LiveId" clId="{1D3C8455-5740-42A2-874E-ED577809895A}" dt="2022-09-23T17:41:03.931" v="575" actId="1076"/>
        <pc:sldMkLst>
          <pc:docMk/>
          <pc:sldMk cId="2790216944" sldId="707"/>
        </pc:sldMkLst>
        <pc:spChg chg="mod">
          <ac:chgData name="Siegbert Rudolph" userId="2af4d44886c067cc" providerId="LiveId" clId="{1D3C8455-5740-42A2-874E-ED577809895A}" dt="2022-09-23T17:41:03.931" v="575" actId="1076"/>
          <ac:spMkLst>
            <pc:docMk/>
            <pc:sldMk cId="2790216944" sldId="707"/>
            <ac:spMk id="2" creationId="{88E265C9-5C04-A335-15ED-8D33FAEE8A18}"/>
          </ac:spMkLst>
        </pc:spChg>
        <pc:spChg chg="del">
          <ac:chgData name="Siegbert Rudolph" userId="2af4d44886c067cc" providerId="LiveId" clId="{1D3C8455-5740-42A2-874E-ED577809895A}" dt="2022-09-20T17:47:10.688" v="258" actId="478"/>
          <ac:spMkLst>
            <pc:docMk/>
            <pc:sldMk cId="2790216944" sldId="707"/>
            <ac:spMk id="2" creationId="{EF2127CF-F547-64E6-7615-5608E1645904}"/>
          </ac:spMkLst>
        </pc:spChg>
        <pc:spChg chg="del mod">
          <ac:chgData name="Siegbert Rudolph" userId="2af4d44886c067cc" providerId="LiveId" clId="{1D3C8455-5740-42A2-874E-ED577809895A}" dt="2022-09-23T17:41:03.929" v="570" actId="478"/>
          <ac:spMkLst>
            <pc:docMk/>
            <pc:sldMk cId="2790216944" sldId="707"/>
            <ac:spMk id="4" creationId="{8A6ED1AD-0DD6-3F38-930C-026AD803D6C1}"/>
          </ac:spMkLst>
        </pc:spChg>
      </pc:sldChg>
      <pc:sldChg chg="delSp modSp mod">
        <pc:chgData name="Siegbert Rudolph" userId="2af4d44886c067cc" providerId="LiveId" clId="{1D3C8455-5740-42A2-874E-ED577809895A}" dt="2022-09-23T17:41:03.941" v="581" actId="1076"/>
        <pc:sldMkLst>
          <pc:docMk/>
          <pc:sldMk cId="962042790" sldId="708"/>
        </pc:sldMkLst>
        <pc:spChg chg="mod">
          <ac:chgData name="Siegbert Rudolph" userId="2af4d44886c067cc" providerId="LiveId" clId="{1D3C8455-5740-42A2-874E-ED577809895A}" dt="2022-09-23T17:41:03.941" v="581" actId="1076"/>
          <ac:spMkLst>
            <pc:docMk/>
            <pc:sldMk cId="962042790" sldId="708"/>
            <ac:spMk id="2" creationId="{58E24904-9DA6-8C3A-C108-4C864C6DA7C8}"/>
          </ac:spMkLst>
        </pc:spChg>
        <pc:spChg chg="del">
          <ac:chgData name="Siegbert Rudolph" userId="2af4d44886c067cc" providerId="LiveId" clId="{1D3C8455-5740-42A2-874E-ED577809895A}" dt="2022-09-20T17:47:10.688" v="264" actId="478"/>
          <ac:spMkLst>
            <pc:docMk/>
            <pc:sldMk cId="962042790" sldId="708"/>
            <ac:spMk id="2" creationId="{B92E1EF9-3B37-0AB6-7A85-FA183BEB7DD2}"/>
          </ac:spMkLst>
        </pc:spChg>
        <pc:spChg chg="del mod">
          <ac:chgData name="Siegbert Rudolph" userId="2af4d44886c067cc" providerId="LiveId" clId="{1D3C8455-5740-42A2-874E-ED577809895A}" dt="2022-09-23T17:41:03.931" v="576" actId="478"/>
          <ac:spMkLst>
            <pc:docMk/>
            <pc:sldMk cId="962042790" sldId="708"/>
            <ac:spMk id="4" creationId="{D66D4343-BF5A-F5A7-3407-095B5E910622}"/>
          </ac:spMkLst>
        </pc:spChg>
      </pc:sldChg>
      <pc:sldChg chg="delSp modSp mod">
        <pc:chgData name="Siegbert Rudolph" userId="2af4d44886c067cc" providerId="LiveId" clId="{1D3C8455-5740-42A2-874E-ED577809895A}" dt="2022-09-23T17:41:03.941" v="587" actId="1076"/>
        <pc:sldMkLst>
          <pc:docMk/>
          <pc:sldMk cId="2294460663" sldId="709"/>
        </pc:sldMkLst>
        <pc:spChg chg="del">
          <ac:chgData name="Siegbert Rudolph" userId="2af4d44886c067cc" providerId="LiveId" clId="{1D3C8455-5740-42A2-874E-ED577809895A}" dt="2022-09-20T17:47:10.688" v="270" actId="478"/>
          <ac:spMkLst>
            <pc:docMk/>
            <pc:sldMk cId="2294460663" sldId="709"/>
            <ac:spMk id="2" creationId="{26F90A5E-EC5F-6C66-3D86-9A431C6C0645}"/>
          </ac:spMkLst>
        </pc:spChg>
        <pc:spChg chg="mod">
          <ac:chgData name="Siegbert Rudolph" userId="2af4d44886c067cc" providerId="LiveId" clId="{1D3C8455-5740-42A2-874E-ED577809895A}" dt="2022-09-23T17:41:03.941" v="587" actId="1076"/>
          <ac:spMkLst>
            <pc:docMk/>
            <pc:sldMk cId="2294460663" sldId="709"/>
            <ac:spMk id="2" creationId="{8CEA277A-0E6F-8842-5CE9-3480712B36A6}"/>
          </ac:spMkLst>
        </pc:spChg>
        <pc:spChg chg="del mod">
          <ac:chgData name="Siegbert Rudolph" userId="2af4d44886c067cc" providerId="LiveId" clId="{1D3C8455-5740-42A2-874E-ED577809895A}" dt="2022-09-23T17:41:03.941" v="582" actId="478"/>
          <ac:spMkLst>
            <pc:docMk/>
            <pc:sldMk cId="2294460663" sldId="709"/>
            <ac:spMk id="4" creationId="{A830B67D-EFBF-5AC6-7E34-6819438DE00B}"/>
          </ac:spMkLst>
        </pc:spChg>
      </pc:sldChg>
      <pc:sldChg chg="delSp modSp mod">
        <pc:chgData name="Siegbert Rudolph" userId="2af4d44886c067cc" providerId="LiveId" clId="{1D3C8455-5740-42A2-874E-ED577809895A}" dt="2022-09-23T17:41:03.949" v="593" actId="1076"/>
        <pc:sldMkLst>
          <pc:docMk/>
          <pc:sldMk cId="3732394870" sldId="710"/>
        </pc:sldMkLst>
        <pc:spChg chg="mod">
          <ac:chgData name="Siegbert Rudolph" userId="2af4d44886c067cc" providerId="LiveId" clId="{1D3C8455-5740-42A2-874E-ED577809895A}" dt="2022-09-23T17:41:03.949" v="593" actId="1076"/>
          <ac:spMkLst>
            <pc:docMk/>
            <pc:sldMk cId="3732394870" sldId="710"/>
            <ac:spMk id="2" creationId="{3B62B524-D97C-7595-821D-09E0DA60BA48}"/>
          </ac:spMkLst>
        </pc:spChg>
        <pc:spChg chg="del">
          <ac:chgData name="Siegbert Rudolph" userId="2af4d44886c067cc" providerId="LiveId" clId="{1D3C8455-5740-42A2-874E-ED577809895A}" dt="2022-09-20T17:47:10.688" v="276" actId="478"/>
          <ac:spMkLst>
            <pc:docMk/>
            <pc:sldMk cId="3732394870" sldId="710"/>
            <ac:spMk id="2" creationId="{9746677A-066C-3D4A-4360-17713571ADA2}"/>
          </ac:spMkLst>
        </pc:spChg>
        <pc:spChg chg="del mod">
          <ac:chgData name="Siegbert Rudolph" userId="2af4d44886c067cc" providerId="LiveId" clId="{1D3C8455-5740-42A2-874E-ED577809895A}" dt="2022-09-23T17:41:03.941" v="588" actId="478"/>
          <ac:spMkLst>
            <pc:docMk/>
            <pc:sldMk cId="3732394870" sldId="710"/>
            <ac:spMk id="4" creationId="{68C65483-83DE-EBB3-FBE9-B5DC4861C029}"/>
          </ac:spMkLst>
        </pc:spChg>
      </pc:sldChg>
      <pc:sldChg chg="delSp modSp mod">
        <pc:chgData name="Siegbert Rudolph" userId="2af4d44886c067cc" providerId="LiveId" clId="{1D3C8455-5740-42A2-874E-ED577809895A}" dt="2022-09-23T17:41:03.951" v="599" actId="1076"/>
        <pc:sldMkLst>
          <pc:docMk/>
          <pc:sldMk cId="2859889638" sldId="711"/>
        </pc:sldMkLst>
        <pc:spChg chg="mod">
          <ac:chgData name="Siegbert Rudolph" userId="2af4d44886c067cc" providerId="LiveId" clId="{1D3C8455-5740-42A2-874E-ED577809895A}" dt="2022-09-23T17:41:03.951" v="599" actId="1076"/>
          <ac:spMkLst>
            <pc:docMk/>
            <pc:sldMk cId="2859889638" sldId="711"/>
            <ac:spMk id="2" creationId="{20FC038E-42D2-D325-35E1-AB70C429EDBF}"/>
          </ac:spMkLst>
        </pc:spChg>
        <pc:spChg chg="del">
          <ac:chgData name="Siegbert Rudolph" userId="2af4d44886c067cc" providerId="LiveId" clId="{1D3C8455-5740-42A2-874E-ED577809895A}" dt="2022-09-20T17:47:10.704" v="282" actId="478"/>
          <ac:spMkLst>
            <pc:docMk/>
            <pc:sldMk cId="2859889638" sldId="711"/>
            <ac:spMk id="2" creationId="{BA444CA4-B077-4B86-4FC9-E858DD99E5B3}"/>
          </ac:spMkLst>
        </pc:spChg>
        <pc:spChg chg="del mod">
          <ac:chgData name="Siegbert Rudolph" userId="2af4d44886c067cc" providerId="LiveId" clId="{1D3C8455-5740-42A2-874E-ED577809895A}" dt="2022-09-23T17:41:03.951" v="594" actId="478"/>
          <ac:spMkLst>
            <pc:docMk/>
            <pc:sldMk cId="2859889638" sldId="711"/>
            <ac:spMk id="4" creationId="{ABF17E58-067C-2F98-814F-EEE1B3A82596}"/>
          </ac:spMkLst>
        </pc:spChg>
      </pc:sldChg>
      <pc:sldChg chg="delSp modSp mod">
        <pc:chgData name="Siegbert Rudolph" userId="2af4d44886c067cc" providerId="LiveId" clId="{1D3C8455-5740-42A2-874E-ED577809895A}" dt="2022-09-23T17:41:03.959" v="605" actId="1076"/>
        <pc:sldMkLst>
          <pc:docMk/>
          <pc:sldMk cId="3212973808" sldId="712"/>
        </pc:sldMkLst>
        <pc:spChg chg="mod">
          <ac:chgData name="Siegbert Rudolph" userId="2af4d44886c067cc" providerId="LiveId" clId="{1D3C8455-5740-42A2-874E-ED577809895A}" dt="2022-09-23T17:41:03.959" v="605" actId="1076"/>
          <ac:spMkLst>
            <pc:docMk/>
            <pc:sldMk cId="3212973808" sldId="712"/>
            <ac:spMk id="2" creationId="{3AA58A94-9449-8789-BC37-C517B2F44ED6}"/>
          </ac:spMkLst>
        </pc:spChg>
        <pc:spChg chg="del">
          <ac:chgData name="Siegbert Rudolph" userId="2af4d44886c067cc" providerId="LiveId" clId="{1D3C8455-5740-42A2-874E-ED577809895A}" dt="2022-09-20T17:47:10.704" v="288" actId="478"/>
          <ac:spMkLst>
            <pc:docMk/>
            <pc:sldMk cId="3212973808" sldId="712"/>
            <ac:spMk id="2" creationId="{E28D376F-9F99-F665-660E-E189F5362856}"/>
          </ac:spMkLst>
        </pc:spChg>
        <pc:spChg chg="del mod">
          <ac:chgData name="Siegbert Rudolph" userId="2af4d44886c067cc" providerId="LiveId" clId="{1D3C8455-5740-42A2-874E-ED577809895A}" dt="2022-09-23T17:41:03.951" v="600" actId="478"/>
          <ac:spMkLst>
            <pc:docMk/>
            <pc:sldMk cId="3212973808" sldId="712"/>
            <ac:spMk id="4" creationId="{6A10AA2E-77A8-4E47-1374-9CFDD86E614A}"/>
          </ac:spMkLst>
        </pc:spChg>
      </pc:sldChg>
      <pc:sldChg chg="delSp modSp mod">
        <pc:chgData name="Siegbert Rudolph" userId="2af4d44886c067cc" providerId="LiveId" clId="{1D3C8455-5740-42A2-874E-ED577809895A}" dt="2022-09-23T17:41:03.962" v="611" actId="1076"/>
        <pc:sldMkLst>
          <pc:docMk/>
          <pc:sldMk cId="1242677641" sldId="713"/>
        </pc:sldMkLst>
        <pc:spChg chg="del">
          <ac:chgData name="Siegbert Rudolph" userId="2af4d44886c067cc" providerId="LiveId" clId="{1D3C8455-5740-42A2-874E-ED577809895A}" dt="2022-09-20T17:47:10.704" v="294" actId="478"/>
          <ac:spMkLst>
            <pc:docMk/>
            <pc:sldMk cId="1242677641" sldId="713"/>
            <ac:spMk id="2" creationId="{212E6F56-E947-796A-FCAE-613977336407}"/>
          </ac:spMkLst>
        </pc:spChg>
        <pc:spChg chg="mod">
          <ac:chgData name="Siegbert Rudolph" userId="2af4d44886c067cc" providerId="LiveId" clId="{1D3C8455-5740-42A2-874E-ED577809895A}" dt="2022-09-23T17:41:03.962" v="611" actId="1076"/>
          <ac:spMkLst>
            <pc:docMk/>
            <pc:sldMk cId="1242677641" sldId="713"/>
            <ac:spMk id="2" creationId="{E0B796B4-5170-9E02-CA1C-80E1772FAC18}"/>
          </ac:spMkLst>
        </pc:spChg>
        <pc:spChg chg="del mod">
          <ac:chgData name="Siegbert Rudolph" userId="2af4d44886c067cc" providerId="LiveId" clId="{1D3C8455-5740-42A2-874E-ED577809895A}" dt="2022-09-23T17:41:03.959" v="606" actId="478"/>
          <ac:spMkLst>
            <pc:docMk/>
            <pc:sldMk cId="1242677641" sldId="713"/>
            <ac:spMk id="4" creationId="{94CB542E-B5FB-12D7-AB70-4E4B7FD040D5}"/>
          </ac:spMkLst>
        </pc:spChg>
      </pc:sldChg>
      <pc:sldChg chg="delSp modSp mod">
        <pc:chgData name="Siegbert Rudolph" userId="2af4d44886c067cc" providerId="LiveId" clId="{1D3C8455-5740-42A2-874E-ED577809895A}" dt="2022-09-23T17:41:03.970" v="617" actId="1076"/>
        <pc:sldMkLst>
          <pc:docMk/>
          <pc:sldMk cId="3081089863" sldId="714"/>
        </pc:sldMkLst>
        <pc:spChg chg="del">
          <ac:chgData name="Siegbert Rudolph" userId="2af4d44886c067cc" providerId="LiveId" clId="{1D3C8455-5740-42A2-874E-ED577809895A}" dt="2022-09-20T17:47:10.719" v="300" actId="478"/>
          <ac:spMkLst>
            <pc:docMk/>
            <pc:sldMk cId="3081089863" sldId="714"/>
            <ac:spMk id="2" creationId="{A46C7C27-8354-5F10-043B-41FD02E002C6}"/>
          </ac:spMkLst>
        </pc:spChg>
        <pc:spChg chg="mod">
          <ac:chgData name="Siegbert Rudolph" userId="2af4d44886c067cc" providerId="LiveId" clId="{1D3C8455-5740-42A2-874E-ED577809895A}" dt="2022-09-23T17:41:03.970" v="617" actId="1076"/>
          <ac:spMkLst>
            <pc:docMk/>
            <pc:sldMk cId="3081089863" sldId="714"/>
            <ac:spMk id="2" creationId="{D7880ACD-B30A-7A7E-025A-BBF559C794D0}"/>
          </ac:spMkLst>
        </pc:spChg>
        <pc:spChg chg="del mod">
          <ac:chgData name="Siegbert Rudolph" userId="2af4d44886c067cc" providerId="LiveId" clId="{1D3C8455-5740-42A2-874E-ED577809895A}" dt="2022-09-23T17:41:03.962" v="612" actId="478"/>
          <ac:spMkLst>
            <pc:docMk/>
            <pc:sldMk cId="3081089863" sldId="714"/>
            <ac:spMk id="4" creationId="{AFB78729-CFF7-BDF8-4964-A1CBD9E8C6C1}"/>
          </ac:spMkLst>
        </pc:spChg>
      </pc:sldChg>
    </pc:docChg>
  </pc:docChgLst>
  <pc:docChgLst>
    <pc:chgData name="Siegbert Rudolph" userId="2af4d44886c067cc" providerId="LiveId" clId="{9B76D7AE-9405-4113-B91E-D73A5C52AE9A}"/>
    <pc:docChg chg="custSel modSld">
      <pc:chgData name="Siegbert Rudolph" userId="2af4d44886c067cc" providerId="LiveId" clId="{9B76D7AE-9405-4113-B91E-D73A5C52AE9A}" dt="2021-06-24T13:17:41.808" v="311" actId="1076"/>
      <pc:docMkLst>
        <pc:docMk/>
      </pc:docMkLst>
      <pc:sldChg chg="delSp modSp mod">
        <pc:chgData name="Siegbert Rudolph" userId="2af4d44886c067cc" providerId="LiveId" clId="{9B76D7AE-9405-4113-B91E-D73A5C52AE9A}" dt="2021-06-24T13:17:41.652" v="5" actId="1076"/>
        <pc:sldMkLst>
          <pc:docMk/>
          <pc:sldMk cId="0" sldId="444"/>
        </pc:sldMkLst>
        <pc:spChg chg="mod">
          <ac:chgData name="Siegbert Rudolph" userId="2af4d44886c067cc" providerId="LiveId" clId="{9B76D7AE-9405-4113-B91E-D73A5C52AE9A}" dt="2021-06-24T13:17:41.652" v="5" actId="1076"/>
          <ac:spMkLst>
            <pc:docMk/>
            <pc:sldMk cId="0" sldId="444"/>
            <ac:spMk id="2" creationId="{F1D3A72D-2191-49B1-B3E2-77EA27DFB6E7}"/>
          </ac:spMkLst>
        </pc:spChg>
        <pc:spChg chg="del">
          <ac:chgData name="Siegbert Rudolph" userId="2af4d44886c067cc" providerId="LiveId" clId="{9B76D7AE-9405-4113-B91E-D73A5C52AE9A}" dt="2021-06-24T13:17:41.652" v="0" actId="478"/>
          <ac:spMkLst>
            <pc:docMk/>
            <pc:sldMk cId="0" sldId="444"/>
            <ac:spMk id="3" creationId="{90AEF9A7-8D7E-457F-8969-BB968254A3A6}"/>
          </ac:spMkLst>
        </pc:spChg>
      </pc:sldChg>
      <pc:sldChg chg="delSp modSp mod">
        <pc:chgData name="Siegbert Rudolph" userId="2af4d44886c067cc" providerId="LiveId" clId="{9B76D7AE-9405-4113-B91E-D73A5C52AE9A}" dt="2021-06-24T13:17:41.808" v="311" actId="1076"/>
        <pc:sldMkLst>
          <pc:docMk/>
          <pc:sldMk cId="1647492060" sldId="607"/>
        </pc:sldMkLst>
        <pc:spChg chg="mod">
          <ac:chgData name="Siegbert Rudolph" userId="2af4d44886c067cc" providerId="LiveId" clId="{9B76D7AE-9405-4113-B91E-D73A5C52AE9A}" dt="2021-06-24T13:17:41.808" v="311" actId="1076"/>
          <ac:spMkLst>
            <pc:docMk/>
            <pc:sldMk cId="1647492060" sldId="607"/>
            <ac:spMk id="2" creationId="{120A7CDF-2590-4A1C-98E4-2569597061B7}"/>
          </ac:spMkLst>
        </pc:spChg>
        <pc:spChg chg="del">
          <ac:chgData name="Siegbert Rudolph" userId="2af4d44886c067cc" providerId="LiveId" clId="{9B76D7AE-9405-4113-B91E-D73A5C52AE9A}" dt="2021-06-24T13:17:41.808" v="306" actId="478"/>
          <ac:spMkLst>
            <pc:docMk/>
            <pc:sldMk cId="1647492060" sldId="607"/>
            <ac:spMk id="5" creationId="{CC2C078F-F50B-4A19-98F4-AB17C46967E0}"/>
          </ac:spMkLst>
        </pc:spChg>
      </pc:sldChg>
      <pc:sldChg chg="delSp modSp mod">
        <pc:chgData name="Siegbert Rudolph" userId="2af4d44886c067cc" providerId="LiveId" clId="{9B76D7AE-9405-4113-B91E-D73A5C52AE9A}" dt="2021-06-24T13:17:41.652" v="11" actId="1076"/>
        <pc:sldMkLst>
          <pc:docMk/>
          <pc:sldMk cId="4139754275" sldId="665"/>
        </pc:sldMkLst>
        <pc:spChg chg="mod">
          <ac:chgData name="Siegbert Rudolph" userId="2af4d44886c067cc" providerId="LiveId" clId="{9B76D7AE-9405-4113-B91E-D73A5C52AE9A}" dt="2021-06-24T13:17:41.652" v="11" actId="1076"/>
          <ac:spMkLst>
            <pc:docMk/>
            <pc:sldMk cId="4139754275" sldId="665"/>
            <ac:spMk id="2" creationId="{3BBF69FD-657B-4948-A975-557765E17419}"/>
          </ac:spMkLst>
        </pc:spChg>
        <pc:spChg chg="del">
          <ac:chgData name="Siegbert Rudolph" userId="2af4d44886c067cc" providerId="LiveId" clId="{9B76D7AE-9405-4113-B91E-D73A5C52AE9A}" dt="2021-06-24T13:17:41.652" v="6" actId="478"/>
          <ac:spMkLst>
            <pc:docMk/>
            <pc:sldMk cId="4139754275" sldId="665"/>
            <ac:spMk id="6" creationId="{0C6D042E-77EB-4D92-994A-F529875053D1}"/>
          </ac:spMkLst>
        </pc:spChg>
      </pc:sldChg>
      <pc:sldChg chg="delSp modSp mod">
        <pc:chgData name="Siegbert Rudolph" userId="2af4d44886c067cc" providerId="LiveId" clId="{9B76D7AE-9405-4113-B91E-D73A5C52AE9A}" dt="2021-06-24T13:17:41.652" v="17" actId="1076"/>
        <pc:sldMkLst>
          <pc:docMk/>
          <pc:sldMk cId="851338789" sldId="666"/>
        </pc:sldMkLst>
        <pc:spChg chg="mod">
          <ac:chgData name="Siegbert Rudolph" userId="2af4d44886c067cc" providerId="LiveId" clId="{9B76D7AE-9405-4113-B91E-D73A5C52AE9A}" dt="2021-06-24T13:17:41.652" v="17" actId="1076"/>
          <ac:spMkLst>
            <pc:docMk/>
            <pc:sldMk cId="851338789" sldId="666"/>
            <ac:spMk id="2" creationId="{B6000C52-2461-4183-B115-59DA5D4AA54D}"/>
          </ac:spMkLst>
        </pc:spChg>
        <pc:spChg chg="del">
          <ac:chgData name="Siegbert Rudolph" userId="2af4d44886c067cc" providerId="LiveId" clId="{9B76D7AE-9405-4113-B91E-D73A5C52AE9A}" dt="2021-06-24T13:17:41.652" v="12" actId="478"/>
          <ac:spMkLst>
            <pc:docMk/>
            <pc:sldMk cId="851338789" sldId="666"/>
            <ac:spMk id="4" creationId="{B4035F17-A9A9-4132-9A4A-62D44CAAE1C7}"/>
          </ac:spMkLst>
        </pc:spChg>
      </pc:sldChg>
      <pc:sldChg chg="delSp modSp mod">
        <pc:chgData name="Siegbert Rudolph" userId="2af4d44886c067cc" providerId="LiveId" clId="{9B76D7AE-9405-4113-B91E-D73A5C52AE9A}" dt="2021-06-24T13:17:41.652" v="23" actId="1076"/>
        <pc:sldMkLst>
          <pc:docMk/>
          <pc:sldMk cId="32619341" sldId="667"/>
        </pc:sldMkLst>
        <pc:spChg chg="mod">
          <ac:chgData name="Siegbert Rudolph" userId="2af4d44886c067cc" providerId="LiveId" clId="{9B76D7AE-9405-4113-B91E-D73A5C52AE9A}" dt="2021-06-24T13:17:41.652" v="23" actId="1076"/>
          <ac:spMkLst>
            <pc:docMk/>
            <pc:sldMk cId="32619341" sldId="667"/>
            <ac:spMk id="2" creationId="{3087948E-2DD6-4749-BB14-356C3E14F1A7}"/>
          </ac:spMkLst>
        </pc:spChg>
        <pc:spChg chg="del">
          <ac:chgData name="Siegbert Rudolph" userId="2af4d44886c067cc" providerId="LiveId" clId="{9B76D7AE-9405-4113-B91E-D73A5C52AE9A}" dt="2021-06-24T13:17:41.652" v="18" actId="478"/>
          <ac:spMkLst>
            <pc:docMk/>
            <pc:sldMk cId="32619341" sldId="667"/>
            <ac:spMk id="4" creationId="{996495CB-13BE-4776-939D-2632D7B6EDB8}"/>
          </ac:spMkLst>
        </pc:spChg>
      </pc:sldChg>
      <pc:sldChg chg="delSp modSp mod">
        <pc:chgData name="Siegbert Rudolph" userId="2af4d44886c067cc" providerId="LiveId" clId="{9B76D7AE-9405-4113-B91E-D73A5C52AE9A}" dt="2021-06-24T13:17:41.668" v="29" actId="1076"/>
        <pc:sldMkLst>
          <pc:docMk/>
          <pc:sldMk cId="3357782295" sldId="668"/>
        </pc:sldMkLst>
        <pc:spChg chg="mod">
          <ac:chgData name="Siegbert Rudolph" userId="2af4d44886c067cc" providerId="LiveId" clId="{9B76D7AE-9405-4113-B91E-D73A5C52AE9A}" dt="2021-06-24T13:17:41.668" v="29" actId="1076"/>
          <ac:spMkLst>
            <pc:docMk/>
            <pc:sldMk cId="3357782295" sldId="668"/>
            <ac:spMk id="2" creationId="{72998F80-AD2B-4FD6-BE96-62A17B7CD9BD}"/>
          </ac:spMkLst>
        </pc:spChg>
        <pc:spChg chg="del">
          <ac:chgData name="Siegbert Rudolph" userId="2af4d44886c067cc" providerId="LiveId" clId="{9B76D7AE-9405-4113-B91E-D73A5C52AE9A}" dt="2021-06-24T13:17:41.652" v="24" actId="478"/>
          <ac:spMkLst>
            <pc:docMk/>
            <pc:sldMk cId="3357782295" sldId="668"/>
            <ac:spMk id="4" creationId="{8D33ACB0-8738-4072-9146-2A66596F7EF3}"/>
          </ac:spMkLst>
        </pc:spChg>
      </pc:sldChg>
      <pc:sldChg chg="delSp modSp mod">
        <pc:chgData name="Siegbert Rudolph" userId="2af4d44886c067cc" providerId="LiveId" clId="{9B76D7AE-9405-4113-B91E-D73A5C52AE9A}" dt="2021-06-24T13:17:41.668" v="35" actId="1076"/>
        <pc:sldMkLst>
          <pc:docMk/>
          <pc:sldMk cId="1192445195" sldId="669"/>
        </pc:sldMkLst>
        <pc:spChg chg="mod">
          <ac:chgData name="Siegbert Rudolph" userId="2af4d44886c067cc" providerId="LiveId" clId="{9B76D7AE-9405-4113-B91E-D73A5C52AE9A}" dt="2021-06-24T13:17:41.668" v="35" actId="1076"/>
          <ac:spMkLst>
            <pc:docMk/>
            <pc:sldMk cId="1192445195" sldId="669"/>
            <ac:spMk id="2" creationId="{8567E297-0038-41F7-BA2F-E83BC8196971}"/>
          </ac:spMkLst>
        </pc:spChg>
        <pc:spChg chg="del">
          <ac:chgData name="Siegbert Rudolph" userId="2af4d44886c067cc" providerId="LiveId" clId="{9B76D7AE-9405-4113-B91E-D73A5C52AE9A}" dt="2021-06-24T13:17:41.668" v="30" actId="478"/>
          <ac:spMkLst>
            <pc:docMk/>
            <pc:sldMk cId="1192445195" sldId="669"/>
            <ac:spMk id="4" creationId="{9439C263-F9E2-461E-91CC-75EAD22D30B2}"/>
          </ac:spMkLst>
        </pc:spChg>
      </pc:sldChg>
      <pc:sldChg chg="delSp modSp mod">
        <pc:chgData name="Siegbert Rudolph" userId="2af4d44886c067cc" providerId="LiveId" clId="{9B76D7AE-9405-4113-B91E-D73A5C52AE9A}" dt="2021-06-24T13:17:41.668" v="41" actId="1076"/>
        <pc:sldMkLst>
          <pc:docMk/>
          <pc:sldMk cId="1536402048" sldId="670"/>
        </pc:sldMkLst>
        <pc:spChg chg="mod">
          <ac:chgData name="Siegbert Rudolph" userId="2af4d44886c067cc" providerId="LiveId" clId="{9B76D7AE-9405-4113-B91E-D73A5C52AE9A}" dt="2021-06-24T13:17:41.668" v="41" actId="1076"/>
          <ac:spMkLst>
            <pc:docMk/>
            <pc:sldMk cId="1536402048" sldId="670"/>
            <ac:spMk id="2" creationId="{93BA1FA3-B73B-4FCF-8B2E-12619EBA1D04}"/>
          </ac:spMkLst>
        </pc:spChg>
        <pc:spChg chg="del">
          <ac:chgData name="Siegbert Rudolph" userId="2af4d44886c067cc" providerId="LiveId" clId="{9B76D7AE-9405-4113-B91E-D73A5C52AE9A}" dt="2021-06-24T13:17:41.668" v="36" actId="478"/>
          <ac:spMkLst>
            <pc:docMk/>
            <pc:sldMk cId="1536402048" sldId="670"/>
            <ac:spMk id="4" creationId="{A18D23B9-5D8D-4D74-9206-7D8DD5663C85}"/>
          </ac:spMkLst>
        </pc:spChg>
      </pc:sldChg>
      <pc:sldChg chg="delSp modSp mod">
        <pc:chgData name="Siegbert Rudolph" userId="2af4d44886c067cc" providerId="LiveId" clId="{9B76D7AE-9405-4113-B91E-D73A5C52AE9A}" dt="2021-06-24T13:17:41.668" v="47" actId="1076"/>
        <pc:sldMkLst>
          <pc:docMk/>
          <pc:sldMk cId="384098310" sldId="671"/>
        </pc:sldMkLst>
        <pc:spChg chg="mod">
          <ac:chgData name="Siegbert Rudolph" userId="2af4d44886c067cc" providerId="LiveId" clId="{9B76D7AE-9405-4113-B91E-D73A5C52AE9A}" dt="2021-06-24T13:17:41.668" v="47" actId="1076"/>
          <ac:spMkLst>
            <pc:docMk/>
            <pc:sldMk cId="384098310" sldId="671"/>
            <ac:spMk id="2" creationId="{850ACE60-0D00-46B5-AC4C-328757F1E5D1}"/>
          </ac:spMkLst>
        </pc:spChg>
        <pc:spChg chg="del">
          <ac:chgData name="Siegbert Rudolph" userId="2af4d44886c067cc" providerId="LiveId" clId="{9B76D7AE-9405-4113-B91E-D73A5C52AE9A}" dt="2021-06-24T13:17:41.668" v="42" actId="478"/>
          <ac:spMkLst>
            <pc:docMk/>
            <pc:sldMk cId="384098310" sldId="671"/>
            <ac:spMk id="4" creationId="{B734D639-CDC5-4F61-A7FB-497CCF2118C1}"/>
          </ac:spMkLst>
        </pc:spChg>
      </pc:sldChg>
      <pc:sldChg chg="delSp modSp mod">
        <pc:chgData name="Siegbert Rudolph" userId="2af4d44886c067cc" providerId="LiveId" clId="{9B76D7AE-9405-4113-B91E-D73A5C52AE9A}" dt="2021-06-24T13:17:41.668" v="53" actId="1076"/>
        <pc:sldMkLst>
          <pc:docMk/>
          <pc:sldMk cId="1225357203" sldId="672"/>
        </pc:sldMkLst>
        <pc:spChg chg="mod">
          <ac:chgData name="Siegbert Rudolph" userId="2af4d44886c067cc" providerId="LiveId" clId="{9B76D7AE-9405-4113-B91E-D73A5C52AE9A}" dt="2021-06-24T13:17:41.668" v="53" actId="1076"/>
          <ac:spMkLst>
            <pc:docMk/>
            <pc:sldMk cId="1225357203" sldId="672"/>
            <ac:spMk id="2" creationId="{FC06706E-F1B9-4240-9577-359C7392BA02}"/>
          </ac:spMkLst>
        </pc:spChg>
        <pc:spChg chg="del">
          <ac:chgData name="Siegbert Rudolph" userId="2af4d44886c067cc" providerId="LiveId" clId="{9B76D7AE-9405-4113-B91E-D73A5C52AE9A}" dt="2021-06-24T13:17:41.668" v="48" actId="478"/>
          <ac:spMkLst>
            <pc:docMk/>
            <pc:sldMk cId="1225357203" sldId="672"/>
            <ac:spMk id="4" creationId="{46194196-8BDD-490E-9A2E-F53F55E2F6FE}"/>
          </ac:spMkLst>
        </pc:spChg>
      </pc:sldChg>
      <pc:sldChg chg="delSp modSp mod">
        <pc:chgData name="Siegbert Rudolph" userId="2af4d44886c067cc" providerId="LiveId" clId="{9B76D7AE-9405-4113-B91E-D73A5C52AE9A}" dt="2021-06-24T13:17:41.683" v="59" actId="1076"/>
        <pc:sldMkLst>
          <pc:docMk/>
          <pc:sldMk cId="3261663122" sldId="673"/>
        </pc:sldMkLst>
        <pc:spChg chg="mod">
          <ac:chgData name="Siegbert Rudolph" userId="2af4d44886c067cc" providerId="LiveId" clId="{9B76D7AE-9405-4113-B91E-D73A5C52AE9A}" dt="2021-06-24T13:17:41.683" v="59" actId="1076"/>
          <ac:spMkLst>
            <pc:docMk/>
            <pc:sldMk cId="3261663122" sldId="673"/>
            <ac:spMk id="2" creationId="{E367C38D-21B4-4D40-AD9B-5A1DA083FFA0}"/>
          </ac:spMkLst>
        </pc:spChg>
        <pc:spChg chg="del">
          <ac:chgData name="Siegbert Rudolph" userId="2af4d44886c067cc" providerId="LiveId" clId="{9B76D7AE-9405-4113-B91E-D73A5C52AE9A}" dt="2021-06-24T13:17:41.668" v="54" actId="478"/>
          <ac:spMkLst>
            <pc:docMk/>
            <pc:sldMk cId="3261663122" sldId="673"/>
            <ac:spMk id="4" creationId="{6375E24A-614A-452F-904C-A86B5AFAD78D}"/>
          </ac:spMkLst>
        </pc:spChg>
      </pc:sldChg>
      <pc:sldChg chg="delSp modSp mod">
        <pc:chgData name="Siegbert Rudolph" userId="2af4d44886c067cc" providerId="LiveId" clId="{9B76D7AE-9405-4113-B91E-D73A5C52AE9A}" dt="2021-06-24T13:17:41.683" v="65" actId="1076"/>
        <pc:sldMkLst>
          <pc:docMk/>
          <pc:sldMk cId="3935481072" sldId="674"/>
        </pc:sldMkLst>
        <pc:spChg chg="mod">
          <ac:chgData name="Siegbert Rudolph" userId="2af4d44886c067cc" providerId="LiveId" clId="{9B76D7AE-9405-4113-B91E-D73A5C52AE9A}" dt="2021-06-24T13:17:41.683" v="65" actId="1076"/>
          <ac:spMkLst>
            <pc:docMk/>
            <pc:sldMk cId="3935481072" sldId="674"/>
            <ac:spMk id="2" creationId="{7D031255-42E3-4C00-BB1C-9EEB4CA64E2E}"/>
          </ac:spMkLst>
        </pc:spChg>
        <pc:spChg chg="del">
          <ac:chgData name="Siegbert Rudolph" userId="2af4d44886c067cc" providerId="LiveId" clId="{9B76D7AE-9405-4113-B91E-D73A5C52AE9A}" dt="2021-06-24T13:17:41.683" v="60" actId="478"/>
          <ac:spMkLst>
            <pc:docMk/>
            <pc:sldMk cId="3935481072" sldId="674"/>
            <ac:spMk id="4" creationId="{24EA2AF3-D2EF-41F9-9F27-D54D86E1AD90}"/>
          </ac:spMkLst>
        </pc:spChg>
      </pc:sldChg>
      <pc:sldChg chg="delSp modSp mod">
        <pc:chgData name="Siegbert Rudolph" userId="2af4d44886c067cc" providerId="LiveId" clId="{9B76D7AE-9405-4113-B91E-D73A5C52AE9A}" dt="2021-06-24T13:17:41.683" v="71" actId="1076"/>
        <pc:sldMkLst>
          <pc:docMk/>
          <pc:sldMk cId="1206306294" sldId="675"/>
        </pc:sldMkLst>
        <pc:spChg chg="mod">
          <ac:chgData name="Siegbert Rudolph" userId="2af4d44886c067cc" providerId="LiveId" clId="{9B76D7AE-9405-4113-B91E-D73A5C52AE9A}" dt="2021-06-24T13:17:41.683" v="71" actId="1076"/>
          <ac:spMkLst>
            <pc:docMk/>
            <pc:sldMk cId="1206306294" sldId="675"/>
            <ac:spMk id="2" creationId="{A0360F66-05BA-4FB3-9459-1BCFD3FDA40B}"/>
          </ac:spMkLst>
        </pc:spChg>
        <pc:spChg chg="del">
          <ac:chgData name="Siegbert Rudolph" userId="2af4d44886c067cc" providerId="LiveId" clId="{9B76D7AE-9405-4113-B91E-D73A5C52AE9A}" dt="2021-06-24T13:17:41.683" v="66" actId="478"/>
          <ac:spMkLst>
            <pc:docMk/>
            <pc:sldMk cId="1206306294" sldId="675"/>
            <ac:spMk id="4" creationId="{E73CB73C-ED6C-4632-A7E9-E6A58CD66887}"/>
          </ac:spMkLst>
        </pc:spChg>
      </pc:sldChg>
      <pc:sldChg chg="delSp modSp mod">
        <pc:chgData name="Siegbert Rudolph" userId="2af4d44886c067cc" providerId="LiveId" clId="{9B76D7AE-9405-4113-B91E-D73A5C52AE9A}" dt="2021-06-24T13:17:41.683" v="77" actId="1076"/>
        <pc:sldMkLst>
          <pc:docMk/>
          <pc:sldMk cId="2340693183" sldId="676"/>
        </pc:sldMkLst>
        <pc:spChg chg="mod">
          <ac:chgData name="Siegbert Rudolph" userId="2af4d44886c067cc" providerId="LiveId" clId="{9B76D7AE-9405-4113-B91E-D73A5C52AE9A}" dt="2021-06-24T13:17:41.683" v="77" actId="1076"/>
          <ac:spMkLst>
            <pc:docMk/>
            <pc:sldMk cId="2340693183" sldId="676"/>
            <ac:spMk id="2" creationId="{23562DEF-5F79-4784-96E7-39227BD59848}"/>
          </ac:spMkLst>
        </pc:spChg>
        <pc:spChg chg="del">
          <ac:chgData name="Siegbert Rudolph" userId="2af4d44886c067cc" providerId="LiveId" clId="{9B76D7AE-9405-4113-B91E-D73A5C52AE9A}" dt="2021-06-24T13:17:41.683" v="72" actId="478"/>
          <ac:spMkLst>
            <pc:docMk/>
            <pc:sldMk cId="2340693183" sldId="676"/>
            <ac:spMk id="4" creationId="{0FF7F370-B547-4FAA-8FA7-CB8DFAA6C7A1}"/>
          </ac:spMkLst>
        </pc:spChg>
      </pc:sldChg>
      <pc:sldChg chg="delSp modSp mod">
        <pc:chgData name="Siegbert Rudolph" userId="2af4d44886c067cc" providerId="LiveId" clId="{9B76D7AE-9405-4113-B91E-D73A5C52AE9A}" dt="2021-06-24T13:17:41.683" v="83" actId="1076"/>
        <pc:sldMkLst>
          <pc:docMk/>
          <pc:sldMk cId="4115010902" sldId="677"/>
        </pc:sldMkLst>
        <pc:spChg chg="mod">
          <ac:chgData name="Siegbert Rudolph" userId="2af4d44886c067cc" providerId="LiveId" clId="{9B76D7AE-9405-4113-B91E-D73A5C52AE9A}" dt="2021-06-24T13:17:41.683" v="83" actId="1076"/>
          <ac:spMkLst>
            <pc:docMk/>
            <pc:sldMk cId="4115010902" sldId="677"/>
            <ac:spMk id="2" creationId="{7094472A-4BF7-4C15-965B-E5E798C89389}"/>
          </ac:spMkLst>
        </pc:spChg>
        <pc:spChg chg="del">
          <ac:chgData name="Siegbert Rudolph" userId="2af4d44886c067cc" providerId="LiveId" clId="{9B76D7AE-9405-4113-B91E-D73A5C52AE9A}" dt="2021-06-24T13:17:41.683" v="78" actId="478"/>
          <ac:spMkLst>
            <pc:docMk/>
            <pc:sldMk cId="4115010902" sldId="677"/>
            <ac:spMk id="4" creationId="{ECA3C832-8DDE-4389-AB86-42B369005646}"/>
          </ac:spMkLst>
        </pc:spChg>
      </pc:sldChg>
      <pc:sldChg chg="delSp modSp mod">
        <pc:chgData name="Siegbert Rudolph" userId="2af4d44886c067cc" providerId="LiveId" clId="{9B76D7AE-9405-4113-B91E-D73A5C52AE9A}" dt="2021-06-24T13:17:41.699" v="89" actId="1076"/>
        <pc:sldMkLst>
          <pc:docMk/>
          <pc:sldMk cId="3407891719" sldId="678"/>
        </pc:sldMkLst>
        <pc:spChg chg="mod">
          <ac:chgData name="Siegbert Rudolph" userId="2af4d44886c067cc" providerId="LiveId" clId="{9B76D7AE-9405-4113-B91E-D73A5C52AE9A}" dt="2021-06-24T13:17:41.699" v="89" actId="1076"/>
          <ac:spMkLst>
            <pc:docMk/>
            <pc:sldMk cId="3407891719" sldId="678"/>
            <ac:spMk id="2" creationId="{B0C24C82-01CE-425D-8348-BDC649EF27A3}"/>
          </ac:spMkLst>
        </pc:spChg>
        <pc:spChg chg="del">
          <ac:chgData name="Siegbert Rudolph" userId="2af4d44886c067cc" providerId="LiveId" clId="{9B76D7AE-9405-4113-B91E-D73A5C52AE9A}" dt="2021-06-24T13:17:41.683" v="84" actId="478"/>
          <ac:spMkLst>
            <pc:docMk/>
            <pc:sldMk cId="3407891719" sldId="678"/>
            <ac:spMk id="4" creationId="{F81EAC17-7518-4F28-A585-F11720C40F48}"/>
          </ac:spMkLst>
        </pc:spChg>
      </pc:sldChg>
      <pc:sldChg chg="delSp modSp mod">
        <pc:chgData name="Siegbert Rudolph" userId="2af4d44886c067cc" providerId="LiveId" clId="{9B76D7AE-9405-4113-B91E-D73A5C52AE9A}" dt="2021-06-24T13:17:41.699" v="95" actId="1076"/>
        <pc:sldMkLst>
          <pc:docMk/>
          <pc:sldMk cId="2189830302" sldId="679"/>
        </pc:sldMkLst>
        <pc:spChg chg="mod">
          <ac:chgData name="Siegbert Rudolph" userId="2af4d44886c067cc" providerId="LiveId" clId="{9B76D7AE-9405-4113-B91E-D73A5C52AE9A}" dt="2021-06-24T13:17:41.699" v="95" actId="1076"/>
          <ac:spMkLst>
            <pc:docMk/>
            <pc:sldMk cId="2189830302" sldId="679"/>
            <ac:spMk id="2" creationId="{485C795B-634E-43A4-822B-3525C17D7605}"/>
          </ac:spMkLst>
        </pc:spChg>
        <pc:spChg chg="del">
          <ac:chgData name="Siegbert Rudolph" userId="2af4d44886c067cc" providerId="LiveId" clId="{9B76D7AE-9405-4113-B91E-D73A5C52AE9A}" dt="2021-06-24T13:17:41.699" v="90" actId="478"/>
          <ac:spMkLst>
            <pc:docMk/>
            <pc:sldMk cId="2189830302" sldId="679"/>
            <ac:spMk id="4" creationId="{3242502B-A74F-4E9E-A284-D817474FC7CC}"/>
          </ac:spMkLst>
        </pc:spChg>
      </pc:sldChg>
      <pc:sldChg chg="delSp modSp mod">
        <pc:chgData name="Siegbert Rudolph" userId="2af4d44886c067cc" providerId="LiveId" clId="{9B76D7AE-9405-4113-B91E-D73A5C52AE9A}" dt="2021-06-24T13:17:41.699" v="101" actId="1076"/>
        <pc:sldMkLst>
          <pc:docMk/>
          <pc:sldMk cId="1346474611" sldId="680"/>
        </pc:sldMkLst>
        <pc:spChg chg="mod">
          <ac:chgData name="Siegbert Rudolph" userId="2af4d44886c067cc" providerId="LiveId" clId="{9B76D7AE-9405-4113-B91E-D73A5C52AE9A}" dt="2021-06-24T13:17:41.699" v="101" actId="1076"/>
          <ac:spMkLst>
            <pc:docMk/>
            <pc:sldMk cId="1346474611" sldId="680"/>
            <ac:spMk id="2" creationId="{AA7308B6-C439-4CF2-AE1E-73E738B191CA}"/>
          </ac:spMkLst>
        </pc:spChg>
        <pc:spChg chg="del">
          <ac:chgData name="Siegbert Rudolph" userId="2af4d44886c067cc" providerId="LiveId" clId="{9B76D7AE-9405-4113-B91E-D73A5C52AE9A}" dt="2021-06-24T13:17:41.699" v="96" actId="478"/>
          <ac:spMkLst>
            <pc:docMk/>
            <pc:sldMk cId="1346474611" sldId="680"/>
            <ac:spMk id="4" creationId="{C50614FB-73DD-4169-BAFF-B2BC81074A25}"/>
          </ac:spMkLst>
        </pc:spChg>
      </pc:sldChg>
      <pc:sldChg chg="delSp modSp mod">
        <pc:chgData name="Siegbert Rudolph" userId="2af4d44886c067cc" providerId="LiveId" clId="{9B76D7AE-9405-4113-B91E-D73A5C52AE9A}" dt="2021-06-24T13:17:41.699" v="107" actId="1076"/>
        <pc:sldMkLst>
          <pc:docMk/>
          <pc:sldMk cId="2901696430" sldId="681"/>
        </pc:sldMkLst>
        <pc:spChg chg="mod">
          <ac:chgData name="Siegbert Rudolph" userId="2af4d44886c067cc" providerId="LiveId" clId="{9B76D7AE-9405-4113-B91E-D73A5C52AE9A}" dt="2021-06-24T13:17:41.699" v="107" actId="1076"/>
          <ac:spMkLst>
            <pc:docMk/>
            <pc:sldMk cId="2901696430" sldId="681"/>
            <ac:spMk id="2" creationId="{21999A59-2A49-4ABC-97AE-649C16904DBD}"/>
          </ac:spMkLst>
        </pc:spChg>
        <pc:spChg chg="del">
          <ac:chgData name="Siegbert Rudolph" userId="2af4d44886c067cc" providerId="LiveId" clId="{9B76D7AE-9405-4113-B91E-D73A5C52AE9A}" dt="2021-06-24T13:17:41.699" v="102" actId="478"/>
          <ac:spMkLst>
            <pc:docMk/>
            <pc:sldMk cId="2901696430" sldId="681"/>
            <ac:spMk id="4" creationId="{A64B9206-63CC-47CC-81ED-E54C36190023}"/>
          </ac:spMkLst>
        </pc:spChg>
      </pc:sldChg>
      <pc:sldChg chg="delSp modSp mod">
        <pc:chgData name="Siegbert Rudolph" userId="2af4d44886c067cc" providerId="LiveId" clId="{9B76D7AE-9405-4113-B91E-D73A5C52AE9A}" dt="2021-06-24T13:17:41.699" v="113" actId="1076"/>
        <pc:sldMkLst>
          <pc:docMk/>
          <pc:sldMk cId="1416680594" sldId="682"/>
        </pc:sldMkLst>
        <pc:spChg chg="mod">
          <ac:chgData name="Siegbert Rudolph" userId="2af4d44886c067cc" providerId="LiveId" clId="{9B76D7AE-9405-4113-B91E-D73A5C52AE9A}" dt="2021-06-24T13:17:41.699" v="113" actId="1076"/>
          <ac:spMkLst>
            <pc:docMk/>
            <pc:sldMk cId="1416680594" sldId="682"/>
            <ac:spMk id="2" creationId="{EFA573A2-A971-4C39-83DE-351D107BF2C0}"/>
          </ac:spMkLst>
        </pc:spChg>
        <pc:spChg chg="del">
          <ac:chgData name="Siegbert Rudolph" userId="2af4d44886c067cc" providerId="LiveId" clId="{9B76D7AE-9405-4113-B91E-D73A5C52AE9A}" dt="2021-06-24T13:17:41.699" v="108" actId="478"/>
          <ac:spMkLst>
            <pc:docMk/>
            <pc:sldMk cId="1416680594" sldId="682"/>
            <ac:spMk id="4" creationId="{398E1656-6C89-4128-8963-7A071E792EAC}"/>
          </ac:spMkLst>
        </pc:spChg>
      </pc:sldChg>
      <pc:sldChg chg="delSp modSp mod">
        <pc:chgData name="Siegbert Rudolph" userId="2af4d44886c067cc" providerId="LiveId" clId="{9B76D7AE-9405-4113-B91E-D73A5C52AE9A}" dt="2021-06-24T13:17:41.715" v="119" actId="1076"/>
        <pc:sldMkLst>
          <pc:docMk/>
          <pc:sldMk cId="4050236936" sldId="683"/>
        </pc:sldMkLst>
        <pc:spChg chg="mod">
          <ac:chgData name="Siegbert Rudolph" userId="2af4d44886c067cc" providerId="LiveId" clId="{9B76D7AE-9405-4113-B91E-D73A5C52AE9A}" dt="2021-06-24T13:17:41.715" v="119" actId="1076"/>
          <ac:spMkLst>
            <pc:docMk/>
            <pc:sldMk cId="4050236936" sldId="683"/>
            <ac:spMk id="2" creationId="{AF0F73FA-AFC0-4D1B-837E-A1B3D71B63C4}"/>
          </ac:spMkLst>
        </pc:spChg>
        <pc:spChg chg="del">
          <ac:chgData name="Siegbert Rudolph" userId="2af4d44886c067cc" providerId="LiveId" clId="{9B76D7AE-9405-4113-B91E-D73A5C52AE9A}" dt="2021-06-24T13:17:41.699" v="114" actId="478"/>
          <ac:spMkLst>
            <pc:docMk/>
            <pc:sldMk cId="4050236936" sldId="683"/>
            <ac:spMk id="4" creationId="{C211462D-F7AA-40F6-9C75-94ADF1F41390}"/>
          </ac:spMkLst>
        </pc:spChg>
      </pc:sldChg>
      <pc:sldChg chg="delSp modSp mod">
        <pc:chgData name="Siegbert Rudolph" userId="2af4d44886c067cc" providerId="LiveId" clId="{9B76D7AE-9405-4113-B91E-D73A5C52AE9A}" dt="2021-06-24T13:17:41.715" v="125" actId="1076"/>
        <pc:sldMkLst>
          <pc:docMk/>
          <pc:sldMk cId="3497089659" sldId="684"/>
        </pc:sldMkLst>
        <pc:spChg chg="mod">
          <ac:chgData name="Siegbert Rudolph" userId="2af4d44886c067cc" providerId="LiveId" clId="{9B76D7AE-9405-4113-B91E-D73A5C52AE9A}" dt="2021-06-24T13:17:41.715" v="125" actId="1076"/>
          <ac:spMkLst>
            <pc:docMk/>
            <pc:sldMk cId="3497089659" sldId="684"/>
            <ac:spMk id="2" creationId="{402638CE-3850-476C-A997-81EFA4E3A021}"/>
          </ac:spMkLst>
        </pc:spChg>
        <pc:spChg chg="del">
          <ac:chgData name="Siegbert Rudolph" userId="2af4d44886c067cc" providerId="LiveId" clId="{9B76D7AE-9405-4113-B91E-D73A5C52AE9A}" dt="2021-06-24T13:17:41.715" v="120" actId="478"/>
          <ac:spMkLst>
            <pc:docMk/>
            <pc:sldMk cId="3497089659" sldId="684"/>
            <ac:spMk id="4" creationId="{998B68CA-D11A-4F8A-872E-54D49CF62412}"/>
          </ac:spMkLst>
        </pc:spChg>
      </pc:sldChg>
      <pc:sldChg chg="delSp modSp mod">
        <pc:chgData name="Siegbert Rudolph" userId="2af4d44886c067cc" providerId="LiveId" clId="{9B76D7AE-9405-4113-B91E-D73A5C52AE9A}" dt="2021-06-24T13:17:41.715" v="131" actId="1076"/>
        <pc:sldMkLst>
          <pc:docMk/>
          <pc:sldMk cId="444837137" sldId="685"/>
        </pc:sldMkLst>
        <pc:spChg chg="mod">
          <ac:chgData name="Siegbert Rudolph" userId="2af4d44886c067cc" providerId="LiveId" clId="{9B76D7AE-9405-4113-B91E-D73A5C52AE9A}" dt="2021-06-24T13:17:41.715" v="131" actId="1076"/>
          <ac:spMkLst>
            <pc:docMk/>
            <pc:sldMk cId="444837137" sldId="685"/>
            <ac:spMk id="2" creationId="{2A3B4485-8FC9-438A-85DF-DF1ADFA8F217}"/>
          </ac:spMkLst>
        </pc:spChg>
        <pc:spChg chg="del">
          <ac:chgData name="Siegbert Rudolph" userId="2af4d44886c067cc" providerId="LiveId" clId="{9B76D7AE-9405-4113-B91E-D73A5C52AE9A}" dt="2021-06-24T13:17:41.715" v="126" actId="478"/>
          <ac:spMkLst>
            <pc:docMk/>
            <pc:sldMk cId="444837137" sldId="685"/>
            <ac:spMk id="4" creationId="{091C4A65-1D7E-4430-9968-0FB113483339}"/>
          </ac:spMkLst>
        </pc:spChg>
      </pc:sldChg>
      <pc:sldChg chg="delSp modSp mod">
        <pc:chgData name="Siegbert Rudolph" userId="2af4d44886c067cc" providerId="LiveId" clId="{9B76D7AE-9405-4113-B91E-D73A5C52AE9A}" dt="2021-06-24T13:17:41.715" v="137" actId="1076"/>
        <pc:sldMkLst>
          <pc:docMk/>
          <pc:sldMk cId="1525829505" sldId="686"/>
        </pc:sldMkLst>
        <pc:spChg chg="mod">
          <ac:chgData name="Siegbert Rudolph" userId="2af4d44886c067cc" providerId="LiveId" clId="{9B76D7AE-9405-4113-B91E-D73A5C52AE9A}" dt="2021-06-24T13:17:41.715" v="137" actId="1076"/>
          <ac:spMkLst>
            <pc:docMk/>
            <pc:sldMk cId="1525829505" sldId="686"/>
            <ac:spMk id="2" creationId="{5C2CA643-1709-4BEA-9CE4-F2118ED7A0F8}"/>
          </ac:spMkLst>
        </pc:spChg>
        <pc:spChg chg="del">
          <ac:chgData name="Siegbert Rudolph" userId="2af4d44886c067cc" providerId="LiveId" clId="{9B76D7AE-9405-4113-B91E-D73A5C52AE9A}" dt="2021-06-24T13:17:41.715" v="132" actId="478"/>
          <ac:spMkLst>
            <pc:docMk/>
            <pc:sldMk cId="1525829505" sldId="686"/>
            <ac:spMk id="3" creationId="{8330D62B-7DF1-43D3-AA7C-9AC72DD79C96}"/>
          </ac:spMkLst>
        </pc:spChg>
      </pc:sldChg>
      <pc:sldChg chg="delSp modSp mod">
        <pc:chgData name="Siegbert Rudolph" userId="2af4d44886c067cc" providerId="LiveId" clId="{9B76D7AE-9405-4113-B91E-D73A5C52AE9A}" dt="2021-06-24T13:17:41.715" v="143" actId="1076"/>
        <pc:sldMkLst>
          <pc:docMk/>
          <pc:sldMk cId="4067878917" sldId="687"/>
        </pc:sldMkLst>
        <pc:spChg chg="mod">
          <ac:chgData name="Siegbert Rudolph" userId="2af4d44886c067cc" providerId="LiveId" clId="{9B76D7AE-9405-4113-B91E-D73A5C52AE9A}" dt="2021-06-24T13:17:41.715" v="143" actId="1076"/>
          <ac:spMkLst>
            <pc:docMk/>
            <pc:sldMk cId="4067878917" sldId="687"/>
            <ac:spMk id="2" creationId="{7264D43A-F493-4F0D-914C-14540CB12CB9}"/>
          </ac:spMkLst>
        </pc:spChg>
        <pc:spChg chg="del">
          <ac:chgData name="Siegbert Rudolph" userId="2af4d44886c067cc" providerId="LiveId" clId="{9B76D7AE-9405-4113-B91E-D73A5C52AE9A}" dt="2021-06-24T13:17:41.715" v="138" actId="478"/>
          <ac:spMkLst>
            <pc:docMk/>
            <pc:sldMk cId="4067878917" sldId="687"/>
            <ac:spMk id="4" creationId="{89DF1730-3CB3-47CE-B933-DECB305F9F57}"/>
          </ac:spMkLst>
        </pc:spChg>
      </pc:sldChg>
      <pc:sldChg chg="delSp modSp mod">
        <pc:chgData name="Siegbert Rudolph" userId="2af4d44886c067cc" providerId="LiveId" clId="{9B76D7AE-9405-4113-B91E-D73A5C52AE9A}" dt="2021-06-24T13:17:41.730" v="149" actId="1076"/>
        <pc:sldMkLst>
          <pc:docMk/>
          <pc:sldMk cId="2828736593" sldId="688"/>
        </pc:sldMkLst>
        <pc:spChg chg="mod">
          <ac:chgData name="Siegbert Rudolph" userId="2af4d44886c067cc" providerId="LiveId" clId="{9B76D7AE-9405-4113-B91E-D73A5C52AE9A}" dt="2021-06-24T13:17:41.730" v="149" actId="1076"/>
          <ac:spMkLst>
            <pc:docMk/>
            <pc:sldMk cId="2828736593" sldId="688"/>
            <ac:spMk id="2" creationId="{5B6DA01C-D5F4-49EA-AFAB-223AD260EA1D}"/>
          </ac:spMkLst>
        </pc:spChg>
        <pc:spChg chg="del">
          <ac:chgData name="Siegbert Rudolph" userId="2af4d44886c067cc" providerId="LiveId" clId="{9B76D7AE-9405-4113-B91E-D73A5C52AE9A}" dt="2021-06-24T13:17:41.715" v="144" actId="478"/>
          <ac:spMkLst>
            <pc:docMk/>
            <pc:sldMk cId="2828736593" sldId="688"/>
            <ac:spMk id="4" creationId="{C6ADF981-5091-4A7C-A791-0B76B042E005}"/>
          </ac:spMkLst>
        </pc:spChg>
      </pc:sldChg>
      <pc:sldChg chg="delSp modSp mod">
        <pc:chgData name="Siegbert Rudolph" userId="2af4d44886c067cc" providerId="LiveId" clId="{9B76D7AE-9405-4113-B91E-D73A5C52AE9A}" dt="2021-06-24T13:17:41.730" v="155" actId="1076"/>
        <pc:sldMkLst>
          <pc:docMk/>
          <pc:sldMk cId="2826313253" sldId="689"/>
        </pc:sldMkLst>
        <pc:spChg chg="mod">
          <ac:chgData name="Siegbert Rudolph" userId="2af4d44886c067cc" providerId="LiveId" clId="{9B76D7AE-9405-4113-B91E-D73A5C52AE9A}" dt="2021-06-24T13:17:41.730" v="155" actId="1076"/>
          <ac:spMkLst>
            <pc:docMk/>
            <pc:sldMk cId="2826313253" sldId="689"/>
            <ac:spMk id="2" creationId="{2C9DCEF2-4946-4020-8131-48609C20EB12}"/>
          </ac:spMkLst>
        </pc:spChg>
        <pc:spChg chg="del">
          <ac:chgData name="Siegbert Rudolph" userId="2af4d44886c067cc" providerId="LiveId" clId="{9B76D7AE-9405-4113-B91E-D73A5C52AE9A}" dt="2021-06-24T13:17:41.730" v="150" actId="478"/>
          <ac:spMkLst>
            <pc:docMk/>
            <pc:sldMk cId="2826313253" sldId="689"/>
            <ac:spMk id="4" creationId="{005D2365-9093-4A61-8559-053C57ADDE7E}"/>
          </ac:spMkLst>
        </pc:spChg>
      </pc:sldChg>
      <pc:sldChg chg="delSp modSp mod">
        <pc:chgData name="Siegbert Rudolph" userId="2af4d44886c067cc" providerId="LiveId" clId="{9B76D7AE-9405-4113-B91E-D73A5C52AE9A}" dt="2021-06-24T13:17:41.730" v="161" actId="1076"/>
        <pc:sldMkLst>
          <pc:docMk/>
          <pc:sldMk cId="3412584720" sldId="690"/>
        </pc:sldMkLst>
        <pc:spChg chg="mod">
          <ac:chgData name="Siegbert Rudolph" userId="2af4d44886c067cc" providerId="LiveId" clId="{9B76D7AE-9405-4113-B91E-D73A5C52AE9A}" dt="2021-06-24T13:17:41.730" v="161" actId="1076"/>
          <ac:spMkLst>
            <pc:docMk/>
            <pc:sldMk cId="3412584720" sldId="690"/>
            <ac:spMk id="2" creationId="{875DD68D-C122-4756-9E3E-93E013D30644}"/>
          </ac:spMkLst>
        </pc:spChg>
        <pc:spChg chg="del">
          <ac:chgData name="Siegbert Rudolph" userId="2af4d44886c067cc" providerId="LiveId" clId="{9B76D7AE-9405-4113-B91E-D73A5C52AE9A}" dt="2021-06-24T13:17:41.730" v="156" actId="478"/>
          <ac:spMkLst>
            <pc:docMk/>
            <pc:sldMk cId="3412584720" sldId="690"/>
            <ac:spMk id="4" creationId="{F9862F16-2382-46D9-9CC8-391C60930A82}"/>
          </ac:spMkLst>
        </pc:spChg>
      </pc:sldChg>
      <pc:sldChg chg="delSp modSp mod">
        <pc:chgData name="Siegbert Rudolph" userId="2af4d44886c067cc" providerId="LiveId" clId="{9B76D7AE-9405-4113-B91E-D73A5C52AE9A}" dt="2021-06-24T13:17:41.730" v="167" actId="1076"/>
        <pc:sldMkLst>
          <pc:docMk/>
          <pc:sldMk cId="2111390919" sldId="691"/>
        </pc:sldMkLst>
        <pc:spChg chg="mod">
          <ac:chgData name="Siegbert Rudolph" userId="2af4d44886c067cc" providerId="LiveId" clId="{9B76D7AE-9405-4113-B91E-D73A5C52AE9A}" dt="2021-06-24T13:17:41.730" v="167" actId="1076"/>
          <ac:spMkLst>
            <pc:docMk/>
            <pc:sldMk cId="2111390919" sldId="691"/>
            <ac:spMk id="2" creationId="{0A096920-9A4C-48D6-BA13-E5CD2FF77D54}"/>
          </ac:spMkLst>
        </pc:spChg>
        <pc:spChg chg="del">
          <ac:chgData name="Siegbert Rudolph" userId="2af4d44886c067cc" providerId="LiveId" clId="{9B76D7AE-9405-4113-B91E-D73A5C52AE9A}" dt="2021-06-24T13:17:41.730" v="162" actId="478"/>
          <ac:spMkLst>
            <pc:docMk/>
            <pc:sldMk cId="2111390919" sldId="691"/>
            <ac:spMk id="4" creationId="{4C09D91E-5DEF-4792-B2E8-EAD79DE8DE28}"/>
          </ac:spMkLst>
        </pc:spChg>
      </pc:sldChg>
      <pc:sldChg chg="delSp modSp mod">
        <pc:chgData name="Siegbert Rudolph" userId="2af4d44886c067cc" providerId="LiveId" clId="{9B76D7AE-9405-4113-B91E-D73A5C52AE9A}" dt="2021-06-24T13:17:41.730" v="173" actId="1076"/>
        <pc:sldMkLst>
          <pc:docMk/>
          <pc:sldMk cId="2221834569" sldId="692"/>
        </pc:sldMkLst>
        <pc:spChg chg="mod">
          <ac:chgData name="Siegbert Rudolph" userId="2af4d44886c067cc" providerId="LiveId" clId="{9B76D7AE-9405-4113-B91E-D73A5C52AE9A}" dt="2021-06-24T13:17:41.730" v="173" actId="1076"/>
          <ac:spMkLst>
            <pc:docMk/>
            <pc:sldMk cId="2221834569" sldId="692"/>
            <ac:spMk id="2" creationId="{F73867FA-E00A-45F7-A7D2-A3805BAB3DB4}"/>
          </ac:spMkLst>
        </pc:spChg>
        <pc:spChg chg="del">
          <ac:chgData name="Siegbert Rudolph" userId="2af4d44886c067cc" providerId="LiveId" clId="{9B76D7AE-9405-4113-B91E-D73A5C52AE9A}" dt="2021-06-24T13:17:41.730" v="168" actId="478"/>
          <ac:spMkLst>
            <pc:docMk/>
            <pc:sldMk cId="2221834569" sldId="692"/>
            <ac:spMk id="4" creationId="{AE53B9FB-9418-42F9-AC0E-F5E7DB3FB65A}"/>
          </ac:spMkLst>
        </pc:spChg>
      </pc:sldChg>
      <pc:sldChg chg="delSp modSp mod">
        <pc:chgData name="Siegbert Rudolph" userId="2af4d44886c067cc" providerId="LiveId" clId="{9B76D7AE-9405-4113-B91E-D73A5C52AE9A}" dt="2021-06-24T13:17:41.746" v="179" actId="1076"/>
        <pc:sldMkLst>
          <pc:docMk/>
          <pc:sldMk cId="2573650160" sldId="693"/>
        </pc:sldMkLst>
        <pc:spChg chg="mod">
          <ac:chgData name="Siegbert Rudolph" userId="2af4d44886c067cc" providerId="LiveId" clId="{9B76D7AE-9405-4113-B91E-D73A5C52AE9A}" dt="2021-06-24T13:17:41.746" v="179" actId="1076"/>
          <ac:spMkLst>
            <pc:docMk/>
            <pc:sldMk cId="2573650160" sldId="693"/>
            <ac:spMk id="2" creationId="{530CBB18-310C-47D5-A9C3-6FFA17D52765}"/>
          </ac:spMkLst>
        </pc:spChg>
        <pc:spChg chg="del">
          <ac:chgData name="Siegbert Rudolph" userId="2af4d44886c067cc" providerId="LiveId" clId="{9B76D7AE-9405-4113-B91E-D73A5C52AE9A}" dt="2021-06-24T13:17:41.730" v="174" actId="478"/>
          <ac:spMkLst>
            <pc:docMk/>
            <pc:sldMk cId="2573650160" sldId="693"/>
            <ac:spMk id="4" creationId="{2D32E5DE-7F18-464C-85D7-37CA0D6D650B}"/>
          </ac:spMkLst>
        </pc:spChg>
      </pc:sldChg>
      <pc:sldChg chg="delSp modSp mod">
        <pc:chgData name="Siegbert Rudolph" userId="2af4d44886c067cc" providerId="LiveId" clId="{9B76D7AE-9405-4113-B91E-D73A5C52AE9A}" dt="2021-06-24T13:17:41.746" v="185" actId="1076"/>
        <pc:sldMkLst>
          <pc:docMk/>
          <pc:sldMk cId="1174516860" sldId="694"/>
        </pc:sldMkLst>
        <pc:spChg chg="mod">
          <ac:chgData name="Siegbert Rudolph" userId="2af4d44886c067cc" providerId="LiveId" clId="{9B76D7AE-9405-4113-B91E-D73A5C52AE9A}" dt="2021-06-24T13:17:41.746" v="185" actId="1076"/>
          <ac:spMkLst>
            <pc:docMk/>
            <pc:sldMk cId="1174516860" sldId="694"/>
            <ac:spMk id="2" creationId="{7E13F77A-816F-44BA-9058-F4CD5011B283}"/>
          </ac:spMkLst>
        </pc:spChg>
        <pc:spChg chg="del">
          <ac:chgData name="Siegbert Rudolph" userId="2af4d44886c067cc" providerId="LiveId" clId="{9B76D7AE-9405-4113-B91E-D73A5C52AE9A}" dt="2021-06-24T13:17:41.746" v="180" actId="478"/>
          <ac:spMkLst>
            <pc:docMk/>
            <pc:sldMk cId="1174516860" sldId="694"/>
            <ac:spMk id="4" creationId="{C09A50EC-531B-4A68-AC7E-20A962EBE545}"/>
          </ac:spMkLst>
        </pc:spChg>
      </pc:sldChg>
      <pc:sldChg chg="delSp modSp mod">
        <pc:chgData name="Siegbert Rudolph" userId="2af4d44886c067cc" providerId="LiveId" clId="{9B76D7AE-9405-4113-B91E-D73A5C52AE9A}" dt="2021-06-24T13:17:41.746" v="191" actId="1076"/>
        <pc:sldMkLst>
          <pc:docMk/>
          <pc:sldMk cId="3593822187" sldId="695"/>
        </pc:sldMkLst>
        <pc:spChg chg="mod">
          <ac:chgData name="Siegbert Rudolph" userId="2af4d44886c067cc" providerId="LiveId" clId="{9B76D7AE-9405-4113-B91E-D73A5C52AE9A}" dt="2021-06-24T13:17:41.746" v="191" actId="1076"/>
          <ac:spMkLst>
            <pc:docMk/>
            <pc:sldMk cId="3593822187" sldId="695"/>
            <ac:spMk id="2" creationId="{350DD08E-6752-46B0-8D84-6B1F250F8157}"/>
          </ac:spMkLst>
        </pc:spChg>
        <pc:spChg chg="del">
          <ac:chgData name="Siegbert Rudolph" userId="2af4d44886c067cc" providerId="LiveId" clId="{9B76D7AE-9405-4113-B91E-D73A5C52AE9A}" dt="2021-06-24T13:17:41.746" v="186" actId="478"/>
          <ac:spMkLst>
            <pc:docMk/>
            <pc:sldMk cId="3593822187" sldId="695"/>
            <ac:spMk id="4" creationId="{0917E1F8-C00A-43E2-803D-2D2B654EA86F}"/>
          </ac:spMkLst>
        </pc:spChg>
      </pc:sldChg>
      <pc:sldChg chg="delSp modSp mod">
        <pc:chgData name="Siegbert Rudolph" userId="2af4d44886c067cc" providerId="LiveId" clId="{9B76D7AE-9405-4113-B91E-D73A5C52AE9A}" dt="2021-06-24T13:17:41.746" v="197" actId="1076"/>
        <pc:sldMkLst>
          <pc:docMk/>
          <pc:sldMk cId="1083502374" sldId="696"/>
        </pc:sldMkLst>
        <pc:spChg chg="mod">
          <ac:chgData name="Siegbert Rudolph" userId="2af4d44886c067cc" providerId="LiveId" clId="{9B76D7AE-9405-4113-B91E-D73A5C52AE9A}" dt="2021-06-24T13:17:41.746" v="197" actId="1076"/>
          <ac:spMkLst>
            <pc:docMk/>
            <pc:sldMk cId="1083502374" sldId="696"/>
            <ac:spMk id="2" creationId="{2993CA31-665F-4E40-986A-AE1DA9341591}"/>
          </ac:spMkLst>
        </pc:spChg>
        <pc:spChg chg="del">
          <ac:chgData name="Siegbert Rudolph" userId="2af4d44886c067cc" providerId="LiveId" clId="{9B76D7AE-9405-4113-B91E-D73A5C52AE9A}" dt="2021-06-24T13:17:41.746" v="192" actId="478"/>
          <ac:spMkLst>
            <pc:docMk/>
            <pc:sldMk cId="1083502374" sldId="696"/>
            <ac:spMk id="4" creationId="{138211F8-EB1E-420C-92D5-60A2A0A7ADA6}"/>
          </ac:spMkLst>
        </pc:spChg>
      </pc:sldChg>
      <pc:sldChg chg="delSp modSp mod">
        <pc:chgData name="Siegbert Rudolph" userId="2af4d44886c067cc" providerId="LiveId" clId="{9B76D7AE-9405-4113-B91E-D73A5C52AE9A}" dt="2021-06-24T13:17:41.746" v="203" actId="1076"/>
        <pc:sldMkLst>
          <pc:docMk/>
          <pc:sldMk cId="3002653572" sldId="697"/>
        </pc:sldMkLst>
        <pc:spChg chg="mod">
          <ac:chgData name="Siegbert Rudolph" userId="2af4d44886c067cc" providerId="LiveId" clId="{9B76D7AE-9405-4113-B91E-D73A5C52AE9A}" dt="2021-06-24T13:17:41.746" v="203" actId="1076"/>
          <ac:spMkLst>
            <pc:docMk/>
            <pc:sldMk cId="3002653572" sldId="697"/>
            <ac:spMk id="2" creationId="{B16FDA61-2615-4A52-BA8D-02D7A402590F}"/>
          </ac:spMkLst>
        </pc:spChg>
        <pc:spChg chg="del">
          <ac:chgData name="Siegbert Rudolph" userId="2af4d44886c067cc" providerId="LiveId" clId="{9B76D7AE-9405-4113-B91E-D73A5C52AE9A}" dt="2021-06-24T13:17:41.746" v="198" actId="478"/>
          <ac:spMkLst>
            <pc:docMk/>
            <pc:sldMk cId="3002653572" sldId="697"/>
            <ac:spMk id="4" creationId="{1A2F5B10-77C9-4A02-87D4-1E8E5B48AD6E}"/>
          </ac:spMkLst>
        </pc:spChg>
      </pc:sldChg>
      <pc:sldChg chg="delSp modSp mod">
        <pc:chgData name="Siegbert Rudolph" userId="2af4d44886c067cc" providerId="LiveId" clId="{9B76D7AE-9405-4113-B91E-D73A5C52AE9A}" dt="2021-06-24T13:17:41.761" v="209" actId="1076"/>
        <pc:sldMkLst>
          <pc:docMk/>
          <pc:sldMk cId="2550811374" sldId="698"/>
        </pc:sldMkLst>
        <pc:spChg chg="mod">
          <ac:chgData name="Siegbert Rudolph" userId="2af4d44886c067cc" providerId="LiveId" clId="{9B76D7AE-9405-4113-B91E-D73A5C52AE9A}" dt="2021-06-24T13:17:41.761" v="209" actId="1076"/>
          <ac:spMkLst>
            <pc:docMk/>
            <pc:sldMk cId="2550811374" sldId="698"/>
            <ac:spMk id="2" creationId="{8B27CE3B-8E83-4C0B-95DC-C5938070818A}"/>
          </ac:spMkLst>
        </pc:spChg>
        <pc:spChg chg="del">
          <ac:chgData name="Siegbert Rudolph" userId="2af4d44886c067cc" providerId="LiveId" clId="{9B76D7AE-9405-4113-B91E-D73A5C52AE9A}" dt="2021-06-24T13:17:41.746" v="204" actId="478"/>
          <ac:spMkLst>
            <pc:docMk/>
            <pc:sldMk cId="2550811374" sldId="698"/>
            <ac:spMk id="4" creationId="{1DA3756B-C4A4-4D9D-A6B9-442B51B30681}"/>
          </ac:spMkLst>
        </pc:spChg>
      </pc:sldChg>
      <pc:sldChg chg="delSp modSp mod">
        <pc:chgData name="Siegbert Rudolph" userId="2af4d44886c067cc" providerId="LiveId" clId="{9B76D7AE-9405-4113-B91E-D73A5C52AE9A}" dt="2021-06-24T13:17:41.761" v="215" actId="1076"/>
        <pc:sldMkLst>
          <pc:docMk/>
          <pc:sldMk cId="968826623" sldId="699"/>
        </pc:sldMkLst>
        <pc:spChg chg="mod">
          <ac:chgData name="Siegbert Rudolph" userId="2af4d44886c067cc" providerId="LiveId" clId="{9B76D7AE-9405-4113-B91E-D73A5C52AE9A}" dt="2021-06-24T13:17:41.761" v="215" actId="1076"/>
          <ac:spMkLst>
            <pc:docMk/>
            <pc:sldMk cId="968826623" sldId="699"/>
            <ac:spMk id="2" creationId="{26A7112B-49E7-4EBC-9576-30B4BC4E90F2}"/>
          </ac:spMkLst>
        </pc:spChg>
        <pc:spChg chg="del">
          <ac:chgData name="Siegbert Rudolph" userId="2af4d44886c067cc" providerId="LiveId" clId="{9B76D7AE-9405-4113-B91E-D73A5C52AE9A}" dt="2021-06-24T13:17:41.761" v="210" actId="478"/>
          <ac:spMkLst>
            <pc:docMk/>
            <pc:sldMk cId="968826623" sldId="699"/>
            <ac:spMk id="4" creationId="{E1556EC8-4C3C-43E9-B569-F161CC3EA165}"/>
          </ac:spMkLst>
        </pc:spChg>
      </pc:sldChg>
      <pc:sldChg chg="delSp modSp mod">
        <pc:chgData name="Siegbert Rudolph" userId="2af4d44886c067cc" providerId="LiveId" clId="{9B76D7AE-9405-4113-B91E-D73A5C52AE9A}" dt="2021-06-24T13:17:41.761" v="221" actId="1076"/>
        <pc:sldMkLst>
          <pc:docMk/>
          <pc:sldMk cId="2530111314" sldId="700"/>
        </pc:sldMkLst>
        <pc:spChg chg="mod">
          <ac:chgData name="Siegbert Rudolph" userId="2af4d44886c067cc" providerId="LiveId" clId="{9B76D7AE-9405-4113-B91E-D73A5C52AE9A}" dt="2021-06-24T13:17:41.761" v="221" actId="1076"/>
          <ac:spMkLst>
            <pc:docMk/>
            <pc:sldMk cId="2530111314" sldId="700"/>
            <ac:spMk id="2" creationId="{A076C42E-7EB3-46CC-A9E1-0FED152078B1}"/>
          </ac:spMkLst>
        </pc:spChg>
        <pc:spChg chg="del">
          <ac:chgData name="Siegbert Rudolph" userId="2af4d44886c067cc" providerId="LiveId" clId="{9B76D7AE-9405-4113-B91E-D73A5C52AE9A}" dt="2021-06-24T13:17:41.761" v="216" actId="478"/>
          <ac:spMkLst>
            <pc:docMk/>
            <pc:sldMk cId="2530111314" sldId="700"/>
            <ac:spMk id="4" creationId="{B11B7E8D-8AE0-4A2C-97FA-B1D99A2B1C16}"/>
          </ac:spMkLst>
        </pc:spChg>
      </pc:sldChg>
      <pc:sldChg chg="delSp modSp mod">
        <pc:chgData name="Siegbert Rudolph" userId="2af4d44886c067cc" providerId="LiveId" clId="{9B76D7AE-9405-4113-B91E-D73A5C52AE9A}" dt="2021-06-24T13:17:41.761" v="227" actId="1076"/>
        <pc:sldMkLst>
          <pc:docMk/>
          <pc:sldMk cId="520801887" sldId="701"/>
        </pc:sldMkLst>
        <pc:spChg chg="mod">
          <ac:chgData name="Siegbert Rudolph" userId="2af4d44886c067cc" providerId="LiveId" clId="{9B76D7AE-9405-4113-B91E-D73A5C52AE9A}" dt="2021-06-24T13:17:41.761" v="227" actId="1076"/>
          <ac:spMkLst>
            <pc:docMk/>
            <pc:sldMk cId="520801887" sldId="701"/>
            <ac:spMk id="2" creationId="{1080C4B4-B5CB-44FE-BE83-D0AE9977EC7E}"/>
          </ac:spMkLst>
        </pc:spChg>
        <pc:spChg chg="del">
          <ac:chgData name="Siegbert Rudolph" userId="2af4d44886c067cc" providerId="LiveId" clId="{9B76D7AE-9405-4113-B91E-D73A5C52AE9A}" dt="2021-06-24T13:17:41.761" v="222" actId="478"/>
          <ac:spMkLst>
            <pc:docMk/>
            <pc:sldMk cId="520801887" sldId="701"/>
            <ac:spMk id="4" creationId="{CE5F5E3F-C83E-4DFF-A7AD-0CA90DDBAEF8}"/>
          </ac:spMkLst>
        </pc:spChg>
      </pc:sldChg>
      <pc:sldChg chg="delSp modSp mod">
        <pc:chgData name="Siegbert Rudolph" userId="2af4d44886c067cc" providerId="LiveId" clId="{9B76D7AE-9405-4113-B91E-D73A5C52AE9A}" dt="2021-06-24T13:17:41.761" v="233" actId="1076"/>
        <pc:sldMkLst>
          <pc:docMk/>
          <pc:sldMk cId="2798859499" sldId="702"/>
        </pc:sldMkLst>
        <pc:spChg chg="mod">
          <ac:chgData name="Siegbert Rudolph" userId="2af4d44886c067cc" providerId="LiveId" clId="{9B76D7AE-9405-4113-B91E-D73A5C52AE9A}" dt="2021-06-24T13:17:41.761" v="233" actId="1076"/>
          <ac:spMkLst>
            <pc:docMk/>
            <pc:sldMk cId="2798859499" sldId="702"/>
            <ac:spMk id="2" creationId="{6EAB45F1-8020-4A7E-A08D-1577B18EEB24}"/>
          </ac:spMkLst>
        </pc:spChg>
        <pc:spChg chg="del">
          <ac:chgData name="Siegbert Rudolph" userId="2af4d44886c067cc" providerId="LiveId" clId="{9B76D7AE-9405-4113-B91E-D73A5C52AE9A}" dt="2021-06-24T13:17:41.761" v="228" actId="478"/>
          <ac:spMkLst>
            <pc:docMk/>
            <pc:sldMk cId="2798859499" sldId="702"/>
            <ac:spMk id="3" creationId="{81801B38-09FB-46A9-A8F3-A8C627237C1B}"/>
          </ac:spMkLst>
        </pc:spChg>
      </pc:sldChg>
      <pc:sldChg chg="delSp modSp mod">
        <pc:chgData name="Siegbert Rudolph" userId="2af4d44886c067cc" providerId="LiveId" clId="{9B76D7AE-9405-4113-B91E-D73A5C52AE9A}" dt="2021-06-24T13:17:41.761" v="239" actId="1076"/>
        <pc:sldMkLst>
          <pc:docMk/>
          <pc:sldMk cId="3280985348" sldId="703"/>
        </pc:sldMkLst>
        <pc:spChg chg="mod">
          <ac:chgData name="Siegbert Rudolph" userId="2af4d44886c067cc" providerId="LiveId" clId="{9B76D7AE-9405-4113-B91E-D73A5C52AE9A}" dt="2021-06-24T13:17:41.761" v="239" actId="1076"/>
          <ac:spMkLst>
            <pc:docMk/>
            <pc:sldMk cId="3280985348" sldId="703"/>
            <ac:spMk id="2" creationId="{E8E60532-4702-4DF1-B928-DAD7E19B6EC1}"/>
          </ac:spMkLst>
        </pc:spChg>
        <pc:spChg chg="del">
          <ac:chgData name="Siegbert Rudolph" userId="2af4d44886c067cc" providerId="LiveId" clId="{9B76D7AE-9405-4113-B91E-D73A5C52AE9A}" dt="2021-06-24T13:17:41.761" v="234" actId="478"/>
          <ac:spMkLst>
            <pc:docMk/>
            <pc:sldMk cId="3280985348" sldId="703"/>
            <ac:spMk id="4" creationId="{64DB45F6-B734-4297-87DF-ED0D941AFB77}"/>
          </ac:spMkLst>
        </pc:spChg>
      </pc:sldChg>
      <pc:sldChg chg="delSp modSp mod">
        <pc:chgData name="Siegbert Rudolph" userId="2af4d44886c067cc" providerId="LiveId" clId="{9B76D7AE-9405-4113-B91E-D73A5C52AE9A}" dt="2021-06-24T13:17:41.777" v="245" actId="1076"/>
        <pc:sldMkLst>
          <pc:docMk/>
          <pc:sldMk cId="3552815951" sldId="704"/>
        </pc:sldMkLst>
        <pc:spChg chg="mod">
          <ac:chgData name="Siegbert Rudolph" userId="2af4d44886c067cc" providerId="LiveId" clId="{9B76D7AE-9405-4113-B91E-D73A5C52AE9A}" dt="2021-06-24T13:17:41.777" v="245" actId="1076"/>
          <ac:spMkLst>
            <pc:docMk/>
            <pc:sldMk cId="3552815951" sldId="704"/>
            <ac:spMk id="2" creationId="{4F856678-7C99-42E0-ACE9-49E3C92CC0C1}"/>
          </ac:spMkLst>
        </pc:spChg>
        <pc:spChg chg="del">
          <ac:chgData name="Siegbert Rudolph" userId="2af4d44886c067cc" providerId="LiveId" clId="{9B76D7AE-9405-4113-B91E-D73A5C52AE9A}" dt="2021-06-24T13:17:41.777" v="240" actId="478"/>
          <ac:spMkLst>
            <pc:docMk/>
            <pc:sldMk cId="3552815951" sldId="704"/>
            <ac:spMk id="4" creationId="{CE09CCCE-A060-4A95-99CB-69D8C3E99056}"/>
          </ac:spMkLst>
        </pc:spChg>
      </pc:sldChg>
      <pc:sldChg chg="delSp modSp mod">
        <pc:chgData name="Siegbert Rudolph" userId="2af4d44886c067cc" providerId="LiveId" clId="{9B76D7AE-9405-4113-B91E-D73A5C52AE9A}" dt="2021-06-24T13:17:41.777" v="251" actId="1076"/>
        <pc:sldMkLst>
          <pc:docMk/>
          <pc:sldMk cId="3326870341" sldId="705"/>
        </pc:sldMkLst>
        <pc:spChg chg="mod">
          <ac:chgData name="Siegbert Rudolph" userId="2af4d44886c067cc" providerId="LiveId" clId="{9B76D7AE-9405-4113-B91E-D73A5C52AE9A}" dt="2021-06-24T13:17:41.777" v="251" actId="1076"/>
          <ac:spMkLst>
            <pc:docMk/>
            <pc:sldMk cId="3326870341" sldId="705"/>
            <ac:spMk id="2" creationId="{A383C71B-5C02-4AA5-BA53-0686F3D972F9}"/>
          </ac:spMkLst>
        </pc:spChg>
        <pc:spChg chg="del">
          <ac:chgData name="Siegbert Rudolph" userId="2af4d44886c067cc" providerId="LiveId" clId="{9B76D7AE-9405-4113-B91E-D73A5C52AE9A}" dt="2021-06-24T13:17:41.777" v="246" actId="478"/>
          <ac:spMkLst>
            <pc:docMk/>
            <pc:sldMk cId="3326870341" sldId="705"/>
            <ac:spMk id="4" creationId="{64433DF7-FF50-4A05-8E60-E81ED5F314B4}"/>
          </ac:spMkLst>
        </pc:spChg>
      </pc:sldChg>
      <pc:sldChg chg="delSp modSp mod">
        <pc:chgData name="Siegbert Rudolph" userId="2af4d44886c067cc" providerId="LiveId" clId="{9B76D7AE-9405-4113-B91E-D73A5C52AE9A}" dt="2021-06-24T13:17:41.777" v="257" actId="1076"/>
        <pc:sldMkLst>
          <pc:docMk/>
          <pc:sldMk cId="2717397350" sldId="706"/>
        </pc:sldMkLst>
        <pc:spChg chg="mod">
          <ac:chgData name="Siegbert Rudolph" userId="2af4d44886c067cc" providerId="LiveId" clId="{9B76D7AE-9405-4113-B91E-D73A5C52AE9A}" dt="2021-06-24T13:17:41.777" v="257" actId="1076"/>
          <ac:spMkLst>
            <pc:docMk/>
            <pc:sldMk cId="2717397350" sldId="706"/>
            <ac:spMk id="2" creationId="{3CBC011B-306C-4B20-9000-3C580CBAD518}"/>
          </ac:spMkLst>
        </pc:spChg>
        <pc:spChg chg="del">
          <ac:chgData name="Siegbert Rudolph" userId="2af4d44886c067cc" providerId="LiveId" clId="{9B76D7AE-9405-4113-B91E-D73A5C52AE9A}" dt="2021-06-24T13:17:41.777" v="252" actId="478"/>
          <ac:spMkLst>
            <pc:docMk/>
            <pc:sldMk cId="2717397350" sldId="706"/>
            <ac:spMk id="4" creationId="{18325838-1F35-4D3F-965A-007F220F94E3}"/>
          </ac:spMkLst>
        </pc:spChg>
      </pc:sldChg>
      <pc:sldChg chg="delSp modSp mod">
        <pc:chgData name="Siegbert Rudolph" userId="2af4d44886c067cc" providerId="LiveId" clId="{9B76D7AE-9405-4113-B91E-D73A5C52AE9A}" dt="2021-06-24T13:17:41.777" v="263" actId="1076"/>
        <pc:sldMkLst>
          <pc:docMk/>
          <pc:sldMk cId="2790216944" sldId="707"/>
        </pc:sldMkLst>
        <pc:spChg chg="mod">
          <ac:chgData name="Siegbert Rudolph" userId="2af4d44886c067cc" providerId="LiveId" clId="{9B76D7AE-9405-4113-B91E-D73A5C52AE9A}" dt="2021-06-24T13:17:41.777" v="263" actId="1076"/>
          <ac:spMkLst>
            <pc:docMk/>
            <pc:sldMk cId="2790216944" sldId="707"/>
            <ac:spMk id="2" creationId="{99127A37-8908-4834-94AE-711A92E27EB3}"/>
          </ac:spMkLst>
        </pc:spChg>
        <pc:spChg chg="del">
          <ac:chgData name="Siegbert Rudolph" userId="2af4d44886c067cc" providerId="LiveId" clId="{9B76D7AE-9405-4113-B91E-D73A5C52AE9A}" dt="2021-06-24T13:17:41.777" v="258" actId="478"/>
          <ac:spMkLst>
            <pc:docMk/>
            <pc:sldMk cId="2790216944" sldId="707"/>
            <ac:spMk id="4" creationId="{BF2AA81C-4619-4881-BA97-AC126F5C8F52}"/>
          </ac:spMkLst>
        </pc:spChg>
      </pc:sldChg>
      <pc:sldChg chg="delSp modSp mod">
        <pc:chgData name="Siegbert Rudolph" userId="2af4d44886c067cc" providerId="LiveId" clId="{9B76D7AE-9405-4113-B91E-D73A5C52AE9A}" dt="2021-06-24T13:17:41.777" v="269" actId="1076"/>
        <pc:sldMkLst>
          <pc:docMk/>
          <pc:sldMk cId="962042790" sldId="708"/>
        </pc:sldMkLst>
        <pc:spChg chg="mod">
          <ac:chgData name="Siegbert Rudolph" userId="2af4d44886c067cc" providerId="LiveId" clId="{9B76D7AE-9405-4113-B91E-D73A5C52AE9A}" dt="2021-06-24T13:17:41.777" v="269" actId="1076"/>
          <ac:spMkLst>
            <pc:docMk/>
            <pc:sldMk cId="962042790" sldId="708"/>
            <ac:spMk id="2" creationId="{14BDE2F6-642D-4B5C-AB35-852EBCE21FBC}"/>
          </ac:spMkLst>
        </pc:spChg>
        <pc:spChg chg="del">
          <ac:chgData name="Siegbert Rudolph" userId="2af4d44886c067cc" providerId="LiveId" clId="{9B76D7AE-9405-4113-B91E-D73A5C52AE9A}" dt="2021-06-24T13:17:41.777" v="264" actId="478"/>
          <ac:spMkLst>
            <pc:docMk/>
            <pc:sldMk cId="962042790" sldId="708"/>
            <ac:spMk id="4" creationId="{6CAEC0DC-2402-413C-BB09-E5C05BFA76D1}"/>
          </ac:spMkLst>
        </pc:spChg>
      </pc:sldChg>
      <pc:sldChg chg="delSp modSp mod">
        <pc:chgData name="Siegbert Rudolph" userId="2af4d44886c067cc" providerId="LiveId" clId="{9B76D7AE-9405-4113-B91E-D73A5C52AE9A}" dt="2021-06-24T13:17:41.793" v="275" actId="1076"/>
        <pc:sldMkLst>
          <pc:docMk/>
          <pc:sldMk cId="2294460663" sldId="709"/>
        </pc:sldMkLst>
        <pc:spChg chg="mod">
          <ac:chgData name="Siegbert Rudolph" userId="2af4d44886c067cc" providerId="LiveId" clId="{9B76D7AE-9405-4113-B91E-D73A5C52AE9A}" dt="2021-06-24T13:17:41.793" v="275" actId="1076"/>
          <ac:spMkLst>
            <pc:docMk/>
            <pc:sldMk cId="2294460663" sldId="709"/>
            <ac:spMk id="2" creationId="{004B4BED-96A2-471E-8B6C-C2CD9C9FBDF4}"/>
          </ac:spMkLst>
        </pc:spChg>
        <pc:spChg chg="del">
          <ac:chgData name="Siegbert Rudolph" userId="2af4d44886c067cc" providerId="LiveId" clId="{9B76D7AE-9405-4113-B91E-D73A5C52AE9A}" dt="2021-06-24T13:17:41.793" v="270" actId="478"/>
          <ac:spMkLst>
            <pc:docMk/>
            <pc:sldMk cId="2294460663" sldId="709"/>
            <ac:spMk id="4" creationId="{8EE25E1D-DFD3-45F2-ADCE-654BA8134CD2}"/>
          </ac:spMkLst>
        </pc:spChg>
      </pc:sldChg>
      <pc:sldChg chg="delSp modSp mod">
        <pc:chgData name="Siegbert Rudolph" userId="2af4d44886c067cc" providerId="LiveId" clId="{9B76D7AE-9405-4113-B91E-D73A5C52AE9A}" dt="2021-06-24T13:17:41.793" v="281" actId="1076"/>
        <pc:sldMkLst>
          <pc:docMk/>
          <pc:sldMk cId="3732394870" sldId="710"/>
        </pc:sldMkLst>
        <pc:spChg chg="mod">
          <ac:chgData name="Siegbert Rudolph" userId="2af4d44886c067cc" providerId="LiveId" clId="{9B76D7AE-9405-4113-B91E-D73A5C52AE9A}" dt="2021-06-24T13:17:41.793" v="281" actId="1076"/>
          <ac:spMkLst>
            <pc:docMk/>
            <pc:sldMk cId="3732394870" sldId="710"/>
            <ac:spMk id="2" creationId="{A4F0B952-A0BB-4D5E-B3A6-916BBC4C908C}"/>
          </ac:spMkLst>
        </pc:spChg>
        <pc:spChg chg="del">
          <ac:chgData name="Siegbert Rudolph" userId="2af4d44886c067cc" providerId="LiveId" clId="{9B76D7AE-9405-4113-B91E-D73A5C52AE9A}" dt="2021-06-24T13:17:41.793" v="276" actId="478"/>
          <ac:spMkLst>
            <pc:docMk/>
            <pc:sldMk cId="3732394870" sldId="710"/>
            <ac:spMk id="4" creationId="{9661F6BB-2A1D-46D6-AD64-ABE176844162}"/>
          </ac:spMkLst>
        </pc:spChg>
      </pc:sldChg>
      <pc:sldChg chg="delSp modSp mod">
        <pc:chgData name="Siegbert Rudolph" userId="2af4d44886c067cc" providerId="LiveId" clId="{9B76D7AE-9405-4113-B91E-D73A5C52AE9A}" dt="2021-06-24T13:17:41.793" v="287" actId="1076"/>
        <pc:sldMkLst>
          <pc:docMk/>
          <pc:sldMk cId="2859889638" sldId="711"/>
        </pc:sldMkLst>
        <pc:spChg chg="mod">
          <ac:chgData name="Siegbert Rudolph" userId="2af4d44886c067cc" providerId="LiveId" clId="{9B76D7AE-9405-4113-B91E-D73A5C52AE9A}" dt="2021-06-24T13:17:41.793" v="287" actId="1076"/>
          <ac:spMkLst>
            <pc:docMk/>
            <pc:sldMk cId="2859889638" sldId="711"/>
            <ac:spMk id="2" creationId="{9878BE26-6DD6-431F-8767-D9548B9345A1}"/>
          </ac:spMkLst>
        </pc:spChg>
        <pc:spChg chg="del">
          <ac:chgData name="Siegbert Rudolph" userId="2af4d44886c067cc" providerId="LiveId" clId="{9B76D7AE-9405-4113-B91E-D73A5C52AE9A}" dt="2021-06-24T13:17:41.793" v="282" actId="478"/>
          <ac:spMkLst>
            <pc:docMk/>
            <pc:sldMk cId="2859889638" sldId="711"/>
            <ac:spMk id="4" creationId="{DA1EC68C-A9CA-4BFC-8A01-2D9F94DF961A}"/>
          </ac:spMkLst>
        </pc:spChg>
      </pc:sldChg>
      <pc:sldChg chg="delSp modSp mod">
        <pc:chgData name="Siegbert Rudolph" userId="2af4d44886c067cc" providerId="LiveId" clId="{9B76D7AE-9405-4113-B91E-D73A5C52AE9A}" dt="2021-06-24T13:17:41.793" v="293" actId="1076"/>
        <pc:sldMkLst>
          <pc:docMk/>
          <pc:sldMk cId="3212973808" sldId="712"/>
        </pc:sldMkLst>
        <pc:spChg chg="mod">
          <ac:chgData name="Siegbert Rudolph" userId="2af4d44886c067cc" providerId="LiveId" clId="{9B76D7AE-9405-4113-B91E-D73A5C52AE9A}" dt="2021-06-24T13:17:41.793" v="293" actId="1076"/>
          <ac:spMkLst>
            <pc:docMk/>
            <pc:sldMk cId="3212973808" sldId="712"/>
            <ac:spMk id="2" creationId="{71465A55-33D9-4F6F-9CAE-2CC480CE0F15}"/>
          </ac:spMkLst>
        </pc:spChg>
        <pc:spChg chg="del">
          <ac:chgData name="Siegbert Rudolph" userId="2af4d44886c067cc" providerId="LiveId" clId="{9B76D7AE-9405-4113-B91E-D73A5C52AE9A}" dt="2021-06-24T13:17:41.793" v="288" actId="478"/>
          <ac:spMkLst>
            <pc:docMk/>
            <pc:sldMk cId="3212973808" sldId="712"/>
            <ac:spMk id="4" creationId="{2999AE39-3224-40F0-AC20-5D240B480E2F}"/>
          </ac:spMkLst>
        </pc:spChg>
      </pc:sldChg>
      <pc:sldChg chg="delSp modSp mod">
        <pc:chgData name="Siegbert Rudolph" userId="2af4d44886c067cc" providerId="LiveId" clId="{9B76D7AE-9405-4113-B91E-D73A5C52AE9A}" dt="2021-06-24T13:17:41.808" v="299" actId="1076"/>
        <pc:sldMkLst>
          <pc:docMk/>
          <pc:sldMk cId="1242677641" sldId="713"/>
        </pc:sldMkLst>
        <pc:spChg chg="mod">
          <ac:chgData name="Siegbert Rudolph" userId="2af4d44886c067cc" providerId="LiveId" clId="{9B76D7AE-9405-4113-B91E-D73A5C52AE9A}" dt="2021-06-24T13:17:41.808" v="299" actId="1076"/>
          <ac:spMkLst>
            <pc:docMk/>
            <pc:sldMk cId="1242677641" sldId="713"/>
            <ac:spMk id="2" creationId="{CB5E1DE9-BB1B-4744-BBEE-8334EB285779}"/>
          </ac:spMkLst>
        </pc:spChg>
        <pc:spChg chg="del">
          <ac:chgData name="Siegbert Rudolph" userId="2af4d44886c067cc" providerId="LiveId" clId="{9B76D7AE-9405-4113-B91E-D73A5C52AE9A}" dt="2021-06-24T13:17:41.793" v="294" actId="478"/>
          <ac:spMkLst>
            <pc:docMk/>
            <pc:sldMk cId="1242677641" sldId="713"/>
            <ac:spMk id="4" creationId="{3256259A-99C5-4550-99A6-E20A29438613}"/>
          </ac:spMkLst>
        </pc:spChg>
      </pc:sldChg>
      <pc:sldChg chg="delSp modSp mod">
        <pc:chgData name="Siegbert Rudolph" userId="2af4d44886c067cc" providerId="LiveId" clId="{9B76D7AE-9405-4113-B91E-D73A5C52AE9A}" dt="2021-06-24T13:17:41.808" v="305" actId="1076"/>
        <pc:sldMkLst>
          <pc:docMk/>
          <pc:sldMk cId="3081089863" sldId="714"/>
        </pc:sldMkLst>
        <pc:spChg chg="mod">
          <ac:chgData name="Siegbert Rudolph" userId="2af4d44886c067cc" providerId="LiveId" clId="{9B76D7AE-9405-4113-B91E-D73A5C52AE9A}" dt="2021-06-24T13:17:41.808" v="305" actId="1076"/>
          <ac:spMkLst>
            <pc:docMk/>
            <pc:sldMk cId="3081089863" sldId="714"/>
            <ac:spMk id="2" creationId="{CA490B5D-F9E4-480B-A53F-14F5447C815E}"/>
          </ac:spMkLst>
        </pc:spChg>
        <pc:spChg chg="del">
          <ac:chgData name="Siegbert Rudolph" userId="2af4d44886c067cc" providerId="LiveId" clId="{9B76D7AE-9405-4113-B91E-D73A5C52AE9A}" dt="2021-06-24T13:17:41.808" v="300" actId="478"/>
          <ac:spMkLst>
            <pc:docMk/>
            <pc:sldMk cId="3081089863" sldId="714"/>
            <ac:spMk id="4" creationId="{DEF52DFC-ED97-4625-AA89-BC8C37BF84D9}"/>
          </ac:spMkLst>
        </pc:spChg>
      </pc:sldChg>
    </pc:docChg>
  </pc:docChgLst>
  <pc:docChgLst>
    <pc:chgData name="Siegbert Rudolph" userId="2af4d44886c067cc" providerId="LiveId" clId="{E73ABA4F-50A6-43B8-87FC-7C14282A25C1}"/>
    <pc:docChg chg="custSel modSld">
      <pc:chgData name="Siegbert Rudolph" userId="2af4d44886c067cc" providerId="LiveId" clId="{E73ABA4F-50A6-43B8-87FC-7C14282A25C1}" dt="2021-03-05T08:41:53.810" v="2774"/>
      <pc:docMkLst>
        <pc:docMk/>
      </pc:docMkLst>
      <pc:sldChg chg="modSp mod">
        <pc:chgData name="Siegbert Rudolph" userId="2af4d44886c067cc" providerId="LiveId" clId="{E73ABA4F-50A6-43B8-87FC-7C14282A25C1}" dt="2021-02-28T07:23:45.593" v="2747" actId="1035"/>
        <pc:sldMkLst>
          <pc:docMk/>
          <pc:sldMk cId="0" sldId="444"/>
        </pc:sldMkLst>
        <pc:spChg chg="mod">
          <ac:chgData name="Siegbert Rudolph" userId="2af4d44886c067cc" providerId="LiveId" clId="{E73ABA4F-50A6-43B8-87FC-7C14282A25C1}" dt="2021-02-28T07:23:45.593" v="2747" actId="1035"/>
          <ac:spMkLst>
            <pc:docMk/>
            <pc:sldMk cId="0" sldId="444"/>
            <ac:spMk id="22" creationId="{00000000-0000-0000-0000-000000000000}"/>
          </ac:spMkLst>
        </pc:spChg>
        <pc:spChg chg="mod">
          <ac:chgData name="Siegbert Rudolph" userId="2af4d44886c067cc" providerId="LiveId" clId="{E73ABA4F-50A6-43B8-87FC-7C14282A25C1}" dt="2021-02-28T07:23:45.593" v="2747" actId="1035"/>
          <ac:spMkLst>
            <pc:docMk/>
            <pc:sldMk cId="0" sldId="444"/>
            <ac:spMk id="23" creationId="{00000000-0000-0000-0000-000000000000}"/>
          </ac:spMkLst>
        </pc:spChg>
        <pc:spChg chg="mod">
          <ac:chgData name="Siegbert Rudolph" userId="2af4d44886c067cc" providerId="LiveId" clId="{E73ABA4F-50A6-43B8-87FC-7C14282A25C1}" dt="2021-02-28T07:23:45.593" v="2747" actId="1035"/>
          <ac:spMkLst>
            <pc:docMk/>
            <pc:sldMk cId="0" sldId="444"/>
            <ac:spMk id="27" creationId="{00000000-0000-0000-0000-000000000000}"/>
          </ac:spMkLst>
        </pc:spChg>
      </pc:sldChg>
      <pc:sldChg chg="addSp modSp mod modAnim">
        <pc:chgData name="Siegbert Rudolph" userId="2af4d44886c067cc" providerId="LiveId" clId="{E73ABA4F-50A6-43B8-87FC-7C14282A25C1}" dt="2021-02-27T08:46:36.390" v="51" actId="6549"/>
        <pc:sldMkLst>
          <pc:docMk/>
          <pc:sldMk cId="4139754275" sldId="665"/>
        </pc:sldMkLst>
        <pc:spChg chg="add mod">
          <ac:chgData name="Siegbert Rudolph" userId="2af4d44886c067cc" providerId="LiveId" clId="{E73ABA4F-50A6-43B8-87FC-7C14282A25C1}" dt="2021-02-27T08:45:38.136" v="39" actId="1076"/>
          <ac:spMkLst>
            <pc:docMk/>
            <pc:sldMk cId="4139754275" sldId="665"/>
            <ac:spMk id="14" creationId="{E8897E36-49BD-497A-A6F4-ED29449D30A7}"/>
          </ac:spMkLst>
        </pc:spChg>
        <pc:spChg chg="mod">
          <ac:chgData name="Siegbert Rudolph" userId="2af4d44886c067cc" providerId="LiveId" clId="{E73ABA4F-50A6-43B8-87FC-7C14282A25C1}" dt="2021-02-27T08:46:36.390" v="51" actId="6549"/>
          <ac:spMkLst>
            <pc:docMk/>
            <pc:sldMk cId="4139754275" sldId="665"/>
            <ac:spMk id="27650" creationId="{00000000-0000-0000-0000-000000000000}"/>
          </ac:spMkLst>
        </pc:spChg>
      </pc:sldChg>
      <pc:sldChg chg="addSp modSp modAnim">
        <pc:chgData name="Siegbert Rudolph" userId="2af4d44886c067cc" providerId="LiveId" clId="{E73ABA4F-50A6-43B8-87FC-7C14282A25C1}" dt="2021-02-27T08:51:54.060" v="530" actId="20577"/>
        <pc:sldMkLst>
          <pc:docMk/>
          <pc:sldMk cId="851338789" sldId="666"/>
        </pc:sldMkLst>
        <pc:spChg chg="add mod">
          <ac:chgData name="Siegbert Rudolph" userId="2af4d44886c067cc" providerId="LiveId" clId="{E73ABA4F-50A6-43B8-87FC-7C14282A25C1}" dt="2021-02-27T08:51:54.060" v="530" actId="20577"/>
          <ac:spMkLst>
            <pc:docMk/>
            <pc:sldMk cId="851338789" sldId="666"/>
            <ac:spMk id="14" creationId="{EFB07830-D5D1-49BA-8306-86D45F2C1F36}"/>
          </ac:spMkLst>
        </pc:spChg>
        <pc:spChg chg="mod">
          <ac:chgData name="Siegbert Rudolph" userId="2af4d44886c067cc" providerId="LiveId" clId="{E73ABA4F-50A6-43B8-87FC-7C14282A25C1}" dt="2021-02-27T08:46:47.387" v="60" actId="6549"/>
          <ac:spMkLst>
            <pc:docMk/>
            <pc:sldMk cId="851338789" sldId="666"/>
            <ac:spMk id="20" creationId="{A5782DC2-1F46-4298-9DB0-BFFEF8615B6C}"/>
          </ac:spMkLst>
        </pc:spChg>
      </pc:sldChg>
      <pc:sldChg chg="addSp modSp mod modAnim">
        <pc:chgData name="Siegbert Rudolph" userId="2af4d44886c067cc" providerId="LiveId" clId="{E73ABA4F-50A6-43B8-87FC-7C14282A25C1}" dt="2021-02-27T08:52:40.362" v="595" actId="20577"/>
        <pc:sldMkLst>
          <pc:docMk/>
          <pc:sldMk cId="32619341" sldId="667"/>
        </pc:sldMkLst>
        <pc:spChg chg="add mod">
          <ac:chgData name="Siegbert Rudolph" userId="2af4d44886c067cc" providerId="LiveId" clId="{E73ABA4F-50A6-43B8-87FC-7C14282A25C1}" dt="2021-02-27T08:52:40.362" v="595" actId="20577"/>
          <ac:spMkLst>
            <pc:docMk/>
            <pc:sldMk cId="32619341" sldId="667"/>
            <ac:spMk id="14" creationId="{455BFA89-9CC0-4F95-84DE-17F7673CB8CA}"/>
          </ac:spMkLst>
        </pc:spChg>
        <pc:spChg chg="mod">
          <ac:chgData name="Siegbert Rudolph" userId="2af4d44886c067cc" providerId="LiveId" clId="{E73ABA4F-50A6-43B8-87FC-7C14282A25C1}" dt="2021-02-27T08:46:53.667" v="69" actId="6549"/>
          <ac:spMkLst>
            <pc:docMk/>
            <pc:sldMk cId="32619341" sldId="667"/>
            <ac:spMk id="19" creationId="{AC87CF39-B7AA-414C-9979-F79ED6775942}"/>
          </ac:spMkLst>
        </pc:spChg>
      </pc:sldChg>
      <pc:sldChg chg="addSp modSp mod modAnim">
        <pc:chgData name="Siegbert Rudolph" userId="2af4d44886c067cc" providerId="LiveId" clId="{E73ABA4F-50A6-43B8-87FC-7C14282A25C1}" dt="2021-02-27T08:53:10.074" v="651" actId="20577"/>
        <pc:sldMkLst>
          <pc:docMk/>
          <pc:sldMk cId="3357782295" sldId="668"/>
        </pc:sldMkLst>
        <pc:spChg chg="add mod">
          <ac:chgData name="Siegbert Rudolph" userId="2af4d44886c067cc" providerId="LiveId" clId="{E73ABA4F-50A6-43B8-87FC-7C14282A25C1}" dt="2021-02-27T08:53:10.074" v="651" actId="20577"/>
          <ac:spMkLst>
            <pc:docMk/>
            <pc:sldMk cId="3357782295" sldId="668"/>
            <ac:spMk id="14" creationId="{812B3B9F-9DC7-498C-B39D-98AD40BF8022}"/>
          </ac:spMkLst>
        </pc:spChg>
        <pc:spChg chg="mod">
          <ac:chgData name="Siegbert Rudolph" userId="2af4d44886c067cc" providerId="LiveId" clId="{E73ABA4F-50A6-43B8-87FC-7C14282A25C1}" dt="2021-02-27T08:46:58.947" v="78" actId="6549"/>
          <ac:spMkLst>
            <pc:docMk/>
            <pc:sldMk cId="3357782295" sldId="668"/>
            <ac:spMk id="17" creationId="{4C69189E-E916-4AF0-92E9-E91367CEBBE7}"/>
          </ac:spMkLst>
        </pc:spChg>
      </pc:sldChg>
      <pc:sldChg chg="addSp modSp modAnim">
        <pc:chgData name="Siegbert Rudolph" userId="2af4d44886c067cc" providerId="LiveId" clId="{E73ABA4F-50A6-43B8-87FC-7C14282A25C1}" dt="2021-02-27T08:54:16.121" v="685" actId="20577"/>
        <pc:sldMkLst>
          <pc:docMk/>
          <pc:sldMk cId="1192445195" sldId="669"/>
        </pc:sldMkLst>
        <pc:spChg chg="add mod">
          <ac:chgData name="Siegbert Rudolph" userId="2af4d44886c067cc" providerId="LiveId" clId="{E73ABA4F-50A6-43B8-87FC-7C14282A25C1}" dt="2021-02-27T08:54:16.121" v="685" actId="20577"/>
          <ac:spMkLst>
            <pc:docMk/>
            <pc:sldMk cId="1192445195" sldId="669"/>
            <ac:spMk id="14" creationId="{1B43A2A0-5E10-4751-8627-B09B9980A5EE}"/>
          </ac:spMkLst>
        </pc:spChg>
        <pc:spChg chg="mod">
          <ac:chgData name="Siegbert Rudolph" userId="2af4d44886c067cc" providerId="LiveId" clId="{E73ABA4F-50A6-43B8-87FC-7C14282A25C1}" dt="2021-02-27T08:47:03.446" v="87" actId="6549"/>
          <ac:spMkLst>
            <pc:docMk/>
            <pc:sldMk cId="1192445195" sldId="669"/>
            <ac:spMk id="17" creationId="{2206CDB7-7E98-4939-946A-1FDC941BC2D1}"/>
          </ac:spMkLst>
        </pc:spChg>
      </pc:sldChg>
      <pc:sldChg chg="addSp modSp mod modAnim">
        <pc:chgData name="Siegbert Rudolph" userId="2af4d44886c067cc" providerId="LiveId" clId="{E73ABA4F-50A6-43B8-87FC-7C14282A25C1}" dt="2021-02-27T08:55:12.404" v="760"/>
        <pc:sldMkLst>
          <pc:docMk/>
          <pc:sldMk cId="1536402048" sldId="670"/>
        </pc:sldMkLst>
        <pc:spChg chg="add mod">
          <ac:chgData name="Siegbert Rudolph" userId="2af4d44886c067cc" providerId="LiveId" clId="{E73ABA4F-50A6-43B8-87FC-7C14282A25C1}" dt="2021-02-27T08:55:03.422" v="759" actId="1036"/>
          <ac:spMkLst>
            <pc:docMk/>
            <pc:sldMk cId="1536402048" sldId="670"/>
            <ac:spMk id="14" creationId="{E28D98B5-8FDC-4AD0-9EE7-2F055B27413F}"/>
          </ac:spMkLst>
        </pc:spChg>
        <pc:spChg chg="mod">
          <ac:chgData name="Siegbert Rudolph" userId="2af4d44886c067cc" providerId="LiveId" clId="{E73ABA4F-50A6-43B8-87FC-7C14282A25C1}" dt="2021-02-27T08:47:10.491" v="96" actId="6549"/>
          <ac:spMkLst>
            <pc:docMk/>
            <pc:sldMk cId="1536402048" sldId="670"/>
            <ac:spMk id="17" creationId="{5FF12F78-2170-461C-B752-065FEF20EFAA}"/>
          </ac:spMkLst>
        </pc:spChg>
      </pc:sldChg>
      <pc:sldChg chg="addSp modSp mod modAnim">
        <pc:chgData name="Siegbert Rudolph" userId="2af4d44886c067cc" providerId="LiveId" clId="{E73ABA4F-50A6-43B8-87FC-7C14282A25C1}" dt="2021-02-27T08:56:23.775" v="822"/>
        <pc:sldMkLst>
          <pc:docMk/>
          <pc:sldMk cId="384098310" sldId="671"/>
        </pc:sldMkLst>
        <pc:spChg chg="add mod">
          <ac:chgData name="Siegbert Rudolph" userId="2af4d44886c067cc" providerId="LiveId" clId="{E73ABA4F-50A6-43B8-87FC-7C14282A25C1}" dt="2021-02-27T08:56:20.291" v="821" actId="20577"/>
          <ac:spMkLst>
            <pc:docMk/>
            <pc:sldMk cId="384098310" sldId="671"/>
            <ac:spMk id="14" creationId="{9770B6DA-F578-4F41-9C69-C3E6A19004E5}"/>
          </ac:spMkLst>
        </pc:spChg>
        <pc:spChg chg="mod">
          <ac:chgData name="Siegbert Rudolph" userId="2af4d44886c067cc" providerId="LiveId" clId="{E73ABA4F-50A6-43B8-87FC-7C14282A25C1}" dt="2021-02-27T08:47:16.755" v="105" actId="6549"/>
          <ac:spMkLst>
            <pc:docMk/>
            <pc:sldMk cId="384098310" sldId="671"/>
            <ac:spMk id="17" creationId="{F2F6B1D6-8CD2-43E1-8F65-4CACE21319DF}"/>
          </ac:spMkLst>
        </pc:spChg>
      </pc:sldChg>
      <pc:sldChg chg="addSp modSp modAnim">
        <pc:chgData name="Siegbert Rudolph" userId="2af4d44886c067cc" providerId="LiveId" clId="{E73ABA4F-50A6-43B8-87FC-7C14282A25C1}" dt="2021-02-27T08:56:43.130" v="854" actId="20577"/>
        <pc:sldMkLst>
          <pc:docMk/>
          <pc:sldMk cId="1225357203" sldId="672"/>
        </pc:sldMkLst>
        <pc:spChg chg="add mod">
          <ac:chgData name="Siegbert Rudolph" userId="2af4d44886c067cc" providerId="LiveId" clId="{E73ABA4F-50A6-43B8-87FC-7C14282A25C1}" dt="2021-02-27T08:56:43.130" v="854" actId="20577"/>
          <ac:spMkLst>
            <pc:docMk/>
            <pc:sldMk cId="1225357203" sldId="672"/>
            <ac:spMk id="14" creationId="{A6CC976A-902E-4480-A94F-F9C123A8F86C}"/>
          </ac:spMkLst>
        </pc:spChg>
        <pc:spChg chg="mod">
          <ac:chgData name="Siegbert Rudolph" userId="2af4d44886c067cc" providerId="LiveId" clId="{E73ABA4F-50A6-43B8-87FC-7C14282A25C1}" dt="2021-02-27T08:47:23.394" v="116" actId="20577"/>
          <ac:spMkLst>
            <pc:docMk/>
            <pc:sldMk cId="1225357203" sldId="672"/>
            <ac:spMk id="17" creationId="{85923B27-449E-414B-AA8D-F2CD6D3F66C0}"/>
          </ac:spMkLst>
        </pc:spChg>
      </pc:sldChg>
      <pc:sldChg chg="addSp modSp modAnim">
        <pc:chgData name="Siegbert Rudolph" userId="2af4d44886c067cc" providerId="LiveId" clId="{E73ABA4F-50A6-43B8-87FC-7C14282A25C1}" dt="2021-02-27T08:57:21.246" v="908"/>
        <pc:sldMkLst>
          <pc:docMk/>
          <pc:sldMk cId="3261663122" sldId="673"/>
        </pc:sldMkLst>
        <pc:spChg chg="add mod">
          <ac:chgData name="Siegbert Rudolph" userId="2af4d44886c067cc" providerId="LiveId" clId="{E73ABA4F-50A6-43B8-87FC-7C14282A25C1}" dt="2021-02-27T08:57:16.606" v="907" actId="20577"/>
          <ac:spMkLst>
            <pc:docMk/>
            <pc:sldMk cId="3261663122" sldId="673"/>
            <ac:spMk id="14" creationId="{3E9444AD-2669-457D-B130-5CF9D89C4EB9}"/>
          </ac:spMkLst>
        </pc:spChg>
        <pc:spChg chg="mod">
          <ac:chgData name="Siegbert Rudolph" userId="2af4d44886c067cc" providerId="LiveId" clId="{E73ABA4F-50A6-43B8-87FC-7C14282A25C1}" dt="2021-02-27T08:47:32.111" v="125" actId="6549"/>
          <ac:spMkLst>
            <pc:docMk/>
            <pc:sldMk cId="3261663122" sldId="673"/>
            <ac:spMk id="17" creationId="{E5CEF497-0D74-4B69-B716-1C6F9B2FD90C}"/>
          </ac:spMkLst>
        </pc:spChg>
      </pc:sldChg>
      <pc:sldChg chg="addSp modSp mod modAnim">
        <pc:chgData name="Siegbert Rudolph" userId="2af4d44886c067cc" providerId="LiveId" clId="{E73ABA4F-50A6-43B8-87FC-7C14282A25C1}" dt="2021-03-01T17:34:55.293" v="2761" actId="20577"/>
        <pc:sldMkLst>
          <pc:docMk/>
          <pc:sldMk cId="3935481072" sldId="674"/>
        </pc:sldMkLst>
        <pc:spChg chg="add mod">
          <ac:chgData name="Siegbert Rudolph" userId="2af4d44886c067cc" providerId="LiveId" clId="{E73ABA4F-50A6-43B8-87FC-7C14282A25C1}" dt="2021-03-01T17:34:55.293" v="2761" actId="20577"/>
          <ac:spMkLst>
            <pc:docMk/>
            <pc:sldMk cId="3935481072" sldId="674"/>
            <ac:spMk id="14" creationId="{4360E7C5-B56D-4992-B891-A87430E7A1B8}"/>
          </ac:spMkLst>
        </pc:spChg>
        <pc:spChg chg="mod">
          <ac:chgData name="Siegbert Rudolph" userId="2af4d44886c067cc" providerId="LiveId" clId="{E73ABA4F-50A6-43B8-87FC-7C14282A25C1}" dt="2021-02-27T08:47:36.922" v="134" actId="6549"/>
          <ac:spMkLst>
            <pc:docMk/>
            <pc:sldMk cId="3935481072" sldId="674"/>
            <ac:spMk id="17" creationId="{A4CA21CF-8771-454B-9ED7-5DE6D626F53E}"/>
          </ac:spMkLst>
        </pc:spChg>
      </pc:sldChg>
      <pc:sldChg chg="addSp modSp modAnim">
        <pc:chgData name="Siegbert Rudolph" userId="2af4d44886c067cc" providerId="LiveId" clId="{E73ABA4F-50A6-43B8-87FC-7C14282A25C1}" dt="2021-02-27T08:59:06.062" v="1013" actId="20577"/>
        <pc:sldMkLst>
          <pc:docMk/>
          <pc:sldMk cId="1206306294" sldId="675"/>
        </pc:sldMkLst>
        <pc:spChg chg="add mod">
          <ac:chgData name="Siegbert Rudolph" userId="2af4d44886c067cc" providerId="LiveId" clId="{E73ABA4F-50A6-43B8-87FC-7C14282A25C1}" dt="2021-02-27T08:59:06.062" v="1013" actId="20577"/>
          <ac:spMkLst>
            <pc:docMk/>
            <pc:sldMk cId="1206306294" sldId="675"/>
            <ac:spMk id="14" creationId="{4C3A17FC-8AC3-4DA0-AE68-6898713CAFA2}"/>
          </ac:spMkLst>
        </pc:spChg>
        <pc:spChg chg="mod">
          <ac:chgData name="Siegbert Rudolph" userId="2af4d44886c067cc" providerId="LiveId" clId="{E73ABA4F-50A6-43B8-87FC-7C14282A25C1}" dt="2021-02-27T08:47:42.249" v="143" actId="6549"/>
          <ac:spMkLst>
            <pc:docMk/>
            <pc:sldMk cId="1206306294" sldId="675"/>
            <ac:spMk id="17" creationId="{30FAEB6E-5DB5-4DFA-ADBC-1C9CF350B096}"/>
          </ac:spMkLst>
        </pc:spChg>
      </pc:sldChg>
      <pc:sldChg chg="addSp modSp modAnim">
        <pc:chgData name="Siegbert Rudolph" userId="2af4d44886c067cc" providerId="LiveId" clId="{E73ABA4F-50A6-43B8-87FC-7C14282A25C1}" dt="2021-02-27T08:59:54.442" v="1038"/>
        <pc:sldMkLst>
          <pc:docMk/>
          <pc:sldMk cId="2340693183" sldId="676"/>
        </pc:sldMkLst>
        <pc:spChg chg="add mod">
          <ac:chgData name="Siegbert Rudolph" userId="2af4d44886c067cc" providerId="LiveId" clId="{E73ABA4F-50A6-43B8-87FC-7C14282A25C1}" dt="2021-02-27T08:59:43.694" v="1037" actId="20577"/>
          <ac:spMkLst>
            <pc:docMk/>
            <pc:sldMk cId="2340693183" sldId="676"/>
            <ac:spMk id="14" creationId="{85B7AB19-5FA7-4E4E-9655-B9BB8DE64992}"/>
          </ac:spMkLst>
        </pc:spChg>
        <pc:spChg chg="mod">
          <ac:chgData name="Siegbert Rudolph" userId="2af4d44886c067cc" providerId="LiveId" clId="{E73ABA4F-50A6-43B8-87FC-7C14282A25C1}" dt="2021-02-27T08:47:47.623" v="152" actId="6549"/>
          <ac:spMkLst>
            <pc:docMk/>
            <pc:sldMk cId="2340693183" sldId="676"/>
            <ac:spMk id="17" creationId="{4219A0B6-174F-45DD-875B-74B4C444CD17}"/>
          </ac:spMkLst>
        </pc:spChg>
      </pc:sldChg>
      <pc:sldChg chg="addSp modSp mod modAnim">
        <pc:chgData name="Siegbert Rudolph" userId="2af4d44886c067cc" providerId="LiveId" clId="{E73ABA4F-50A6-43B8-87FC-7C14282A25C1}" dt="2021-02-27T09:00:19.842" v="1085" actId="20577"/>
        <pc:sldMkLst>
          <pc:docMk/>
          <pc:sldMk cId="4115010902" sldId="677"/>
        </pc:sldMkLst>
        <pc:spChg chg="add mod">
          <ac:chgData name="Siegbert Rudolph" userId="2af4d44886c067cc" providerId="LiveId" clId="{E73ABA4F-50A6-43B8-87FC-7C14282A25C1}" dt="2021-02-27T09:00:19.842" v="1085" actId="20577"/>
          <ac:spMkLst>
            <pc:docMk/>
            <pc:sldMk cId="4115010902" sldId="677"/>
            <ac:spMk id="14" creationId="{B4E1F9CB-506E-4700-8D31-DF34D7FA0901}"/>
          </ac:spMkLst>
        </pc:spChg>
        <pc:spChg chg="mod">
          <ac:chgData name="Siegbert Rudolph" userId="2af4d44886c067cc" providerId="LiveId" clId="{E73ABA4F-50A6-43B8-87FC-7C14282A25C1}" dt="2021-02-27T08:47:52.028" v="161" actId="6549"/>
          <ac:spMkLst>
            <pc:docMk/>
            <pc:sldMk cId="4115010902" sldId="677"/>
            <ac:spMk id="17" creationId="{9201FEA6-9506-45B6-B9C1-F1233910A431}"/>
          </ac:spMkLst>
        </pc:spChg>
      </pc:sldChg>
      <pc:sldChg chg="addSp modSp modAnim">
        <pc:chgData name="Siegbert Rudolph" userId="2af4d44886c067cc" providerId="LiveId" clId="{E73ABA4F-50A6-43B8-87FC-7C14282A25C1}" dt="2021-02-27T09:01:01.390" v="1131" actId="20577"/>
        <pc:sldMkLst>
          <pc:docMk/>
          <pc:sldMk cId="3407891719" sldId="678"/>
        </pc:sldMkLst>
        <pc:spChg chg="add mod">
          <ac:chgData name="Siegbert Rudolph" userId="2af4d44886c067cc" providerId="LiveId" clId="{E73ABA4F-50A6-43B8-87FC-7C14282A25C1}" dt="2021-02-27T09:01:01.390" v="1131" actId="20577"/>
          <ac:spMkLst>
            <pc:docMk/>
            <pc:sldMk cId="3407891719" sldId="678"/>
            <ac:spMk id="14" creationId="{A5C23F30-ABC4-4FE2-8A60-353BD8DE0CDE}"/>
          </ac:spMkLst>
        </pc:spChg>
        <pc:spChg chg="mod">
          <ac:chgData name="Siegbert Rudolph" userId="2af4d44886c067cc" providerId="LiveId" clId="{E73ABA4F-50A6-43B8-87FC-7C14282A25C1}" dt="2021-02-27T08:47:57.152" v="170" actId="6549"/>
          <ac:spMkLst>
            <pc:docMk/>
            <pc:sldMk cId="3407891719" sldId="678"/>
            <ac:spMk id="17" creationId="{024EC771-2561-4B62-ACF0-D60FDA007440}"/>
          </ac:spMkLst>
        </pc:spChg>
      </pc:sldChg>
      <pc:sldChg chg="addSp modSp modAnim">
        <pc:chgData name="Siegbert Rudolph" userId="2af4d44886c067cc" providerId="LiveId" clId="{E73ABA4F-50A6-43B8-87FC-7C14282A25C1}" dt="2021-02-27T09:01:28.571" v="1163"/>
        <pc:sldMkLst>
          <pc:docMk/>
          <pc:sldMk cId="2189830302" sldId="679"/>
        </pc:sldMkLst>
        <pc:spChg chg="add mod">
          <ac:chgData name="Siegbert Rudolph" userId="2af4d44886c067cc" providerId="LiveId" clId="{E73ABA4F-50A6-43B8-87FC-7C14282A25C1}" dt="2021-02-27T09:01:25.290" v="1162" actId="20577"/>
          <ac:spMkLst>
            <pc:docMk/>
            <pc:sldMk cId="2189830302" sldId="679"/>
            <ac:spMk id="14" creationId="{B3701CE1-8F09-4998-BAC8-8E19158A3326}"/>
          </ac:spMkLst>
        </pc:spChg>
        <pc:spChg chg="mod">
          <ac:chgData name="Siegbert Rudolph" userId="2af4d44886c067cc" providerId="LiveId" clId="{E73ABA4F-50A6-43B8-87FC-7C14282A25C1}" dt="2021-02-27T08:48:01.760" v="179" actId="6549"/>
          <ac:spMkLst>
            <pc:docMk/>
            <pc:sldMk cId="2189830302" sldId="679"/>
            <ac:spMk id="17" creationId="{5533A885-E061-4B64-B800-E18DEE339A4C}"/>
          </ac:spMkLst>
        </pc:spChg>
      </pc:sldChg>
      <pc:sldChg chg="addSp modSp mod modAnim">
        <pc:chgData name="Siegbert Rudolph" userId="2af4d44886c067cc" providerId="LiveId" clId="{E73ABA4F-50A6-43B8-87FC-7C14282A25C1}" dt="2021-03-03T17:40:19.679" v="2762" actId="20577"/>
        <pc:sldMkLst>
          <pc:docMk/>
          <pc:sldMk cId="1346474611" sldId="680"/>
        </pc:sldMkLst>
        <pc:spChg chg="add mod">
          <ac:chgData name="Siegbert Rudolph" userId="2af4d44886c067cc" providerId="LiveId" clId="{E73ABA4F-50A6-43B8-87FC-7C14282A25C1}" dt="2021-02-27T09:02:01.922" v="1210" actId="1036"/>
          <ac:spMkLst>
            <pc:docMk/>
            <pc:sldMk cId="1346474611" sldId="680"/>
            <ac:spMk id="14" creationId="{E79FFB9F-08BE-43E8-802B-60836DD1C589}"/>
          </ac:spMkLst>
        </pc:spChg>
        <pc:spChg chg="mod">
          <ac:chgData name="Siegbert Rudolph" userId="2af4d44886c067cc" providerId="LiveId" clId="{E73ABA4F-50A6-43B8-87FC-7C14282A25C1}" dt="2021-02-27T08:48:07.337" v="188" actId="6549"/>
          <ac:spMkLst>
            <pc:docMk/>
            <pc:sldMk cId="1346474611" sldId="680"/>
            <ac:spMk id="17" creationId="{4AEB29D5-8CE4-492D-BCDA-FC61BAF70A21}"/>
          </ac:spMkLst>
        </pc:spChg>
        <pc:spChg chg="mod">
          <ac:chgData name="Siegbert Rudolph" userId="2af4d44886c067cc" providerId="LiveId" clId="{E73ABA4F-50A6-43B8-87FC-7C14282A25C1}" dt="2021-03-03T17:40:19.679" v="2762" actId="20577"/>
          <ac:spMkLst>
            <pc:docMk/>
            <pc:sldMk cId="1346474611" sldId="680"/>
            <ac:spMk id="19" creationId="{50715686-5B10-4548-93CB-6D97F1C3BF04}"/>
          </ac:spMkLst>
        </pc:spChg>
      </pc:sldChg>
      <pc:sldChg chg="addSp modSp mod modAnim">
        <pc:chgData name="Siegbert Rudolph" userId="2af4d44886c067cc" providerId="LiveId" clId="{E73ABA4F-50A6-43B8-87FC-7C14282A25C1}" dt="2021-02-27T09:03:44.930" v="1277"/>
        <pc:sldMkLst>
          <pc:docMk/>
          <pc:sldMk cId="2901696430" sldId="681"/>
        </pc:sldMkLst>
        <pc:spChg chg="add mod">
          <ac:chgData name="Siegbert Rudolph" userId="2af4d44886c067cc" providerId="LiveId" clId="{E73ABA4F-50A6-43B8-87FC-7C14282A25C1}" dt="2021-02-27T09:03:41.868" v="1276" actId="20577"/>
          <ac:spMkLst>
            <pc:docMk/>
            <pc:sldMk cId="2901696430" sldId="681"/>
            <ac:spMk id="14" creationId="{0DA367F9-F1C8-4785-B83A-AB6377F73AF7}"/>
          </ac:spMkLst>
        </pc:spChg>
        <pc:spChg chg="mod">
          <ac:chgData name="Siegbert Rudolph" userId="2af4d44886c067cc" providerId="LiveId" clId="{E73ABA4F-50A6-43B8-87FC-7C14282A25C1}" dt="2021-02-27T08:48:12.726" v="197" actId="6549"/>
          <ac:spMkLst>
            <pc:docMk/>
            <pc:sldMk cId="2901696430" sldId="681"/>
            <ac:spMk id="17" creationId="{82356784-3051-40B3-B30C-BB09CB07C188}"/>
          </ac:spMkLst>
        </pc:spChg>
      </pc:sldChg>
      <pc:sldChg chg="addSp modSp modAnim">
        <pc:chgData name="Siegbert Rudolph" userId="2af4d44886c067cc" providerId="LiveId" clId="{E73ABA4F-50A6-43B8-87FC-7C14282A25C1}" dt="2021-02-27T09:04:14.495" v="1315"/>
        <pc:sldMkLst>
          <pc:docMk/>
          <pc:sldMk cId="1416680594" sldId="682"/>
        </pc:sldMkLst>
        <pc:spChg chg="add mod">
          <ac:chgData name="Siegbert Rudolph" userId="2af4d44886c067cc" providerId="LiveId" clId="{E73ABA4F-50A6-43B8-87FC-7C14282A25C1}" dt="2021-02-27T09:04:02.201" v="1314" actId="20577"/>
          <ac:spMkLst>
            <pc:docMk/>
            <pc:sldMk cId="1416680594" sldId="682"/>
            <ac:spMk id="14" creationId="{89584176-A2D1-4A4F-BC8B-3DE14E5379FF}"/>
          </ac:spMkLst>
        </pc:spChg>
        <pc:spChg chg="mod">
          <ac:chgData name="Siegbert Rudolph" userId="2af4d44886c067cc" providerId="LiveId" clId="{E73ABA4F-50A6-43B8-87FC-7C14282A25C1}" dt="2021-02-27T08:48:19.459" v="206" actId="6549"/>
          <ac:spMkLst>
            <pc:docMk/>
            <pc:sldMk cId="1416680594" sldId="682"/>
            <ac:spMk id="17" creationId="{C632364E-C656-442D-BE22-0EA5C86F4EBF}"/>
          </ac:spMkLst>
        </pc:spChg>
      </pc:sldChg>
      <pc:sldChg chg="addSp modSp mod modAnim">
        <pc:chgData name="Siegbert Rudolph" userId="2af4d44886c067cc" providerId="LiveId" clId="{E73ABA4F-50A6-43B8-87FC-7C14282A25C1}" dt="2021-02-27T09:04:55.658" v="1364"/>
        <pc:sldMkLst>
          <pc:docMk/>
          <pc:sldMk cId="4050236936" sldId="683"/>
        </pc:sldMkLst>
        <pc:spChg chg="add mod">
          <ac:chgData name="Siegbert Rudolph" userId="2af4d44886c067cc" providerId="LiveId" clId="{E73ABA4F-50A6-43B8-87FC-7C14282A25C1}" dt="2021-02-27T09:04:52.408" v="1363" actId="20577"/>
          <ac:spMkLst>
            <pc:docMk/>
            <pc:sldMk cId="4050236936" sldId="683"/>
            <ac:spMk id="14" creationId="{7B71852D-5E23-4884-8547-76C261234652}"/>
          </ac:spMkLst>
        </pc:spChg>
        <pc:spChg chg="mod">
          <ac:chgData name="Siegbert Rudolph" userId="2af4d44886c067cc" providerId="LiveId" clId="{E73ABA4F-50A6-43B8-87FC-7C14282A25C1}" dt="2021-02-27T08:48:23.568" v="215" actId="6549"/>
          <ac:spMkLst>
            <pc:docMk/>
            <pc:sldMk cId="4050236936" sldId="683"/>
            <ac:spMk id="17" creationId="{E995AD20-BE42-4C34-805D-3D6EB54FBAD3}"/>
          </ac:spMkLst>
        </pc:spChg>
      </pc:sldChg>
      <pc:sldChg chg="addSp modSp mod modAnim">
        <pc:chgData name="Siegbert Rudolph" userId="2af4d44886c067cc" providerId="LiveId" clId="{E73ABA4F-50A6-43B8-87FC-7C14282A25C1}" dt="2021-02-27T09:05:23.792" v="1417"/>
        <pc:sldMkLst>
          <pc:docMk/>
          <pc:sldMk cId="3497089659" sldId="684"/>
        </pc:sldMkLst>
        <pc:spChg chg="add mod">
          <ac:chgData name="Siegbert Rudolph" userId="2af4d44886c067cc" providerId="LiveId" clId="{E73ABA4F-50A6-43B8-87FC-7C14282A25C1}" dt="2021-02-27T09:05:17.059" v="1416" actId="20577"/>
          <ac:spMkLst>
            <pc:docMk/>
            <pc:sldMk cId="3497089659" sldId="684"/>
            <ac:spMk id="14" creationId="{EDBC56FC-454C-464B-8804-EC0ACDBABFD7}"/>
          </ac:spMkLst>
        </pc:spChg>
        <pc:spChg chg="mod">
          <ac:chgData name="Siegbert Rudolph" userId="2af4d44886c067cc" providerId="LiveId" clId="{E73ABA4F-50A6-43B8-87FC-7C14282A25C1}" dt="2021-02-27T08:48:27.942" v="224" actId="6549"/>
          <ac:spMkLst>
            <pc:docMk/>
            <pc:sldMk cId="3497089659" sldId="684"/>
            <ac:spMk id="17" creationId="{59457465-4669-4245-9CE0-A68FFDADB70C}"/>
          </ac:spMkLst>
        </pc:spChg>
      </pc:sldChg>
      <pc:sldChg chg="addSp modSp modAnim">
        <pc:chgData name="Siegbert Rudolph" userId="2af4d44886c067cc" providerId="LiveId" clId="{E73ABA4F-50A6-43B8-87FC-7C14282A25C1}" dt="2021-02-27T09:05:45.943" v="1444"/>
        <pc:sldMkLst>
          <pc:docMk/>
          <pc:sldMk cId="444837137" sldId="685"/>
        </pc:sldMkLst>
        <pc:spChg chg="add mod">
          <ac:chgData name="Siegbert Rudolph" userId="2af4d44886c067cc" providerId="LiveId" clId="{E73ABA4F-50A6-43B8-87FC-7C14282A25C1}" dt="2021-02-27T09:05:42.115" v="1443" actId="20577"/>
          <ac:spMkLst>
            <pc:docMk/>
            <pc:sldMk cId="444837137" sldId="685"/>
            <ac:spMk id="14" creationId="{C13696A8-E98B-4C9C-A32F-DAC117339F89}"/>
          </ac:spMkLst>
        </pc:spChg>
        <pc:spChg chg="mod">
          <ac:chgData name="Siegbert Rudolph" userId="2af4d44886c067cc" providerId="LiveId" clId="{E73ABA4F-50A6-43B8-87FC-7C14282A25C1}" dt="2021-02-27T08:48:33.987" v="233" actId="6549"/>
          <ac:spMkLst>
            <pc:docMk/>
            <pc:sldMk cId="444837137" sldId="685"/>
            <ac:spMk id="17" creationId="{08C7626A-90F5-4BA0-A2CB-E39D5D3185E7}"/>
          </ac:spMkLst>
        </pc:spChg>
      </pc:sldChg>
      <pc:sldChg chg="addSp delSp modSp mod delAnim modAnim">
        <pc:chgData name="Siegbert Rudolph" userId="2af4d44886c067cc" providerId="LiveId" clId="{E73ABA4F-50A6-43B8-87FC-7C14282A25C1}" dt="2021-03-05T08:41:53.810" v="2774"/>
        <pc:sldMkLst>
          <pc:docMk/>
          <pc:sldMk cId="1525829505" sldId="686"/>
        </pc:sldMkLst>
        <pc:spChg chg="add del mod">
          <ac:chgData name="Siegbert Rudolph" userId="2af4d44886c067cc" providerId="LiveId" clId="{E73ABA4F-50A6-43B8-87FC-7C14282A25C1}" dt="2021-02-27T10:14:41.957" v="1447" actId="478"/>
          <ac:spMkLst>
            <pc:docMk/>
            <pc:sldMk cId="1525829505" sldId="686"/>
            <ac:spMk id="14" creationId="{1131C35A-CCFD-463E-8E64-BFC729617E82}"/>
          </ac:spMkLst>
        </pc:spChg>
        <pc:spChg chg="mod">
          <ac:chgData name="Siegbert Rudolph" userId="2af4d44886c067cc" providerId="LiveId" clId="{E73ABA4F-50A6-43B8-87FC-7C14282A25C1}" dt="2021-02-27T08:48:39.611" v="242" actId="6549"/>
          <ac:spMkLst>
            <pc:docMk/>
            <pc:sldMk cId="1525829505" sldId="686"/>
            <ac:spMk id="17" creationId="{D7DF829D-4044-4630-B74F-D9B3CDF9AFA9}"/>
          </ac:spMkLst>
        </pc:spChg>
        <pc:spChg chg="add mod">
          <ac:chgData name="Siegbert Rudolph" userId="2af4d44886c067cc" providerId="LiveId" clId="{E73ABA4F-50A6-43B8-87FC-7C14282A25C1}" dt="2021-02-27T10:15:19.370" v="1509" actId="1036"/>
          <ac:spMkLst>
            <pc:docMk/>
            <pc:sldMk cId="1525829505" sldId="686"/>
            <ac:spMk id="22" creationId="{21F66787-2EC8-477A-90DD-437E82143C1C}"/>
          </ac:spMkLst>
        </pc:spChg>
        <pc:graphicFrameChg chg="modGraphic">
          <ac:chgData name="Siegbert Rudolph" userId="2af4d44886c067cc" providerId="LiveId" clId="{E73ABA4F-50A6-43B8-87FC-7C14282A25C1}" dt="2021-03-05T08:40:34.152" v="2766" actId="20577"/>
          <ac:graphicFrameMkLst>
            <pc:docMk/>
            <pc:sldMk cId="1525829505" sldId="686"/>
            <ac:graphicFrameMk id="15" creationId="{00000000-0000-0000-0000-000000000000}"/>
          </ac:graphicFrameMkLst>
        </pc:graphicFrameChg>
        <pc:picChg chg="del mod">
          <ac:chgData name="Siegbert Rudolph" userId="2af4d44886c067cc" providerId="LiveId" clId="{E73ABA4F-50A6-43B8-87FC-7C14282A25C1}" dt="2021-03-05T08:40:57.881" v="2769" actId="478"/>
          <ac:picMkLst>
            <pc:docMk/>
            <pc:sldMk cId="1525829505" sldId="686"/>
            <ac:picMk id="3" creationId="{707092C0-95B3-430F-BFC4-70230EE0ED4B}"/>
          </ac:picMkLst>
        </pc:picChg>
        <pc:picChg chg="add mod">
          <ac:chgData name="Siegbert Rudolph" userId="2af4d44886c067cc" providerId="LiveId" clId="{E73ABA4F-50A6-43B8-87FC-7C14282A25C1}" dt="2021-03-05T08:41:34.774" v="2772" actId="1076"/>
          <ac:picMkLst>
            <pc:docMk/>
            <pc:sldMk cId="1525829505" sldId="686"/>
            <ac:picMk id="4" creationId="{B65868BD-7CDF-4F0C-8D2A-F3B99BE5893D}"/>
          </ac:picMkLst>
        </pc:picChg>
      </pc:sldChg>
      <pc:sldChg chg="addSp modSp modAnim">
        <pc:chgData name="Siegbert Rudolph" userId="2af4d44886c067cc" providerId="LiveId" clId="{E73ABA4F-50A6-43B8-87FC-7C14282A25C1}" dt="2021-02-27T10:15:46.255" v="1543"/>
        <pc:sldMkLst>
          <pc:docMk/>
          <pc:sldMk cId="4067878917" sldId="687"/>
        </pc:sldMkLst>
        <pc:spChg chg="add mod">
          <ac:chgData name="Siegbert Rudolph" userId="2af4d44886c067cc" providerId="LiveId" clId="{E73ABA4F-50A6-43B8-87FC-7C14282A25C1}" dt="2021-02-27T10:15:42.349" v="1542" actId="20577"/>
          <ac:spMkLst>
            <pc:docMk/>
            <pc:sldMk cId="4067878917" sldId="687"/>
            <ac:spMk id="14" creationId="{F02E2931-1EBA-42D7-8575-6A4C8B6926FD}"/>
          </ac:spMkLst>
        </pc:spChg>
        <pc:spChg chg="mod">
          <ac:chgData name="Siegbert Rudolph" userId="2af4d44886c067cc" providerId="LiveId" clId="{E73ABA4F-50A6-43B8-87FC-7C14282A25C1}" dt="2021-02-27T08:48:44.906" v="251" actId="6549"/>
          <ac:spMkLst>
            <pc:docMk/>
            <pc:sldMk cId="4067878917" sldId="687"/>
            <ac:spMk id="17" creationId="{948CE3AD-F3D3-4337-87A1-E2FDEE954FC1}"/>
          </ac:spMkLst>
        </pc:spChg>
      </pc:sldChg>
      <pc:sldChg chg="addSp modSp mod modAnim">
        <pc:chgData name="Siegbert Rudolph" userId="2af4d44886c067cc" providerId="LiveId" clId="{E73ABA4F-50A6-43B8-87FC-7C14282A25C1}" dt="2021-02-27T10:16:09.499" v="1588"/>
        <pc:sldMkLst>
          <pc:docMk/>
          <pc:sldMk cId="2828736593" sldId="688"/>
        </pc:sldMkLst>
        <pc:spChg chg="add mod">
          <ac:chgData name="Siegbert Rudolph" userId="2af4d44886c067cc" providerId="LiveId" clId="{E73ABA4F-50A6-43B8-87FC-7C14282A25C1}" dt="2021-02-27T10:16:06.656" v="1587" actId="20577"/>
          <ac:spMkLst>
            <pc:docMk/>
            <pc:sldMk cId="2828736593" sldId="688"/>
            <ac:spMk id="14" creationId="{84169173-B57A-4267-8984-B10E1DF85607}"/>
          </ac:spMkLst>
        </pc:spChg>
        <pc:spChg chg="mod">
          <ac:chgData name="Siegbert Rudolph" userId="2af4d44886c067cc" providerId="LiveId" clId="{E73ABA4F-50A6-43B8-87FC-7C14282A25C1}" dt="2021-02-27T08:48:50.046" v="260" actId="6549"/>
          <ac:spMkLst>
            <pc:docMk/>
            <pc:sldMk cId="2828736593" sldId="688"/>
            <ac:spMk id="17" creationId="{BC6047F9-460A-49B5-B664-E2878FA21B97}"/>
          </ac:spMkLst>
        </pc:spChg>
      </pc:sldChg>
      <pc:sldChg chg="addSp modSp mod modAnim">
        <pc:chgData name="Siegbert Rudolph" userId="2af4d44886c067cc" providerId="LiveId" clId="{E73ABA4F-50A6-43B8-87FC-7C14282A25C1}" dt="2021-02-27T10:16:37.107" v="1636"/>
        <pc:sldMkLst>
          <pc:docMk/>
          <pc:sldMk cId="2826313253" sldId="689"/>
        </pc:sldMkLst>
        <pc:spChg chg="add mod">
          <ac:chgData name="Siegbert Rudolph" userId="2af4d44886c067cc" providerId="LiveId" clId="{E73ABA4F-50A6-43B8-87FC-7C14282A25C1}" dt="2021-02-27T10:16:31.343" v="1635" actId="20577"/>
          <ac:spMkLst>
            <pc:docMk/>
            <pc:sldMk cId="2826313253" sldId="689"/>
            <ac:spMk id="14" creationId="{0D0678A5-A474-4F75-A6E0-CBCBAD62AE58}"/>
          </ac:spMkLst>
        </pc:spChg>
        <pc:spChg chg="mod">
          <ac:chgData name="Siegbert Rudolph" userId="2af4d44886c067cc" providerId="LiveId" clId="{E73ABA4F-50A6-43B8-87FC-7C14282A25C1}" dt="2021-02-27T08:48:53.982" v="269" actId="6549"/>
          <ac:spMkLst>
            <pc:docMk/>
            <pc:sldMk cId="2826313253" sldId="689"/>
            <ac:spMk id="17" creationId="{8BB5331E-2AC0-4340-898A-8CC5F4A1F148}"/>
          </ac:spMkLst>
        </pc:spChg>
      </pc:sldChg>
      <pc:sldChg chg="addSp modSp modAnim">
        <pc:chgData name="Siegbert Rudolph" userId="2af4d44886c067cc" providerId="LiveId" clId="{E73ABA4F-50A6-43B8-87FC-7C14282A25C1}" dt="2021-02-27T10:17:31.798" v="1687"/>
        <pc:sldMkLst>
          <pc:docMk/>
          <pc:sldMk cId="3412584720" sldId="690"/>
        </pc:sldMkLst>
        <pc:spChg chg="add mod">
          <ac:chgData name="Siegbert Rudolph" userId="2af4d44886c067cc" providerId="LiveId" clId="{E73ABA4F-50A6-43B8-87FC-7C14282A25C1}" dt="2021-02-27T10:17:26.470" v="1686" actId="20577"/>
          <ac:spMkLst>
            <pc:docMk/>
            <pc:sldMk cId="3412584720" sldId="690"/>
            <ac:spMk id="14" creationId="{EDCAA027-B1BC-47D1-B562-F054F721EA6F}"/>
          </ac:spMkLst>
        </pc:spChg>
        <pc:spChg chg="mod">
          <ac:chgData name="Siegbert Rudolph" userId="2af4d44886c067cc" providerId="LiveId" clId="{E73ABA4F-50A6-43B8-87FC-7C14282A25C1}" dt="2021-02-27T08:48:59.700" v="278" actId="6549"/>
          <ac:spMkLst>
            <pc:docMk/>
            <pc:sldMk cId="3412584720" sldId="690"/>
            <ac:spMk id="17" creationId="{B00029B5-98B3-4DA7-986C-88C9015EA804}"/>
          </ac:spMkLst>
        </pc:spChg>
      </pc:sldChg>
      <pc:sldChg chg="addSp modSp mod modAnim">
        <pc:chgData name="Siegbert Rudolph" userId="2af4d44886c067cc" providerId="LiveId" clId="{E73ABA4F-50A6-43B8-87FC-7C14282A25C1}" dt="2021-02-27T10:18:00.481" v="1734"/>
        <pc:sldMkLst>
          <pc:docMk/>
          <pc:sldMk cId="2111390919" sldId="691"/>
        </pc:sldMkLst>
        <pc:spChg chg="add mod">
          <ac:chgData name="Siegbert Rudolph" userId="2af4d44886c067cc" providerId="LiveId" clId="{E73ABA4F-50A6-43B8-87FC-7C14282A25C1}" dt="2021-02-27T10:17:58.778" v="1733" actId="1036"/>
          <ac:spMkLst>
            <pc:docMk/>
            <pc:sldMk cId="2111390919" sldId="691"/>
            <ac:spMk id="14" creationId="{BFC670C8-51BE-404E-9E98-D8F48EBC65C2}"/>
          </ac:spMkLst>
        </pc:spChg>
        <pc:spChg chg="mod">
          <ac:chgData name="Siegbert Rudolph" userId="2af4d44886c067cc" providerId="LiveId" clId="{E73ABA4F-50A6-43B8-87FC-7C14282A25C1}" dt="2021-02-27T08:49:04.808" v="287" actId="6549"/>
          <ac:spMkLst>
            <pc:docMk/>
            <pc:sldMk cId="2111390919" sldId="691"/>
            <ac:spMk id="17" creationId="{146830DF-583A-475B-8631-38EC6F67B830}"/>
          </ac:spMkLst>
        </pc:spChg>
      </pc:sldChg>
      <pc:sldChg chg="addSp modSp mod modAnim">
        <pc:chgData name="Siegbert Rudolph" userId="2af4d44886c067cc" providerId="LiveId" clId="{E73ABA4F-50A6-43B8-87FC-7C14282A25C1}" dt="2021-02-27T10:19:01.326" v="1812"/>
        <pc:sldMkLst>
          <pc:docMk/>
          <pc:sldMk cId="2221834569" sldId="692"/>
        </pc:sldMkLst>
        <pc:spChg chg="add mod">
          <ac:chgData name="Siegbert Rudolph" userId="2af4d44886c067cc" providerId="LiveId" clId="{E73ABA4F-50A6-43B8-87FC-7C14282A25C1}" dt="2021-02-27T10:18:57.171" v="1811" actId="20577"/>
          <ac:spMkLst>
            <pc:docMk/>
            <pc:sldMk cId="2221834569" sldId="692"/>
            <ac:spMk id="14" creationId="{9AB0AA35-BCA6-42D0-AFFF-3DB434C1695F}"/>
          </ac:spMkLst>
        </pc:spChg>
        <pc:spChg chg="mod">
          <ac:chgData name="Siegbert Rudolph" userId="2af4d44886c067cc" providerId="LiveId" clId="{E73ABA4F-50A6-43B8-87FC-7C14282A25C1}" dt="2021-02-27T08:49:08.541" v="296" actId="6549"/>
          <ac:spMkLst>
            <pc:docMk/>
            <pc:sldMk cId="2221834569" sldId="692"/>
            <ac:spMk id="17" creationId="{8D37EFFB-3C65-4A5E-BBBB-010AD9E00053}"/>
          </ac:spMkLst>
        </pc:spChg>
      </pc:sldChg>
      <pc:sldChg chg="addSp modSp mod modAnim">
        <pc:chgData name="Siegbert Rudolph" userId="2af4d44886c067cc" providerId="LiveId" clId="{E73ABA4F-50A6-43B8-87FC-7C14282A25C1}" dt="2021-02-27T10:19:36.505" v="1864"/>
        <pc:sldMkLst>
          <pc:docMk/>
          <pc:sldMk cId="2573650160" sldId="693"/>
        </pc:sldMkLst>
        <pc:spChg chg="add mod">
          <ac:chgData name="Siegbert Rudolph" userId="2af4d44886c067cc" providerId="LiveId" clId="{E73ABA4F-50A6-43B8-87FC-7C14282A25C1}" dt="2021-02-27T10:19:34.037" v="1863" actId="1076"/>
          <ac:spMkLst>
            <pc:docMk/>
            <pc:sldMk cId="2573650160" sldId="693"/>
            <ac:spMk id="14" creationId="{8F3A59EC-93C6-4FDC-BDE0-00F8896CEFB2}"/>
          </ac:spMkLst>
        </pc:spChg>
        <pc:spChg chg="mod">
          <ac:chgData name="Siegbert Rudolph" userId="2af4d44886c067cc" providerId="LiveId" clId="{E73ABA4F-50A6-43B8-87FC-7C14282A25C1}" dt="2021-02-27T08:49:13.634" v="305" actId="6549"/>
          <ac:spMkLst>
            <pc:docMk/>
            <pc:sldMk cId="2573650160" sldId="693"/>
            <ac:spMk id="17" creationId="{8CD84BB0-E18B-4580-89FC-66B829487FBD}"/>
          </ac:spMkLst>
        </pc:spChg>
      </pc:sldChg>
      <pc:sldChg chg="addSp modSp mod modAnim">
        <pc:chgData name="Siegbert Rudolph" userId="2af4d44886c067cc" providerId="LiveId" clId="{E73ABA4F-50A6-43B8-87FC-7C14282A25C1}" dt="2021-02-27T10:20:05.076" v="1903"/>
        <pc:sldMkLst>
          <pc:docMk/>
          <pc:sldMk cId="1174516860" sldId="694"/>
        </pc:sldMkLst>
        <pc:spChg chg="add mod">
          <ac:chgData name="Siegbert Rudolph" userId="2af4d44886c067cc" providerId="LiveId" clId="{E73ABA4F-50A6-43B8-87FC-7C14282A25C1}" dt="2021-02-27T10:19:57.469" v="1902" actId="20577"/>
          <ac:spMkLst>
            <pc:docMk/>
            <pc:sldMk cId="1174516860" sldId="694"/>
            <ac:spMk id="14" creationId="{FE0C72CD-6CE6-4456-8B94-9867691258D3}"/>
          </ac:spMkLst>
        </pc:spChg>
        <pc:spChg chg="mod">
          <ac:chgData name="Siegbert Rudolph" userId="2af4d44886c067cc" providerId="LiveId" clId="{E73ABA4F-50A6-43B8-87FC-7C14282A25C1}" dt="2021-02-27T08:49:18.430" v="314" actId="6549"/>
          <ac:spMkLst>
            <pc:docMk/>
            <pc:sldMk cId="1174516860" sldId="694"/>
            <ac:spMk id="17" creationId="{0B2032A5-9323-4345-A270-290BD3DCEC30}"/>
          </ac:spMkLst>
        </pc:spChg>
      </pc:sldChg>
      <pc:sldChg chg="addSp modSp mod modAnim">
        <pc:chgData name="Siegbert Rudolph" userId="2af4d44886c067cc" providerId="LiveId" clId="{E73ABA4F-50A6-43B8-87FC-7C14282A25C1}" dt="2021-02-27T10:20:33.266" v="1934"/>
        <pc:sldMkLst>
          <pc:docMk/>
          <pc:sldMk cId="3593822187" sldId="695"/>
        </pc:sldMkLst>
        <pc:spChg chg="add mod">
          <ac:chgData name="Siegbert Rudolph" userId="2af4d44886c067cc" providerId="LiveId" clId="{E73ABA4F-50A6-43B8-87FC-7C14282A25C1}" dt="2021-02-27T10:20:29.548" v="1933" actId="20577"/>
          <ac:spMkLst>
            <pc:docMk/>
            <pc:sldMk cId="3593822187" sldId="695"/>
            <ac:spMk id="14" creationId="{FC00A668-0841-4B74-BBB8-8FCF6C765E29}"/>
          </ac:spMkLst>
        </pc:spChg>
        <pc:spChg chg="mod">
          <ac:chgData name="Siegbert Rudolph" userId="2af4d44886c067cc" providerId="LiveId" clId="{E73ABA4F-50A6-43B8-87FC-7C14282A25C1}" dt="2021-02-27T08:49:24.132" v="323" actId="6549"/>
          <ac:spMkLst>
            <pc:docMk/>
            <pc:sldMk cId="3593822187" sldId="695"/>
            <ac:spMk id="17" creationId="{98CDE01D-3810-450F-AA67-CCD00A181752}"/>
          </ac:spMkLst>
        </pc:spChg>
      </pc:sldChg>
      <pc:sldChg chg="addSp modSp mod modAnim">
        <pc:chgData name="Siegbert Rudolph" userId="2af4d44886c067cc" providerId="LiveId" clId="{E73ABA4F-50A6-43B8-87FC-7C14282A25C1}" dt="2021-02-27T10:21:24.536" v="2018" actId="1076"/>
        <pc:sldMkLst>
          <pc:docMk/>
          <pc:sldMk cId="1083502374" sldId="696"/>
        </pc:sldMkLst>
        <pc:spChg chg="add mod">
          <ac:chgData name="Siegbert Rudolph" userId="2af4d44886c067cc" providerId="LiveId" clId="{E73ABA4F-50A6-43B8-87FC-7C14282A25C1}" dt="2021-02-27T10:21:24.536" v="2018" actId="1076"/>
          <ac:spMkLst>
            <pc:docMk/>
            <pc:sldMk cId="1083502374" sldId="696"/>
            <ac:spMk id="14" creationId="{556E666C-17BA-486C-970A-BC6809368ECC}"/>
          </ac:spMkLst>
        </pc:spChg>
        <pc:spChg chg="mod">
          <ac:chgData name="Siegbert Rudolph" userId="2af4d44886c067cc" providerId="LiveId" clId="{E73ABA4F-50A6-43B8-87FC-7C14282A25C1}" dt="2021-02-27T08:49:30.927" v="328" actId="6549"/>
          <ac:spMkLst>
            <pc:docMk/>
            <pc:sldMk cId="1083502374" sldId="696"/>
            <ac:spMk id="17" creationId="{F354835C-655D-454C-AC85-C0F0995818AE}"/>
          </ac:spMkLst>
        </pc:spChg>
      </pc:sldChg>
      <pc:sldChg chg="modSp">
        <pc:chgData name="Siegbert Rudolph" userId="2af4d44886c067cc" providerId="LiveId" clId="{E73ABA4F-50A6-43B8-87FC-7C14282A25C1}" dt="2021-02-27T08:49:35.832" v="337" actId="6549"/>
        <pc:sldMkLst>
          <pc:docMk/>
          <pc:sldMk cId="3002653572" sldId="697"/>
        </pc:sldMkLst>
        <pc:spChg chg="mod">
          <ac:chgData name="Siegbert Rudolph" userId="2af4d44886c067cc" providerId="LiveId" clId="{E73ABA4F-50A6-43B8-87FC-7C14282A25C1}" dt="2021-02-27T08:49:35.832" v="337" actId="6549"/>
          <ac:spMkLst>
            <pc:docMk/>
            <pc:sldMk cId="3002653572" sldId="697"/>
            <ac:spMk id="17" creationId="{84AE68DF-A267-41AD-83DD-3189BBDE250E}"/>
          </ac:spMkLst>
        </pc:spChg>
      </pc:sldChg>
      <pc:sldChg chg="addSp modSp mod modAnim">
        <pc:chgData name="Siegbert Rudolph" userId="2af4d44886c067cc" providerId="LiveId" clId="{E73ABA4F-50A6-43B8-87FC-7C14282A25C1}" dt="2021-02-27T10:22:02.821" v="2057"/>
        <pc:sldMkLst>
          <pc:docMk/>
          <pc:sldMk cId="2550811374" sldId="698"/>
        </pc:sldMkLst>
        <pc:spChg chg="add mod">
          <ac:chgData name="Siegbert Rudolph" userId="2af4d44886c067cc" providerId="LiveId" clId="{E73ABA4F-50A6-43B8-87FC-7C14282A25C1}" dt="2021-02-27T10:21:57.416" v="2056" actId="20577"/>
          <ac:spMkLst>
            <pc:docMk/>
            <pc:sldMk cId="2550811374" sldId="698"/>
            <ac:spMk id="14" creationId="{66CD0F39-99D3-412E-8CEE-1F32C6B05312}"/>
          </ac:spMkLst>
        </pc:spChg>
        <pc:spChg chg="mod">
          <ac:chgData name="Siegbert Rudolph" userId="2af4d44886c067cc" providerId="LiveId" clId="{E73ABA4F-50A6-43B8-87FC-7C14282A25C1}" dt="2021-02-27T08:49:40.112" v="346" actId="6549"/>
          <ac:spMkLst>
            <pc:docMk/>
            <pc:sldMk cId="2550811374" sldId="698"/>
            <ac:spMk id="17" creationId="{C9EDDA11-BBA0-46E3-8DD5-BA2D5C6EFBD6}"/>
          </ac:spMkLst>
        </pc:spChg>
      </pc:sldChg>
      <pc:sldChg chg="addSp modSp mod modAnim">
        <pc:chgData name="Siegbert Rudolph" userId="2af4d44886c067cc" providerId="LiveId" clId="{E73ABA4F-50A6-43B8-87FC-7C14282A25C1}" dt="2021-02-27T10:22:33.033" v="2084"/>
        <pc:sldMkLst>
          <pc:docMk/>
          <pc:sldMk cId="968826623" sldId="699"/>
        </pc:sldMkLst>
        <pc:spChg chg="add mod">
          <ac:chgData name="Siegbert Rudolph" userId="2af4d44886c067cc" providerId="LiveId" clId="{E73ABA4F-50A6-43B8-87FC-7C14282A25C1}" dt="2021-02-27T10:22:30.221" v="2083" actId="20577"/>
          <ac:spMkLst>
            <pc:docMk/>
            <pc:sldMk cId="968826623" sldId="699"/>
            <ac:spMk id="14" creationId="{CF09EF84-C275-445F-8D37-5316EB91F864}"/>
          </ac:spMkLst>
        </pc:spChg>
        <pc:spChg chg="mod">
          <ac:chgData name="Siegbert Rudolph" userId="2af4d44886c067cc" providerId="LiveId" clId="{E73ABA4F-50A6-43B8-87FC-7C14282A25C1}" dt="2021-02-27T08:49:45.049" v="355" actId="6549"/>
          <ac:spMkLst>
            <pc:docMk/>
            <pc:sldMk cId="968826623" sldId="699"/>
            <ac:spMk id="17" creationId="{D3577E81-DAAE-4EC2-93C1-93A9C0E75BCC}"/>
          </ac:spMkLst>
        </pc:spChg>
      </pc:sldChg>
      <pc:sldChg chg="addSp modSp mod modAnim">
        <pc:chgData name="Siegbert Rudolph" userId="2af4d44886c067cc" providerId="LiveId" clId="{E73ABA4F-50A6-43B8-87FC-7C14282A25C1}" dt="2021-02-27T10:24:03.918" v="2133"/>
        <pc:sldMkLst>
          <pc:docMk/>
          <pc:sldMk cId="2530111314" sldId="700"/>
        </pc:sldMkLst>
        <pc:spChg chg="add mod">
          <ac:chgData name="Siegbert Rudolph" userId="2af4d44886c067cc" providerId="LiveId" clId="{E73ABA4F-50A6-43B8-87FC-7C14282A25C1}" dt="2021-02-27T10:23:58.107" v="2132" actId="20577"/>
          <ac:spMkLst>
            <pc:docMk/>
            <pc:sldMk cId="2530111314" sldId="700"/>
            <ac:spMk id="14" creationId="{7FF057DF-609E-4C46-9204-807130044268}"/>
          </ac:spMkLst>
        </pc:spChg>
        <pc:spChg chg="mod">
          <ac:chgData name="Siegbert Rudolph" userId="2af4d44886c067cc" providerId="LiveId" clId="{E73ABA4F-50A6-43B8-87FC-7C14282A25C1}" dt="2021-02-27T08:49:50.125" v="364" actId="6549"/>
          <ac:spMkLst>
            <pc:docMk/>
            <pc:sldMk cId="2530111314" sldId="700"/>
            <ac:spMk id="17" creationId="{9AB113B3-0D55-426F-AAA8-2135DE175531}"/>
          </ac:spMkLst>
        </pc:spChg>
      </pc:sldChg>
      <pc:sldChg chg="addSp modSp mod modAnim">
        <pc:chgData name="Siegbert Rudolph" userId="2af4d44886c067cc" providerId="LiveId" clId="{E73ABA4F-50A6-43B8-87FC-7C14282A25C1}" dt="2021-02-27T10:24:25.991" v="2159"/>
        <pc:sldMkLst>
          <pc:docMk/>
          <pc:sldMk cId="520801887" sldId="701"/>
        </pc:sldMkLst>
        <pc:spChg chg="add mod">
          <ac:chgData name="Siegbert Rudolph" userId="2af4d44886c067cc" providerId="LiveId" clId="{E73ABA4F-50A6-43B8-87FC-7C14282A25C1}" dt="2021-02-27T10:24:22.866" v="2158" actId="20577"/>
          <ac:spMkLst>
            <pc:docMk/>
            <pc:sldMk cId="520801887" sldId="701"/>
            <ac:spMk id="14" creationId="{949575A2-72EF-4FBE-A9FB-E57D4FF55585}"/>
          </ac:spMkLst>
        </pc:spChg>
        <pc:spChg chg="mod">
          <ac:chgData name="Siegbert Rudolph" userId="2af4d44886c067cc" providerId="LiveId" clId="{E73ABA4F-50A6-43B8-87FC-7C14282A25C1}" dt="2021-02-27T08:49:55.155" v="373" actId="6549"/>
          <ac:spMkLst>
            <pc:docMk/>
            <pc:sldMk cId="520801887" sldId="701"/>
            <ac:spMk id="17" creationId="{3BD661CE-6044-4A2D-8AC5-8E769989965E}"/>
          </ac:spMkLst>
        </pc:spChg>
      </pc:sldChg>
      <pc:sldChg chg="addSp modSp mod modAnim">
        <pc:chgData name="Siegbert Rudolph" userId="2af4d44886c067cc" providerId="LiveId" clId="{E73ABA4F-50A6-43B8-87FC-7C14282A25C1}" dt="2021-02-27T10:25:20.728" v="2198" actId="20577"/>
        <pc:sldMkLst>
          <pc:docMk/>
          <pc:sldMk cId="2798859499" sldId="702"/>
        </pc:sldMkLst>
        <pc:spChg chg="add mod">
          <ac:chgData name="Siegbert Rudolph" userId="2af4d44886c067cc" providerId="LiveId" clId="{E73ABA4F-50A6-43B8-87FC-7C14282A25C1}" dt="2021-02-27T10:25:20.728" v="2198" actId="20577"/>
          <ac:spMkLst>
            <pc:docMk/>
            <pc:sldMk cId="2798859499" sldId="702"/>
            <ac:spMk id="14" creationId="{A7AA6F60-04E8-4D31-99C6-0182D738D80D}"/>
          </ac:spMkLst>
        </pc:spChg>
        <pc:spChg chg="mod">
          <ac:chgData name="Siegbert Rudolph" userId="2af4d44886c067cc" providerId="LiveId" clId="{E73ABA4F-50A6-43B8-87FC-7C14282A25C1}" dt="2021-02-27T08:49:59.483" v="382" actId="6549"/>
          <ac:spMkLst>
            <pc:docMk/>
            <pc:sldMk cId="2798859499" sldId="702"/>
            <ac:spMk id="17" creationId="{5C7473DC-E682-482D-B65A-E46991784156}"/>
          </ac:spMkLst>
        </pc:spChg>
      </pc:sldChg>
      <pc:sldChg chg="addSp modSp mod modAnim">
        <pc:chgData name="Siegbert Rudolph" userId="2af4d44886c067cc" providerId="LiveId" clId="{E73ABA4F-50A6-43B8-87FC-7C14282A25C1}" dt="2021-02-27T10:25:48.802" v="2240"/>
        <pc:sldMkLst>
          <pc:docMk/>
          <pc:sldMk cId="3280985348" sldId="703"/>
        </pc:sldMkLst>
        <pc:spChg chg="add mod">
          <ac:chgData name="Siegbert Rudolph" userId="2af4d44886c067cc" providerId="LiveId" clId="{E73ABA4F-50A6-43B8-87FC-7C14282A25C1}" dt="2021-02-27T10:25:45.474" v="2239" actId="20577"/>
          <ac:spMkLst>
            <pc:docMk/>
            <pc:sldMk cId="3280985348" sldId="703"/>
            <ac:spMk id="14" creationId="{4830E310-343B-4F16-BDE8-FAC2251598D4}"/>
          </ac:spMkLst>
        </pc:spChg>
        <pc:spChg chg="mod">
          <ac:chgData name="Siegbert Rudolph" userId="2af4d44886c067cc" providerId="LiveId" clId="{E73ABA4F-50A6-43B8-87FC-7C14282A25C1}" dt="2021-02-27T08:50:04.403" v="391" actId="6549"/>
          <ac:spMkLst>
            <pc:docMk/>
            <pc:sldMk cId="3280985348" sldId="703"/>
            <ac:spMk id="17" creationId="{6F48AA0A-FE93-4795-B9B8-AC9D6C6E0BED}"/>
          </ac:spMkLst>
        </pc:spChg>
      </pc:sldChg>
      <pc:sldChg chg="addSp modSp mod modAnim">
        <pc:chgData name="Siegbert Rudolph" userId="2af4d44886c067cc" providerId="LiveId" clId="{E73ABA4F-50A6-43B8-87FC-7C14282A25C1}" dt="2021-02-27T10:26:17.280" v="2286"/>
        <pc:sldMkLst>
          <pc:docMk/>
          <pc:sldMk cId="3552815951" sldId="704"/>
        </pc:sldMkLst>
        <pc:spChg chg="add mod">
          <ac:chgData name="Siegbert Rudolph" userId="2af4d44886c067cc" providerId="LiveId" clId="{E73ABA4F-50A6-43B8-87FC-7C14282A25C1}" dt="2021-02-27T10:26:13.483" v="2285" actId="20577"/>
          <ac:spMkLst>
            <pc:docMk/>
            <pc:sldMk cId="3552815951" sldId="704"/>
            <ac:spMk id="14" creationId="{FC8CCA82-28DE-497D-9EBC-484FFBA8B7B1}"/>
          </ac:spMkLst>
        </pc:spChg>
        <pc:spChg chg="mod">
          <ac:chgData name="Siegbert Rudolph" userId="2af4d44886c067cc" providerId="LiveId" clId="{E73ABA4F-50A6-43B8-87FC-7C14282A25C1}" dt="2021-02-27T08:50:09.949" v="400" actId="6549"/>
          <ac:spMkLst>
            <pc:docMk/>
            <pc:sldMk cId="3552815951" sldId="704"/>
            <ac:spMk id="17" creationId="{ACADC713-7D4D-4F13-9DEA-723C21DCE51C}"/>
          </ac:spMkLst>
        </pc:spChg>
      </pc:sldChg>
      <pc:sldChg chg="addSp modSp mod modAnim">
        <pc:chgData name="Siegbert Rudolph" userId="2af4d44886c067cc" providerId="LiveId" clId="{E73ABA4F-50A6-43B8-87FC-7C14282A25C1}" dt="2021-02-27T10:26:50.350" v="2317"/>
        <pc:sldMkLst>
          <pc:docMk/>
          <pc:sldMk cId="3326870341" sldId="705"/>
        </pc:sldMkLst>
        <pc:spChg chg="add mod">
          <ac:chgData name="Siegbert Rudolph" userId="2af4d44886c067cc" providerId="LiveId" clId="{E73ABA4F-50A6-43B8-87FC-7C14282A25C1}" dt="2021-02-27T10:26:46.882" v="2316" actId="20577"/>
          <ac:spMkLst>
            <pc:docMk/>
            <pc:sldMk cId="3326870341" sldId="705"/>
            <ac:spMk id="14" creationId="{4C854CF1-13CC-4A96-8B19-933AD54E219D}"/>
          </ac:spMkLst>
        </pc:spChg>
        <pc:spChg chg="mod">
          <ac:chgData name="Siegbert Rudolph" userId="2af4d44886c067cc" providerId="LiveId" clId="{E73ABA4F-50A6-43B8-87FC-7C14282A25C1}" dt="2021-02-27T08:50:17.806" v="409" actId="6549"/>
          <ac:spMkLst>
            <pc:docMk/>
            <pc:sldMk cId="3326870341" sldId="705"/>
            <ac:spMk id="17" creationId="{D3641A43-0F58-4312-9662-76A9C8935C86}"/>
          </ac:spMkLst>
        </pc:spChg>
      </pc:sldChg>
      <pc:sldChg chg="addSp modSp mod modAnim">
        <pc:chgData name="Siegbert Rudolph" userId="2af4d44886c067cc" providerId="LiveId" clId="{E73ABA4F-50A6-43B8-87FC-7C14282A25C1}" dt="2021-02-27T10:27:58.974" v="2359"/>
        <pc:sldMkLst>
          <pc:docMk/>
          <pc:sldMk cId="2717397350" sldId="706"/>
        </pc:sldMkLst>
        <pc:spChg chg="add mod">
          <ac:chgData name="Siegbert Rudolph" userId="2af4d44886c067cc" providerId="LiveId" clId="{E73ABA4F-50A6-43B8-87FC-7C14282A25C1}" dt="2021-02-27T10:27:53.429" v="2358" actId="20577"/>
          <ac:spMkLst>
            <pc:docMk/>
            <pc:sldMk cId="2717397350" sldId="706"/>
            <ac:spMk id="14" creationId="{7D6F27A2-A016-435C-8073-7073751DA298}"/>
          </ac:spMkLst>
        </pc:spChg>
        <pc:spChg chg="mod">
          <ac:chgData name="Siegbert Rudolph" userId="2af4d44886c067cc" providerId="LiveId" clId="{E73ABA4F-50A6-43B8-87FC-7C14282A25C1}" dt="2021-02-27T08:50:22.134" v="418" actId="6549"/>
          <ac:spMkLst>
            <pc:docMk/>
            <pc:sldMk cId="2717397350" sldId="706"/>
            <ac:spMk id="17" creationId="{68CE983B-A224-4DDD-B51A-426CC28C66E0}"/>
          </ac:spMkLst>
        </pc:spChg>
      </pc:sldChg>
      <pc:sldChg chg="addSp modSp mod modAnim">
        <pc:chgData name="Siegbert Rudolph" userId="2af4d44886c067cc" providerId="LiveId" clId="{E73ABA4F-50A6-43B8-87FC-7C14282A25C1}" dt="2021-02-27T10:28:24.171" v="2396"/>
        <pc:sldMkLst>
          <pc:docMk/>
          <pc:sldMk cId="2790216944" sldId="707"/>
        </pc:sldMkLst>
        <pc:spChg chg="add mod">
          <ac:chgData name="Siegbert Rudolph" userId="2af4d44886c067cc" providerId="LiveId" clId="{E73ABA4F-50A6-43B8-87FC-7C14282A25C1}" dt="2021-02-27T10:28:19.438" v="2395" actId="20577"/>
          <ac:spMkLst>
            <pc:docMk/>
            <pc:sldMk cId="2790216944" sldId="707"/>
            <ac:spMk id="14" creationId="{A29B7DEF-DFA2-4E19-B2C6-B00076CD75B7}"/>
          </ac:spMkLst>
        </pc:spChg>
        <pc:spChg chg="mod">
          <ac:chgData name="Siegbert Rudolph" userId="2af4d44886c067cc" providerId="LiveId" clId="{E73ABA4F-50A6-43B8-87FC-7C14282A25C1}" dt="2021-02-27T08:50:26.976" v="427" actId="6549"/>
          <ac:spMkLst>
            <pc:docMk/>
            <pc:sldMk cId="2790216944" sldId="707"/>
            <ac:spMk id="17" creationId="{6A527745-AFAD-4EDF-99CD-29B9DA483F0E}"/>
          </ac:spMkLst>
        </pc:spChg>
      </pc:sldChg>
      <pc:sldChg chg="addSp modSp mod modAnim">
        <pc:chgData name="Siegbert Rudolph" userId="2af4d44886c067cc" providerId="LiveId" clId="{E73ABA4F-50A6-43B8-87FC-7C14282A25C1}" dt="2021-02-27T10:28:48.478" v="2433"/>
        <pc:sldMkLst>
          <pc:docMk/>
          <pc:sldMk cId="962042790" sldId="708"/>
        </pc:sldMkLst>
        <pc:spChg chg="add mod">
          <ac:chgData name="Siegbert Rudolph" userId="2af4d44886c067cc" providerId="LiveId" clId="{E73ABA4F-50A6-43B8-87FC-7C14282A25C1}" dt="2021-02-27T10:28:45.369" v="2432" actId="20577"/>
          <ac:spMkLst>
            <pc:docMk/>
            <pc:sldMk cId="962042790" sldId="708"/>
            <ac:spMk id="14" creationId="{286A4DF1-F806-41BF-9658-3C3BF04AB7F5}"/>
          </ac:spMkLst>
        </pc:spChg>
        <pc:spChg chg="mod">
          <ac:chgData name="Siegbert Rudolph" userId="2af4d44886c067cc" providerId="LiveId" clId="{E73ABA4F-50A6-43B8-87FC-7C14282A25C1}" dt="2021-02-27T08:50:31.319" v="436" actId="6549"/>
          <ac:spMkLst>
            <pc:docMk/>
            <pc:sldMk cId="962042790" sldId="708"/>
            <ac:spMk id="17" creationId="{563609CD-0F2A-4117-BD88-AF12178B5A0E}"/>
          </ac:spMkLst>
        </pc:spChg>
      </pc:sldChg>
      <pc:sldChg chg="addSp modSp mod modAnim">
        <pc:chgData name="Siegbert Rudolph" userId="2af4d44886c067cc" providerId="LiveId" clId="{E73ABA4F-50A6-43B8-87FC-7C14282A25C1}" dt="2021-02-27T10:29:14.082" v="2477"/>
        <pc:sldMkLst>
          <pc:docMk/>
          <pc:sldMk cId="2294460663" sldId="709"/>
        </pc:sldMkLst>
        <pc:spChg chg="add mod">
          <ac:chgData name="Siegbert Rudolph" userId="2af4d44886c067cc" providerId="LiveId" clId="{E73ABA4F-50A6-43B8-87FC-7C14282A25C1}" dt="2021-02-27T10:29:10.410" v="2476" actId="20577"/>
          <ac:spMkLst>
            <pc:docMk/>
            <pc:sldMk cId="2294460663" sldId="709"/>
            <ac:spMk id="14" creationId="{9A479A1D-8555-4DCC-BC75-36B9098690E7}"/>
          </ac:spMkLst>
        </pc:spChg>
        <pc:spChg chg="mod">
          <ac:chgData name="Siegbert Rudolph" userId="2af4d44886c067cc" providerId="LiveId" clId="{E73ABA4F-50A6-43B8-87FC-7C14282A25C1}" dt="2021-02-27T08:50:35.209" v="445" actId="6549"/>
          <ac:spMkLst>
            <pc:docMk/>
            <pc:sldMk cId="2294460663" sldId="709"/>
            <ac:spMk id="17" creationId="{219093D6-84EC-4198-A290-D03E281D3A8E}"/>
          </ac:spMkLst>
        </pc:spChg>
      </pc:sldChg>
      <pc:sldChg chg="addSp modSp mod modAnim">
        <pc:chgData name="Siegbert Rudolph" userId="2af4d44886c067cc" providerId="LiveId" clId="{E73ABA4F-50A6-43B8-87FC-7C14282A25C1}" dt="2021-02-27T10:29:35.467" v="2518"/>
        <pc:sldMkLst>
          <pc:docMk/>
          <pc:sldMk cId="3732394870" sldId="710"/>
        </pc:sldMkLst>
        <pc:spChg chg="add mod">
          <ac:chgData name="Siegbert Rudolph" userId="2af4d44886c067cc" providerId="LiveId" clId="{E73ABA4F-50A6-43B8-87FC-7C14282A25C1}" dt="2021-02-27T10:29:31.671" v="2517" actId="20577"/>
          <ac:spMkLst>
            <pc:docMk/>
            <pc:sldMk cId="3732394870" sldId="710"/>
            <ac:spMk id="14" creationId="{AF83D251-1EEA-4973-AEA3-D135AE5D427D}"/>
          </ac:spMkLst>
        </pc:spChg>
        <pc:spChg chg="mod">
          <ac:chgData name="Siegbert Rudolph" userId="2af4d44886c067cc" providerId="LiveId" clId="{E73ABA4F-50A6-43B8-87FC-7C14282A25C1}" dt="2021-02-27T08:50:40.161" v="454" actId="6549"/>
          <ac:spMkLst>
            <pc:docMk/>
            <pc:sldMk cId="3732394870" sldId="710"/>
            <ac:spMk id="17" creationId="{D2E0BE42-61D5-46D1-A1EE-80FEB31B8786}"/>
          </ac:spMkLst>
        </pc:spChg>
      </pc:sldChg>
      <pc:sldChg chg="addSp modSp mod modAnim">
        <pc:chgData name="Siegbert Rudolph" userId="2af4d44886c067cc" providerId="LiveId" clId="{E73ABA4F-50A6-43B8-87FC-7C14282A25C1}" dt="2021-02-27T10:30:17.051" v="2557"/>
        <pc:sldMkLst>
          <pc:docMk/>
          <pc:sldMk cId="2859889638" sldId="711"/>
        </pc:sldMkLst>
        <pc:spChg chg="add mod">
          <ac:chgData name="Siegbert Rudolph" userId="2af4d44886c067cc" providerId="LiveId" clId="{E73ABA4F-50A6-43B8-87FC-7C14282A25C1}" dt="2021-02-27T10:30:12.521" v="2556" actId="20577"/>
          <ac:spMkLst>
            <pc:docMk/>
            <pc:sldMk cId="2859889638" sldId="711"/>
            <ac:spMk id="14" creationId="{65A6AA57-08CC-4FC0-B1DA-46C694A5AC05}"/>
          </ac:spMkLst>
        </pc:spChg>
        <pc:spChg chg="mod">
          <ac:chgData name="Siegbert Rudolph" userId="2af4d44886c067cc" providerId="LiveId" clId="{E73ABA4F-50A6-43B8-87FC-7C14282A25C1}" dt="2021-02-27T08:50:45.003" v="463" actId="6549"/>
          <ac:spMkLst>
            <pc:docMk/>
            <pc:sldMk cId="2859889638" sldId="711"/>
            <ac:spMk id="17" creationId="{76F551FE-EB4A-4439-916D-8E7CC04D4DA5}"/>
          </ac:spMkLst>
        </pc:spChg>
      </pc:sldChg>
      <pc:sldChg chg="addSp modSp mod modAnim">
        <pc:chgData name="Siegbert Rudolph" userId="2af4d44886c067cc" providerId="LiveId" clId="{E73ABA4F-50A6-43B8-87FC-7C14282A25C1}" dt="2021-02-27T10:30:47.638" v="2596"/>
        <pc:sldMkLst>
          <pc:docMk/>
          <pc:sldMk cId="3212973808" sldId="712"/>
        </pc:sldMkLst>
        <pc:spChg chg="add mod">
          <ac:chgData name="Siegbert Rudolph" userId="2af4d44886c067cc" providerId="LiveId" clId="{E73ABA4F-50A6-43B8-87FC-7C14282A25C1}" dt="2021-02-27T10:30:44.888" v="2595" actId="20577"/>
          <ac:spMkLst>
            <pc:docMk/>
            <pc:sldMk cId="3212973808" sldId="712"/>
            <ac:spMk id="14" creationId="{CF611377-C376-4E6C-B9BF-7329856C6D5C}"/>
          </ac:spMkLst>
        </pc:spChg>
        <pc:spChg chg="mod">
          <ac:chgData name="Siegbert Rudolph" userId="2af4d44886c067cc" providerId="LiveId" clId="{E73ABA4F-50A6-43B8-87FC-7C14282A25C1}" dt="2021-02-27T08:50:49.393" v="472" actId="6549"/>
          <ac:spMkLst>
            <pc:docMk/>
            <pc:sldMk cId="3212973808" sldId="712"/>
            <ac:spMk id="17" creationId="{878D1D7D-9760-4303-9D31-5D89811DB186}"/>
          </ac:spMkLst>
        </pc:spChg>
      </pc:sldChg>
      <pc:sldChg chg="addSp modSp mod modAnim">
        <pc:chgData name="Siegbert Rudolph" userId="2af4d44886c067cc" providerId="LiveId" clId="{E73ABA4F-50A6-43B8-87FC-7C14282A25C1}" dt="2021-02-27T10:33:41.332" v="2688"/>
        <pc:sldMkLst>
          <pc:docMk/>
          <pc:sldMk cId="1242677641" sldId="713"/>
        </pc:sldMkLst>
        <pc:spChg chg="add mod">
          <ac:chgData name="Siegbert Rudolph" userId="2af4d44886c067cc" providerId="LiveId" clId="{E73ABA4F-50A6-43B8-87FC-7C14282A25C1}" dt="2021-02-27T10:33:37.957" v="2687" actId="20577"/>
          <ac:spMkLst>
            <pc:docMk/>
            <pc:sldMk cId="1242677641" sldId="713"/>
            <ac:spMk id="14" creationId="{41A84F13-5835-4E95-A51C-56B094A6E11E}"/>
          </ac:spMkLst>
        </pc:spChg>
        <pc:spChg chg="mod">
          <ac:chgData name="Siegbert Rudolph" userId="2af4d44886c067cc" providerId="LiveId" clId="{E73ABA4F-50A6-43B8-87FC-7C14282A25C1}" dt="2021-02-27T08:50:54.532" v="481" actId="6549"/>
          <ac:spMkLst>
            <pc:docMk/>
            <pc:sldMk cId="1242677641" sldId="713"/>
            <ac:spMk id="17" creationId="{3FD2C8F6-3B56-4EAA-9838-5C3B0A020E0B}"/>
          </ac:spMkLst>
        </pc:spChg>
        <pc:spChg chg="mod">
          <ac:chgData name="Siegbert Rudolph" userId="2af4d44886c067cc" providerId="LiveId" clId="{E73ABA4F-50A6-43B8-87FC-7C14282A25C1}" dt="2021-02-27T10:32:56.998" v="2634" actId="20577"/>
          <ac:spMkLst>
            <pc:docMk/>
            <pc:sldMk cId="1242677641" sldId="713"/>
            <ac:spMk id="19" creationId="{4079C44F-5987-47F0-83B1-FE94AEB72BBD}"/>
          </ac:spMkLst>
        </pc:spChg>
        <pc:spChg chg="mod">
          <ac:chgData name="Siegbert Rudolph" userId="2af4d44886c067cc" providerId="LiveId" clId="{E73ABA4F-50A6-43B8-87FC-7C14282A25C1}" dt="2021-02-27T10:32:24.474" v="2609" actId="1036"/>
          <ac:spMkLst>
            <pc:docMk/>
            <pc:sldMk cId="1242677641" sldId="713"/>
            <ac:spMk id="68" creationId="{00000000-0000-0000-0000-000000000000}"/>
          </ac:spMkLst>
        </pc:spChg>
        <pc:graphicFrameChg chg="modGraphic">
          <ac:chgData name="Siegbert Rudolph" userId="2af4d44886c067cc" providerId="LiveId" clId="{E73ABA4F-50A6-43B8-87FC-7C14282A25C1}" dt="2021-02-27T10:32:20.647" v="2604" actId="20577"/>
          <ac:graphicFrameMkLst>
            <pc:docMk/>
            <pc:sldMk cId="1242677641" sldId="713"/>
            <ac:graphicFrameMk id="15" creationId="{00000000-0000-0000-0000-000000000000}"/>
          </ac:graphicFrameMkLst>
        </pc:graphicFrameChg>
        <pc:picChg chg="mod">
          <ac:chgData name="Siegbert Rudolph" userId="2af4d44886c067cc" providerId="LiveId" clId="{E73ABA4F-50A6-43B8-87FC-7C14282A25C1}" dt="2021-02-27T10:32:36.347" v="2610" actId="1076"/>
          <ac:picMkLst>
            <pc:docMk/>
            <pc:sldMk cId="1242677641" sldId="713"/>
            <ac:picMk id="3" creationId="{FC1C1F3E-56B5-4D73-B955-A675BF71B533}"/>
          </ac:picMkLst>
        </pc:picChg>
      </pc:sldChg>
      <pc:sldChg chg="addSp modSp mod modAnim">
        <pc:chgData name="Siegbert Rudolph" userId="2af4d44886c067cc" providerId="LiveId" clId="{E73ABA4F-50A6-43B8-87FC-7C14282A25C1}" dt="2021-02-27T10:34:55.789" v="2723"/>
        <pc:sldMkLst>
          <pc:docMk/>
          <pc:sldMk cId="3081089863" sldId="714"/>
        </pc:sldMkLst>
        <pc:spChg chg="add mod">
          <ac:chgData name="Siegbert Rudolph" userId="2af4d44886c067cc" providerId="LiveId" clId="{E73ABA4F-50A6-43B8-87FC-7C14282A25C1}" dt="2021-02-27T10:34:51.915" v="2722" actId="20577"/>
          <ac:spMkLst>
            <pc:docMk/>
            <pc:sldMk cId="3081089863" sldId="714"/>
            <ac:spMk id="14" creationId="{FDE406C5-88DF-40E0-BDB3-328BA0AAB277}"/>
          </ac:spMkLst>
        </pc:spChg>
        <pc:spChg chg="mod">
          <ac:chgData name="Siegbert Rudolph" userId="2af4d44886c067cc" providerId="LiveId" clId="{E73ABA4F-50A6-43B8-87FC-7C14282A25C1}" dt="2021-02-27T08:50:58.828" v="490" actId="6549"/>
          <ac:spMkLst>
            <pc:docMk/>
            <pc:sldMk cId="3081089863" sldId="714"/>
            <ac:spMk id="17" creationId="{A3634E92-904E-468B-B921-76BAC4F7413A}"/>
          </ac:spMkLst>
        </pc:spChg>
      </pc:sldChg>
    </pc:docChg>
  </pc:docChgLst>
  <pc:docChgLst>
    <pc:chgData name="Siegbert Rudolph" userId="2af4d44886c067cc" providerId="LiveId" clId="{0C7938E8-BC4D-4B1B-9E52-1F2B79149ED5}"/>
    <pc:docChg chg="custSel modSld">
      <pc:chgData name="Siegbert Rudolph" userId="2af4d44886c067cc" providerId="LiveId" clId="{0C7938E8-BC4D-4B1B-9E52-1F2B79149ED5}" dt="2022-10-31T17:52:56.056" v="318" actId="1076"/>
      <pc:docMkLst>
        <pc:docMk/>
      </pc:docMkLst>
      <pc:sldChg chg="delSp modSp mod">
        <pc:chgData name="Siegbert Rudolph" userId="2af4d44886c067cc" providerId="LiveId" clId="{0C7938E8-BC4D-4B1B-9E52-1F2B79149ED5}" dt="2022-10-31T17:52:55.899" v="12" actId="1076"/>
        <pc:sldMkLst>
          <pc:docMk/>
          <pc:sldMk cId="0" sldId="444"/>
        </pc:sldMkLst>
        <pc:spChg chg="del">
          <ac:chgData name="Siegbert Rudolph" userId="2af4d44886c067cc" providerId="LiveId" clId="{0C7938E8-BC4D-4B1B-9E52-1F2B79149ED5}" dt="2022-10-31T17:52:55.884" v="7" actId="478"/>
          <ac:spMkLst>
            <pc:docMk/>
            <pc:sldMk cId="0" sldId="444"/>
            <ac:spMk id="2" creationId="{AC960CF3-247B-D462-A288-7FC2F213E9BB}"/>
          </ac:spMkLst>
        </pc:spChg>
        <pc:spChg chg="mod">
          <ac:chgData name="Siegbert Rudolph" userId="2af4d44886c067cc" providerId="LiveId" clId="{0C7938E8-BC4D-4B1B-9E52-1F2B79149ED5}" dt="2022-10-31T17:52:55.899" v="12" actId="1076"/>
          <ac:spMkLst>
            <pc:docMk/>
            <pc:sldMk cId="0" sldId="444"/>
            <ac:spMk id="3" creationId="{7E992E8E-9D42-28BC-8A86-3A27E4A9AA54}"/>
          </ac:spMkLst>
        </pc:spChg>
        <pc:spChg chg="mod">
          <ac:chgData name="Siegbert Rudolph" userId="2af4d44886c067cc" providerId="LiveId" clId="{0C7938E8-BC4D-4B1B-9E52-1F2B79149ED5}" dt="2022-10-31T10:23:08.637" v="6" actId="20577"/>
          <ac:spMkLst>
            <pc:docMk/>
            <pc:sldMk cId="0" sldId="444"/>
            <ac:spMk id="23" creationId="{00000000-0000-0000-0000-000000000000}"/>
          </ac:spMkLst>
        </pc:spChg>
      </pc:sldChg>
      <pc:sldChg chg="delSp modSp mod">
        <pc:chgData name="Siegbert Rudolph" userId="2af4d44886c067cc" providerId="LiveId" clId="{0C7938E8-BC4D-4B1B-9E52-1F2B79149ED5}" dt="2022-10-31T17:52:56.056" v="318" actId="1076"/>
        <pc:sldMkLst>
          <pc:docMk/>
          <pc:sldMk cId="1647492060" sldId="607"/>
        </pc:sldMkLst>
        <pc:spChg chg="del">
          <ac:chgData name="Siegbert Rudolph" userId="2af4d44886c067cc" providerId="LiveId" clId="{0C7938E8-BC4D-4B1B-9E52-1F2B79149ED5}" dt="2022-10-31T17:52:56.056" v="313" actId="478"/>
          <ac:spMkLst>
            <pc:docMk/>
            <pc:sldMk cId="1647492060" sldId="607"/>
            <ac:spMk id="2" creationId="{109515F5-D50A-6B02-66C5-F1054DC33E80}"/>
          </ac:spMkLst>
        </pc:spChg>
        <pc:spChg chg="mod">
          <ac:chgData name="Siegbert Rudolph" userId="2af4d44886c067cc" providerId="LiveId" clId="{0C7938E8-BC4D-4B1B-9E52-1F2B79149ED5}" dt="2022-10-31T17:52:56.056" v="318" actId="1076"/>
          <ac:spMkLst>
            <pc:docMk/>
            <pc:sldMk cId="1647492060" sldId="607"/>
            <ac:spMk id="5" creationId="{E87A43BD-8CD2-B86C-2E2E-DAF2C85FB2D3}"/>
          </ac:spMkLst>
        </pc:spChg>
      </pc:sldChg>
      <pc:sldChg chg="delSp modSp mod">
        <pc:chgData name="Siegbert Rudolph" userId="2af4d44886c067cc" providerId="LiveId" clId="{0C7938E8-BC4D-4B1B-9E52-1F2B79149ED5}" dt="2022-10-31T17:52:55.899" v="18" actId="1076"/>
        <pc:sldMkLst>
          <pc:docMk/>
          <pc:sldMk cId="4139754275" sldId="665"/>
        </pc:sldMkLst>
        <pc:spChg chg="del">
          <ac:chgData name="Siegbert Rudolph" userId="2af4d44886c067cc" providerId="LiveId" clId="{0C7938E8-BC4D-4B1B-9E52-1F2B79149ED5}" dt="2022-10-31T17:52:55.899" v="13" actId="478"/>
          <ac:spMkLst>
            <pc:docMk/>
            <pc:sldMk cId="4139754275" sldId="665"/>
            <ac:spMk id="2" creationId="{3ECD37DC-1EAC-FA66-5EA5-177D5C4D7886}"/>
          </ac:spMkLst>
        </pc:spChg>
        <pc:spChg chg="mod">
          <ac:chgData name="Siegbert Rudolph" userId="2af4d44886c067cc" providerId="LiveId" clId="{0C7938E8-BC4D-4B1B-9E52-1F2B79149ED5}" dt="2022-10-31T17:52:55.899" v="18" actId="1076"/>
          <ac:spMkLst>
            <pc:docMk/>
            <pc:sldMk cId="4139754275" sldId="665"/>
            <ac:spMk id="6" creationId="{6F613EDC-A457-0466-5BD0-215714AD3D5B}"/>
          </ac:spMkLst>
        </pc:spChg>
      </pc:sldChg>
      <pc:sldChg chg="delSp modSp mod">
        <pc:chgData name="Siegbert Rudolph" userId="2af4d44886c067cc" providerId="LiveId" clId="{0C7938E8-BC4D-4B1B-9E52-1F2B79149ED5}" dt="2022-10-31T17:52:55.899" v="24" actId="1076"/>
        <pc:sldMkLst>
          <pc:docMk/>
          <pc:sldMk cId="851338789" sldId="666"/>
        </pc:sldMkLst>
        <pc:spChg chg="del">
          <ac:chgData name="Siegbert Rudolph" userId="2af4d44886c067cc" providerId="LiveId" clId="{0C7938E8-BC4D-4B1B-9E52-1F2B79149ED5}" dt="2022-10-31T17:52:55.899" v="19" actId="478"/>
          <ac:spMkLst>
            <pc:docMk/>
            <pc:sldMk cId="851338789" sldId="666"/>
            <ac:spMk id="2" creationId="{93F99395-0AE6-729F-BD9F-90B42AAEBEA5}"/>
          </ac:spMkLst>
        </pc:spChg>
        <pc:spChg chg="mod">
          <ac:chgData name="Siegbert Rudolph" userId="2af4d44886c067cc" providerId="LiveId" clId="{0C7938E8-BC4D-4B1B-9E52-1F2B79149ED5}" dt="2022-10-31T17:52:55.899" v="24" actId="1076"/>
          <ac:spMkLst>
            <pc:docMk/>
            <pc:sldMk cId="851338789" sldId="666"/>
            <ac:spMk id="4" creationId="{7CAA24E6-54B7-5B95-078F-0A52613AD301}"/>
          </ac:spMkLst>
        </pc:spChg>
      </pc:sldChg>
      <pc:sldChg chg="delSp modSp mod">
        <pc:chgData name="Siegbert Rudolph" userId="2af4d44886c067cc" providerId="LiveId" clId="{0C7938E8-BC4D-4B1B-9E52-1F2B79149ED5}" dt="2022-10-31T17:52:55.899" v="30" actId="1076"/>
        <pc:sldMkLst>
          <pc:docMk/>
          <pc:sldMk cId="32619341" sldId="667"/>
        </pc:sldMkLst>
        <pc:spChg chg="del">
          <ac:chgData name="Siegbert Rudolph" userId="2af4d44886c067cc" providerId="LiveId" clId="{0C7938E8-BC4D-4B1B-9E52-1F2B79149ED5}" dt="2022-10-31T17:52:55.899" v="25" actId="478"/>
          <ac:spMkLst>
            <pc:docMk/>
            <pc:sldMk cId="32619341" sldId="667"/>
            <ac:spMk id="2" creationId="{FE8A6239-5942-9011-5062-4C26AC5EEEE9}"/>
          </ac:spMkLst>
        </pc:spChg>
        <pc:spChg chg="mod">
          <ac:chgData name="Siegbert Rudolph" userId="2af4d44886c067cc" providerId="LiveId" clId="{0C7938E8-BC4D-4B1B-9E52-1F2B79149ED5}" dt="2022-10-31T17:52:55.899" v="30" actId="1076"/>
          <ac:spMkLst>
            <pc:docMk/>
            <pc:sldMk cId="32619341" sldId="667"/>
            <ac:spMk id="4" creationId="{6A8381D0-354B-CC07-D3F6-AAEA4DFFF359}"/>
          </ac:spMkLst>
        </pc:spChg>
      </pc:sldChg>
      <pc:sldChg chg="delSp modSp mod">
        <pc:chgData name="Siegbert Rudolph" userId="2af4d44886c067cc" providerId="LiveId" clId="{0C7938E8-BC4D-4B1B-9E52-1F2B79149ED5}" dt="2022-10-31T17:52:55.899" v="36" actId="1076"/>
        <pc:sldMkLst>
          <pc:docMk/>
          <pc:sldMk cId="3357782295" sldId="668"/>
        </pc:sldMkLst>
        <pc:spChg chg="del">
          <ac:chgData name="Siegbert Rudolph" userId="2af4d44886c067cc" providerId="LiveId" clId="{0C7938E8-BC4D-4B1B-9E52-1F2B79149ED5}" dt="2022-10-31T17:52:55.899" v="31" actId="478"/>
          <ac:spMkLst>
            <pc:docMk/>
            <pc:sldMk cId="3357782295" sldId="668"/>
            <ac:spMk id="2" creationId="{BF830A9C-C69B-3AEF-2AA6-1C3012B77574}"/>
          </ac:spMkLst>
        </pc:spChg>
        <pc:spChg chg="mod">
          <ac:chgData name="Siegbert Rudolph" userId="2af4d44886c067cc" providerId="LiveId" clId="{0C7938E8-BC4D-4B1B-9E52-1F2B79149ED5}" dt="2022-10-31T17:52:55.899" v="36" actId="1076"/>
          <ac:spMkLst>
            <pc:docMk/>
            <pc:sldMk cId="3357782295" sldId="668"/>
            <ac:spMk id="4" creationId="{443D8FE1-3D06-7F3D-185B-F2B1E1A85221}"/>
          </ac:spMkLst>
        </pc:spChg>
      </pc:sldChg>
      <pc:sldChg chg="delSp modSp mod">
        <pc:chgData name="Siegbert Rudolph" userId="2af4d44886c067cc" providerId="LiveId" clId="{0C7938E8-BC4D-4B1B-9E52-1F2B79149ED5}" dt="2022-10-31T17:52:55.915" v="42" actId="1076"/>
        <pc:sldMkLst>
          <pc:docMk/>
          <pc:sldMk cId="1192445195" sldId="669"/>
        </pc:sldMkLst>
        <pc:spChg chg="del">
          <ac:chgData name="Siegbert Rudolph" userId="2af4d44886c067cc" providerId="LiveId" clId="{0C7938E8-BC4D-4B1B-9E52-1F2B79149ED5}" dt="2022-10-31T17:52:55.899" v="37" actId="478"/>
          <ac:spMkLst>
            <pc:docMk/>
            <pc:sldMk cId="1192445195" sldId="669"/>
            <ac:spMk id="2" creationId="{FB49E0ED-F388-1A26-EB53-99876097C290}"/>
          </ac:spMkLst>
        </pc:spChg>
        <pc:spChg chg="mod">
          <ac:chgData name="Siegbert Rudolph" userId="2af4d44886c067cc" providerId="LiveId" clId="{0C7938E8-BC4D-4B1B-9E52-1F2B79149ED5}" dt="2022-10-31T17:52:55.915" v="42" actId="1076"/>
          <ac:spMkLst>
            <pc:docMk/>
            <pc:sldMk cId="1192445195" sldId="669"/>
            <ac:spMk id="4" creationId="{9719AE8E-EF6A-D0D2-5580-A6453B999E0B}"/>
          </ac:spMkLst>
        </pc:spChg>
      </pc:sldChg>
      <pc:sldChg chg="delSp modSp mod">
        <pc:chgData name="Siegbert Rudolph" userId="2af4d44886c067cc" providerId="LiveId" clId="{0C7938E8-BC4D-4B1B-9E52-1F2B79149ED5}" dt="2022-10-31T17:52:55.915" v="48" actId="1076"/>
        <pc:sldMkLst>
          <pc:docMk/>
          <pc:sldMk cId="1536402048" sldId="670"/>
        </pc:sldMkLst>
        <pc:spChg chg="del">
          <ac:chgData name="Siegbert Rudolph" userId="2af4d44886c067cc" providerId="LiveId" clId="{0C7938E8-BC4D-4B1B-9E52-1F2B79149ED5}" dt="2022-10-31T17:52:55.915" v="43" actId="478"/>
          <ac:spMkLst>
            <pc:docMk/>
            <pc:sldMk cId="1536402048" sldId="670"/>
            <ac:spMk id="2" creationId="{13EF328B-9FED-A58B-DE3E-74AE5F4FA031}"/>
          </ac:spMkLst>
        </pc:spChg>
        <pc:spChg chg="mod">
          <ac:chgData name="Siegbert Rudolph" userId="2af4d44886c067cc" providerId="LiveId" clId="{0C7938E8-BC4D-4B1B-9E52-1F2B79149ED5}" dt="2022-10-31T17:52:55.915" v="48" actId="1076"/>
          <ac:spMkLst>
            <pc:docMk/>
            <pc:sldMk cId="1536402048" sldId="670"/>
            <ac:spMk id="4" creationId="{D2D736E0-4644-A087-9300-448AF57B83DA}"/>
          </ac:spMkLst>
        </pc:spChg>
      </pc:sldChg>
      <pc:sldChg chg="delSp modSp mod">
        <pc:chgData name="Siegbert Rudolph" userId="2af4d44886c067cc" providerId="LiveId" clId="{0C7938E8-BC4D-4B1B-9E52-1F2B79149ED5}" dt="2022-10-31T17:52:55.915" v="54" actId="1076"/>
        <pc:sldMkLst>
          <pc:docMk/>
          <pc:sldMk cId="384098310" sldId="671"/>
        </pc:sldMkLst>
        <pc:spChg chg="del">
          <ac:chgData name="Siegbert Rudolph" userId="2af4d44886c067cc" providerId="LiveId" clId="{0C7938E8-BC4D-4B1B-9E52-1F2B79149ED5}" dt="2022-10-31T17:52:55.915" v="49" actId="478"/>
          <ac:spMkLst>
            <pc:docMk/>
            <pc:sldMk cId="384098310" sldId="671"/>
            <ac:spMk id="2" creationId="{A082B59B-EF60-0398-57BE-284C4F904531}"/>
          </ac:spMkLst>
        </pc:spChg>
        <pc:spChg chg="mod">
          <ac:chgData name="Siegbert Rudolph" userId="2af4d44886c067cc" providerId="LiveId" clId="{0C7938E8-BC4D-4B1B-9E52-1F2B79149ED5}" dt="2022-10-31T17:52:55.915" v="54" actId="1076"/>
          <ac:spMkLst>
            <pc:docMk/>
            <pc:sldMk cId="384098310" sldId="671"/>
            <ac:spMk id="4" creationId="{808855B5-9680-C5BB-05DD-DDA74CC82ED4}"/>
          </ac:spMkLst>
        </pc:spChg>
      </pc:sldChg>
      <pc:sldChg chg="delSp modSp mod">
        <pc:chgData name="Siegbert Rudolph" userId="2af4d44886c067cc" providerId="LiveId" clId="{0C7938E8-BC4D-4B1B-9E52-1F2B79149ED5}" dt="2022-10-31T17:52:55.915" v="60" actId="1076"/>
        <pc:sldMkLst>
          <pc:docMk/>
          <pc:sldMk cId="1225357203" sldId="672"/>
        </pc:sldMkLst>
        <pc:spChg chg="del">
          <ac:chgData name="Siegbert Rudolph" userId="2af4d44886c067cc" providerId="LiveId" clId="{0C7938E8-BC4D-4B1B-9E52-1F2B79149ED5}" dt="2022-10-31T17:52:55.915" v="55" actId="478"/>
          <ac:spMkLst>
            <pc:docMk/>
            <pc:sldMk cId="1225357203" sldId="672"/>
            <ac:spMk id="2" creationId="{D3287A79-0610-0ACF-911F-FD7BA072824A}"/>
          </ac:spMkLst>
        </pc:spChg>
        <pc:spChg chg="mod">
          <ac:chgData name="Siegbert Rudolph" userId="2af4d44886c067cc" providerId="LiveId" clId="{0C7938E8-BC4D-4B1B-9E52-1F2B79149ED5}" dt="2022-10-31T17:52:55.915" v="60" actId="1076"/>
          <ac:spMkLst>
            <pc:docMk/>
            <pc:sldMk cId="1225357203" sldId="672"/>
            <ac:spMk id="4" creationId="{B7B5246D-B182-089A-10F7-3AE59583B171}"/>
          </ac:spMkLst>
        </pc:spChg>
      </pc:sldChg>
      <pc:sldChg chg="delSp modSp mod">
        <pc:chgData name="Siegbert Rudolph" userId="2af4d44886c067cc" providerId="LiveId" clId="{0C7938E8-BC4D-4B1B-9E52-1F2B79149ED5}" dt="2022-10-31T17:52:55.915" v="66" actId="1076"/>
        <pc:sldMkLst>
          <pc:docMk/>
          <pc:sldMk cId="3261663122" sldId="673"/>
        </pc:sldMkLst>
        <pc:spChg chg="del">
          <ac:chgData name="Siegbert Rudolph" userId="2af4d44886c067cc" providerId="LiveId" clId="{0C7938E8-BC4D-4B1B-9E52-1F2B79149ED5}" dt="2022-10-31T17:52:55.915" v="61" actId="478"/>
          <ac:spMkLst>
            <pc:docMk/>
            <pc:sldMk cId="3261663122" sldId="673"/>
            <ac:spMk id="2" creationId="{486FCE3C-F1E4-5B1C-3020-23210C5E06E3}"/>
          </ac:spMkLst>
        </pc:spChg>
        <pc:spChg chg="mod">
          <ac:chgData name="Siegbert Rudolph" userId="2af4d44886c067cc" providerId="LiveId" clId="{0C7938E8-BC4D-4B1B-9E52-1F2B79149ED5}" dt="2022-10-31T17:52:55.915" v="66" actId="1076"/>
          <ac:spMkLst>
            <pc:docMk/>
            <pc:sldMk cId="3261663122" sldId="673"/>
            <ac:spMk id="4" creationId="{5E4F6A67-2031-D1BD-D1CC-C4B6C4E24700}"/>
          </ac:spMkLst>
        </pc:spChg>
      </pc:sldChg>
      <pc:sldChg chg="delSp modSp mod">
        <pc:chgData name="Siegbert Rudolph" userId="2af4d44886c067cc" providerId="LiveId" clId="{0C7938E8-BC4D-4B1B-9E52-1F2B79149ED5}" dt="2022-10-31T17:52:55.931" v="72" actId="1076"/>
        <pc:sldMkLst>
          <pc:docMk/>
          <pc:sldMk cId="3935481072" sldId="674"/>
        </pc:sldMkLst>
        <pc:spChg chg="del">
          <ac:chgData name="Siegbert Rudolph" userId="2af4d44886c067cc" providerId="LiveId" clId="{0C7938E8-BC4D-4B1B-9E52-1F2B79149ED5}" dt="2022-10-31T17:52:55.915" v="67" actId="478"/>
          <ac:spMkLst>
            <pc:docMk/>
            <pc:sldMk cId="3935481072" sldId="674"/>
            <ac:spMk id="2" creationId="{3921E5E6-0B18-B57B-7E16-B368024E8992}"/>
          </ac:spMkLst>
        </pc:spChg>
        <pc:spChg chg="mod">
          <ac:chgData name="Siegbert Rudolph" userId="2af4d44886c067cc" providerId="LiveId" clId="{0C7938E8-BC4D-4B1B-9E52-1F2B79149ED5}" dt="2022-10-31T17:52:55.931" v="72" actId="1076"/>
          <ac:spMkLst>
            <pc:docMk/>
            <pc:sldMk cId="3935481072" sldId="674"/>
            <ac:spMk id="4" creationId="{9F64025A-BF43-E122-B31B-F5EE9914E038}"/>
          </ac:spMkLst>
        </pc:spChg>
      </pc:sldChg>
      <pc:sldChg chg="delSp modSp mod">
        <pc:chgData name="Siegbert Rudolph" userId="2af4d44886c067cc" providerId="LiveId" clId="{0C7938E8-BC4D-4B1B-9E52-1F2B79149ED5}" dt="2022-10-31T17:52:55.931" v="78" actId="1076"/>
        <pc:sldMkLst>
          <pc:docMk/>
          <pc:sldMk cId="1206306294" sldId="675"/>
        </pc:sldMkLst>
        <pc:spChg chg="del">
          <ac:chgData name="Siegbert Rudolph" userId="2af4d44886c067cc" providerId="LiveId" clId="{0C7938E8-BC4D-4B1B-9E52-1F2B79149ED5}" dt="2022-10-31T17:52:55.931" v="73" actId="478"/>
          <ac:spMkLst>
            <pc:docMk/>
            <pc:sldMk cId="1206306294" sldId="675"/>
            <ac:spMk id="2" creationId="{CAF97061-AECB-CB8B-7A9F-9DC476551774}"/>
          </ac:spMkLst>
        </pc:spChg>
        <pc:spChg chg="mod">
          <ac:chgData name="Siegbert Rudolph" userId="2af4d44886c067cc" providerId="LiveId" clId="{0C7938E8-BC4D-4B1B-9E52-1F2B79149ED5}" dt="2022-10-31T17:52:55.931" v="78" actId="1076"/>
          <ac:spMkLst>
            <pc:docMk/>
            <pc:sldMk cId="1206306294" sldId="675"/>
            <ac:spMk id="4" creationId="{7DA0323E-378A-1B51-D12F-9665F48BD21A}"/>
          </ac:spMkLst>
        </pc:spChg>
      </pc:sldChg>
      <pc:sldChg chg="delSp modSp mod">
        <pc:chgData name="Siegbert Rudolph" userId="2af4d44886c067cc" providerId="LiveId" clId="{0C7938E8-BC4D-4B1B-9E52-1F2B79149ED5}" dt="2022-10-31T17:52:55.931" v="84" actId="1076"/>
        <pc:sldMkLst>
          <pc:docMk/>
          <pc:sldMk cId="2340693183" sldId="676"/>
        </pc:sldMkLst>
        <pc:spChg chg="del">
          <ac:chgData name="Siegbert Rudolph" userId="2af4d44886c067cc" providerId="LiveId" clId="{0C7938E8-BC4D-4B1B-9E52-1F2B79149ED5}" dt="2022-10-31T17:52:55.931" v="79" actId="478"/>
          <ac:spMkLst>
            <pc:docMk/>
            <pc:sldMk cId="2340693183" sldId="676"/>
            <ac:spMk id="2" creationId="{DDBE22A2-4BFF-6E79-1A75-10326657A115}"/>
          </ac:spMkLst>
        </pc:spChg>
        <pc:spChg chg="mod">
          <ac:chgData name="Siegbert Rudolph" userId="2af4d44886c067cc" providerId="LiveId" clId="{0C7938E8-BC4D-4B1B-9E52-1F2B79149ED5}" dt="2022-10-31T17:52:55.931" v="84" actId="1076"/>
          <ac:spMkLst>
            <pc:docMk/>
            <pc:sldMk cId="2340693183" sldId="676"/>
            <ac:spMk id="4" creationId="{A9A6062F-0C9B-72B8-AB2F-CC084DB79301}"/>
          </ac:spMkLst>
        </pc:spChg>
      </pc:sldChg>
      <pc:sldChg chg="delSp modSp mod">
        <pc:chgData name="Siegbert Rudolph" userId="2af4d44886c067cc" providerId="LiveId" clId="{0C7938E8-BC4D-4B1B-9E52-1F2B79149ED5}" dt="2022-10-31T17:52:55.931" v="90" actId="1076"/>
        <pc:sldMkLst>
          <pc:docMk/>
          <pc:sldMk cId="4115010902" sldId="677"/>
        </pc:sldMkLst>
        <pc:spChg chg="del">
          <ac:chgData name="Siegbert Rudolph" userId="2af4d44886c067cc" providerId="LiveId" clId="{0C7938E8-BC4D-4B1B-9E52-1F2B79149ED5}" dt="2022-10-31T17:52:55.931" v="85" actId="478"/>
          <ac:spMkLst>
            <pc:docMk/>
            <pc:sldMk cId="4115010902" sldId="677"/>
            <ac:spMk id="2" creationId="{E1130EB6-B264-2F90-CFD0-3DC37B7A07D3}"/>
          </ac:spMkLst>
        </pc:spChg>
        <pc:spChg chg="mod">
          <ac:chgData name="Siegbert Rudolph" userId="2af4d44886c067cc" providerId="LiveId" clId="{0C7938E8-BC4D-4B1B-9E52-1F2B79149ED5}" dt="2022-10-31T17:52:55.931" v="90" actId="1076"/>
          <ac:spMkLst>
            <pc:docMk/>
            <pc:sldMk cId="4115010902" sldId="677"/>
            <ac:spMk id="4" creationId="{537D83BD-0830-C9A0-2831-FDFF2EAC90FE}"/>
          </ac:spMkLst>
        </pc:spChg>
      </pc:sldChg>
      <pc:sldChg chg="delSp modSp mod">
        <pc:chgData name="Siegbert Rudolph" userId="2af4d44886c067cc" providerId="LiveId" clId="{0C7938E8-BC4D-4B1B-9E52-1F2B79149ED5}" dt="2022-10-31T17:52:55.931" v="96" actId="1076"/>
        <pc:sldMkLst>
          <pc:docMk/>
          <pc:sldMk cId="3407891719" sldId="678"/>
        </pc:sldMkLst>
        <pc:spChg chg="del">
          <ac:chgData name="Siegbert Rudolph" userId="2af4d44886c067cc" providerId="LiveId" clId="{0C7938E8-BC4D-4B1B-9E52-1F2B79149ED5}" dt="2022-10-31T17:52:55.931" v="91" actId="478"/>
          <ac:spMkLst>
            <pc:docMk/>
            <pc:sldMk cId="3407891719" sldId="678"/>
            <ac:spMk id="2" creationId="{9D4502EF-0E5B-8ED8-D8A6-9378799DC071}"/>
          </ac:spMkLst>
        </pc:spChg>
        <pc:spChg chg="mod">
          <ac:chgData name="Siegbert Rudolph" userId="2af4d44886c067cc" providerId="LiveId" clId="{0C7938E8-BC4D-4B1B-9E52-1F2B79149ED5}" dt="2022-10-31T17:52:55.931" v="96" actId="1076"/>
          <ac:spMkLst>
            <pc:docMk/>
            <pc:sldMk cId="3407891719" sldId="678"/>
            <ac:spMk id="4" creationId="{DFF43FB4-5BB6-C2C5-5BCF-46EE7A7B8C5E}"/>
          </ac:spMkLst>
        </pc:spChg>
      </pc:sldChg>
      <pc:sldChg chg="delSp modSp mod">
        <pc:chgData name="Siegbert Rudolph" userId="2af4d44886c067cc" providerId="LiveId" clId="{0C7938E8-BC4D-4B1B-9E52-1F2B79149ED5}" dt="2022-10-31T17:52:55.946" v="102" actId="1076"/>
        <pc:sldMkLst>
          <pc:docMk/>
          <pc:sldMk cId="2189830302" sldId="679"/>
        </pc:sldMkLst>
        <pc:spChg chg="del">
          <ac:chgData name="Siegbert Rudolph" userId="2af4d44886c067cc" providerId="LiveId" clId="{0C7938E8-BC4D-4B1B-9E52-1F2B79149ED5}" dt="2022-10-31T17:52:55.931" v="97" actId="478"/>
          <ac:spMkLst>
            <pc:docMk/>
            <pc:sldMk cId="2189830302" sldId="679"/>
            <ac:spMk id="2" creationId="{811ED675-B74C-CF41-819A-F6118DBAE8D3}"/>
          </ac:spMkLst>
        </pc:spChg>
        <pc:spChg chg="mod">
          <ac:chgData name="Siegbert Rudolph" userId="2af4d44886c067cc" providerId="LiveId" clId="{0C7938E8-BC4D-4B1B-9E52-1F2B79149ED5}" dt="2022-10-31T17:52:55.946" v="102" actId="1076"/>
          <ac:spMkLst>
            <pc:docMk/>
            <pc:sldMk cId="2189830302" sldId="679"/>
            <ac:spMk id="4" creationId="{F3C16699-7245-E037-0253-B872D00029AB}"/>
          </ac:spMkLst>
        </pc:spChg>
      </pc:sldChg>
      <pc:sldChg chg="delSp modSp mod">
        <pc:chgData name="Siegbert Rudolph" userId="2af4d44886c067cc" providerId="LiveId" clId="{0C7938E8-BC4D-4B1B-9E52-1F2B79149ED5}" dt="2022-10-31T17:52:55.946" v="108" actId="1076"/>
        <pc:sldMkLst>
          <pc:docMk/>
          <pc:sldMk cId="1346474611" sldId="680"/>
        </pc:sldMkLst>
        <pc:spChg chg="del">
          <ac:chgData name="Siegbert Rudolph" userId="2af4d44886c067cc" providerId="LiveId" clId="{0C7938E8-BC4D-4B1B-9E52-1F2B79149ED5}" dt="2022-10-31T17:52:55.946" v="103" actId="478"/>
          <ac:spMkLst>
            <pc:docMk/>
            <pc:sldMk cId="1346474611" sldId="680"/>
            <ac:spMk id="2" creationId="{2E3CFEC1-19DF-310C-06F0-01567A49D170}"/>
          </ac:spMkLst>
        </pc:spChg>
        <pc:spChg chg="mod">
          <ac:chgData name="Siegbert Rudolph" userId="2af4d44886c067cc" providerId="LiveId" clId="{0C7938E8-BC4D-4B1B-9E52-1F2B79149ED5}" dt="2022-10-31T17:52:55.946" v="108" actId="1076"/>
          <ac:spMkLst>
            <pc:docMk/>
            <pc:sldMk cId="1346474611" sldId="680"/>
            <ac:spMk id="4" creationId="{217B3232-911A-AF61-34D7-668666C97529}"/>
          </ac:spMkLst>
        </pc:spChg>
      </pc:sldChg>
      <pc:sldChg chg="delSp modSp mod">
        <pc:chgData name="Siegbert Rudolph" userId="2af4d44886c067cc" providerId="LiveId" clId="{0C7938E8-BC4D-4B1B-9E52-1F2B79149ED5}" dt="2022-10-31T17:52:55.946" v="114" actId="1076"/>
        <pc:sldMkLst>
          <pc:docMk/>
          <pc:sldMk cId="2901696430" sldId="681"/>
        </pc:sldMkLst>
        <pc:spChg chg="del">
          <ac:chgData name="Siegbert Rudolph" userId="2af4d44886c067cc" providerId="LiveId" clId="{0C7938E8-BC4D-4B1B-9E52-1F2B79149ED5}" dt="2022-10-31T17:52:55.946" v="109" actId="478"/>
          <ac:spMkLst>
            <pc:docMk/>
            <pc:sldMk cId="2901696430" sldId="681"/>
            <ac:spMk id="2" creationId="{279667A4-A3DC-0331-A188-0073C4841F1A}"/>
          </ac:spMkLst>
        </pc:spChg>
        <pc:spChg chg="mod">
          <ac:chgData name="Siegbert Rudolph" userId="2af4d44886c067cc" providerId="LiveId" clId="{0C7938E8-BC4D-4B1B-9E52-1F2B79149ED5}" dt="2022-10-31T17:52:55.946" v="114" actId="1076"/>
          <ac:spMkLst>
            <pc:docMk/>
            <pc:sldMk cId="2901696430" sldId="681"/>
            <ac:spMk id="4" creationId="{4FF1D732-6510-F32E-58D7-14348ED831D6}"/>
          </ac:spMkLst>
        </pc:spChg>
      </pc:sldChg>
      <pc:sldChg chg="delSp modSp mod">
        <pc:chgData name="Siegbert Rudolph" userId="2af4d44886c067cc" providerId="LiveId" clId="{0C7938E8-BC4D-4B1B-9E52-1F2B79149ED5}" dt="2022-10-31T17:52:55.946" v="120" actId="1076"/>
        <pc:sldMkLst>
          <pc:docMk/>
          <pc:sldMk cId="1416680594" sldId="682"/>
        </pc:sldMkLst>
        <pc:spChg chg="del">
          <ac:chgData name="Siegbert Rudolph" userId="2af4d44886c067cc" providerId="LiveId" clId="{0C7938E8-BC4D-4B1B-9E52-1F2B79149ED5}" dt="2022-10-31T17:52:55.946" v="115" actId="478"/>
          <ac:spMkLst>
            <pc:docMk/>
            <pc:sldMk cId="1416680594" sldId="682"/>
            <ac:spMk id="2" creationId="{5BA42E45-98F0-63E2-672B-9C530902A361}"/>
          </ac:spMkLst>
        </pc:spChg>
        <pc:spChg chg="mod">
          <ac:chgData name="Siegbert Rudolph" userId="2af4d44886c067cc" providerId="LiveId" clId="{0C7938E8-BC4D-4B1B-9E52-1F2B79149ED5}" dt="2022-10-31T17:52:55.946" v="120" actId="1076"/>
          <ac:spMkLst>
            <pc:docMk/>
            <pc:sldMk cId="1416680594" sldId="682"/>
            <ac:spMk id="4" creationId="{7E85965E-3D5F-3D2F-C370-D54CCF68ECDB}"/>
          </ac:spMkLst>
        </pc:spChg>
      </pc:sldChg>
      <pc:sldChg chg="delSp modSp mod">
        <pc:chgData name="Siegbert Rudolph" userId="2af4d44886c067cc" providerId="LiveId" clId="{0C7938E8-BC4D-4B1B-9E52-1F2B79149ED5}" dt="2022-10-31T17:52:55.946" v="126" actId="1076"/>
        <pc:sldMkLst>
          <pc:docMk/>
          <pc:sldMk cId="4050236936" sldId="683"/>
        </pc:sldMkLst>
        <pc:spChg chg="del">
          <ac:chgData name="Siegbert Rudolph" userId="2af4d44886c067cc" providerId="LiveId" clId="{0C7938E8-BC4D-4B1B-9E52-1F2B79149ED5}" dt="2022-10-31T17:52:55.946" v="121" actId="478"/>
          <ac:spMkLst>
            <pc:docMk/>
            <pc:sldMk cId="4050236936" sldId="683"/>
            <ac:spMk id="2" creationId="{EDCFDBBD-B098-CA8E-4618-CDD0B72CBB98}"/>
          </ac:spMkLst>
        </pc:spChg>
        <pc:spChg chg="mod">
          <ac:chgData name="Siegbert Rudolph" userId="2af4d44886c067cc" providerId="LiveId" clId="{0C7938E8-BC4D-4B1B-9E52-1F2B79149ED5}" dt="2022-10-31T17:52:55.946" v="126" actId="1076"/>
          <ac:spMkLst>
            <pc:docMk/>
            <pc:sldMk cId="4050236936" sldId="683"/>
            <ac:spMk id="4" creationId="{7894F9D1-0F14-DEB0-2A7A-4CA46920FD45}"/>
          </ac:spMkLst>
        </pc:spChg>
      </pc:sldChg>
      <pc:sldChg chg="delSp modSp mod">
        <pc:chgData name="Siegbert Rudolph" userId="2af4d44886c067cc" providerId="LiveId" clId="{0C7938E8-BC4D-4B1B-9E52-1F2B79149ED5}" dt="2022-10-31T17:52:55.962" v="132" actId="1076"/>
        <pc:sldMkLst>
          <pc:docMk/>
          <pc:sldMk cId="3497089659" sldId="684"/>
        </pc:sldMkLst>
        <pc:spChg chg="del">
          <ac:chgData name="Siegbert Rudolph" userId="2af4d44886c067cc" providerId="LiveId" clId="{0C7938E8-BC4D-4B1B-9E52-1F2B79149ED5}" dt="2022-10-31T17:52:55.962" v="127" actId="478"/>
          <ac:spMkLst>
            <pc:docMk/>
            <pc:sldMk cId="3497089659" sldId="684"/>
            <ac:spMk id="2" creationId="{4E7722FC-0BB6-AEB5-6266-DF8880350214}"/>
          </ac:spMkLst>
        </pc:spChg>
        <pc:spChg chg="mod">
          <ac:chgData name="Siegbert Rudolph" userId="2af4d44886c067cc" providerId="LiveId" clId="{0C7938E8-BC4D-4B1B-9E52-1F2B79149ED5}" dt="2022-10-31T17:52:55.962" v="132" actId="1076"/>
          <ac:spMkLst>
            <pc:docMk/>
            <pc:sldMk cId="3497089659" sldId="684"/>
            <ac:spMk id="4" creationId="{13E48060-B99D-CF5C-BA2F-BA471E50EA6A}"/>
          </ac:spMkLst>
        </pc:spChg>
      </pc:sldChg>
      <pc:sldChg chg="delSp modSp mod">
        <pc:chgData name="Siegbert Rudolph" userId="2af4d44886c067cc" providerId="LiveId" clId="{0C7938E8-BC4D-4B1B-9E52-1F2B79149ED5}" dt="2022-10-31T17:52:55.962" v="138" actId="1076"/>
        <pc:sldMkLst>
          <pc:docMk/>
          <pc:sldMk cId="444837137" sldId="685"/>
        </pc:sldMkLst>
        <pc:spChg chg="del">
          <ac:chgData name="Siegbert Rudolph" userId="2af4d44886c067cc" providerId="LiveId" clId="{0C7938E8-BC4D-4B1B-9E52-1F2B79149ED5}" dt="2022-10-31T17:52:55.962" v="133" actId="478"/>
          <ac:spMkLst>
            <pc:docMk/>
            <pc:sldMk cId="444837137" sldId="685"/>
            <ac:spMk id="2" creationId="{5A4E7993-9C91-BF07-EAB0-90C091AD77E7}"/>
          </ac:spMkLst>
        </pc:spChg>
        <pc:spChg chg="mod">
          <ac:chgData name="Siegbert Rudolph" userId="2af4d44886c067cc" providerId="LiveId" clId="{0C7938E8-BC4D-4B1B-9E52-1F2B79149ED5}" dt="2022-10-31T17:52:55.962" v="138" actId="1076"/>
          <ac:spMkLst>
            <pc:docMk/>
            <pc:sldMk cId="444837137" sldId="685"/>
            <ac:spMk id="4" creationId="{4928C4EE-668B-A9E6-33EB-10440F66CF26}"/>
          </ac:spMkLst>
        </pc:spChg>
      </pc:sldChg>
      <pc:sldChg chg="delSp modSp mod">
        <pc:chgData name="Siegbert Rudolph" userId="2af4d44886c067cc" providerId="LiveId" clId="{0C7938E8-BC4D-4B1B-9E52-1F2B79149ED5}" dt="2022-10-31T17:52:55.962" v="144" actId="1076"/>
        <pc:sldMkLst>
          <pc:docMk/>
          <pc:sldMk cId="1525829505" sldId="686"/>
        </pc:sldMkLst>
        <pc:spChg chg="del">
          <ac:chgData name="Siegbert Rudolph" userId="2af4d44886c067cc" providerId="LiveId" clId="{0C7938E8-BC4D-4B1B-9E52-1F2B79149ED5}" dt="2022-10-31T17:52:55.962" v="139" actId="478"/>
          <ac:spMkLst>
            <pc:docMk/>
            <pc:sldMk cId="1525829505" sldId="686"/>
            <ac:spMk id="2" creationId="{FC81F87B-9386-903D-3ABD-430EFF46D201}"/>
          </ac:spMkLst>
        </pc:spChg>
        <pc:spChg chg="mod">
          <ac:chgData name="Siegbert Rudolph" userId="2af4d44886c067cc" providerId="LiveId" clId="{0C7938E8-BC4D-4B1B-9E52-1F2B79149ED5}" dt="2022-10-31T17:52:55.962" v="144" actId="1076"/>
          <ac:spMkLst>
            <pc:docMk/>
            <pc:sldMk cId="1525829505" sldId="686"/>
            <ac:spMk id="3" creationId="{80ADDC2A-436E-D746-05A0-C05370E2E1EE}"/>
          </ac:spMkLst>
        </pc:spChg>
      </pc:sldChg>
      <pc:sldChg chg="delSp modSp mod">
        <pc:chgData name="Siegbert Rudolph" userId="2af4d44886c067cc" providerId="LiveId" clId="{0C7938E8-BC4D-4B1B-9E52-1F2B79149ED5}" dt="2022-10-31T17:52:55.962" v="150" actId="1076"/>
        <pc:sldMkLst>
          <pc:docMk/>
          <pc:sldMk cId="4067878917" sldId="687"/>
        </pc:sldMkLst>
        <pc:spChg chg="del">
          <ac:chgData name="Siegbert Rudolph" userId="2af4d44886c067cc" providerId="LiveId" clId="{0C7938E8-BC4D-4B1B-9E52-1F2B79149ED5}" dt="2022-10-31T17:52:55.962" v="145" actId="478"/>
          <ac:spMkLst>
            <pc:docMk/>
            <pc:sldMk cId="4067878917" sldId="687"/>
            <ac:spMk id="2" creationId="{59563C72-86A4-2722-C374-2016A8B66B58}"/>
          </ac:spMkLst>
        </pc:spChg>
        <pc:spChg chg="mod">
          <ac:chgData name="Siegbert Rudolph" userId="2af4d44886c067cc" providerId="LiveId" clId="{0C7938E8-BC4D-4B1B-9E52-1F2B79149ED5}" dt="2022-10-31T17:52:55.962" v="150" actId="1076"/>
          <ac:spMkLst>
            <pc:docMk/>
            <pc:sldMk cId="4067878917" sldId="687"/>
            <ac:spMk id="4" creationId="{71BB288A-5C54-F972-6D8A-D50CE6EB0D36}"/>
          </ac:spMkLst>
        </pc:spChg>
      </pc:sldChg>
      <pc:sldChg chg="delSp modSp mod">
        <pc:chgData name="Siegbert Rudolph" userId="2af4d44886c067cc" providerId="LiveId" clId="{0C7938E8-BC4D-4B1B-9E52-1F2B79149ED5}" dt="2022-10-31T17:52:55.977" v="156" actId="1076"/>
        <pc:sldMkLst>
          <pc:docMk/>
          <pc:sldMk cId="2828736593" sldId="688"/>
        </pc:sldMkLst>
        <pc:spChg chg="del">
          <ac:chgData name="Siegbert Rudolph" userId="2af4d44886c067cc" providerId="LiveId" clId="{0C7938E8-BC4D-4B1B-9E52-1F2B79149ED5}" dt="2022-10-31T17:52:55.962" v="151" actId="478"/>
          <ac:spMkLst>
            <pc:docMk/>
            <pc:sldMk cId="2828736593" sldId="688"/>
            <ac:spMk id="2" creationId="{AB551366-140F-8599-40E4-7F10BD9C60F3}"/>
          </ac:spMkLst>
        </pc:spChg>
        <pc:spChg chg="mod">
          <ac:chgData name="Siegbert Rudolph" userId="2af4d44886c067cc" providerId="LiveId" clId="{0C7938E8-BC4D-4B1B-9E52-1F2B79149ED5}" dt="2022-10-31T17:52:55.977" v="156" actId="1076"/>
          <ac:spMkLst>
            <pc:docMk/>
            <pc:sldMk cId="2828736593" sldId="688"/>
            <ac:spMk id="4" creationId="{87073A4C-63E2-D99E-361A-419AEDEB5B74}"/>
          </ac:spMkLst>
        </pc:spChg>
      </pc:sldChg>
      <pc:sldChg chg="delSp modSp mod">
        <pc:chgData name="Siegbert Rudolph" userId="2af4d44886c067cc" providerId="LiveId" clId="{0C7938E8-BC4D-4B1B-9E52-1F2B79149ED5}" dt="2022-10-31T17:52:55.977" v="162" actId="1076"/>
        <pc:sldMkLst>
          <pc:docMk/>
          <pc:sldMk cId="2826313253" sldId="689"/>
        </pc:sldMkLst>
        <pc:spChg chg="del">
          <ac:chgData name="Siegbert Rudolph" userId="2af4d44886c067cc" providerId="LiveId" clId="{0C7938E8-BC4D-4B1B-9E52-1F2B79149ED5}" dt="2022-10-31T17:52:55.977" v="157" actId="478"/>
          <ac:spMkLst>
            <pc:docMk/>
            <pc:sldMk cId="2826313253" sldId="689"/>
            <ac:spMk id="2" creationId="{317F7D31-406F-9060-4015-F4E5DE58A5C0}"/>
          </ac:spMkLst>
        </pc:spChg>
        <pc:spChg chg="mod">
          <ac:chgData name="Siegbert Rudolph" userId="2af4d44886c067cc" providerId="LiveId" clId="{0C7938E8-BC4D-4B1B-9E52-1F2B79149ED5}" dt="2022-10-31T17:52:55.977" v="162" actId="1076"/>
          <ac:spMkLst>
            <pc:docMk/>
            <pc:sldMk cId="2826313253" sldId="689"/>
            <ac:spMk id="4" creationId="{FF809F09-F696-9BC4-E0BF-A5CFE1A7FDAA}"/>
          </ac:spMkLst>
        </pc:spChg>
      </pc:sldChg>
      <pc:sldChg chg="delSp modSp mod">
        <pc:chgData name="Siegbert Rudolph" userId="2af4d44886c067cc" providerId="LiveId" clId="{0C7938E8-BC4D-4B1B-9E52-1F2B79149ED5}" dt="2022-10-31T17:52:55.977" v="168" actId="1076"/>
        <pc:sldMkLst>
          <pc:docMk/>
          <pc:sldMk cId="3412584720" sldId="690"/>
        </pc:sldMkLst>
        <pc:spChg chg="del">
          <ac:chgData name="Siegbert Rudolph" userId="2af4d44886c067cc" providerId="LiveId" clId="{0C7938E8-BC4D-4B1B-9E52-1F2B79149ED5}" dt="2022-10-31T17:52:55.977" v="163" actId="478"/>
          <ac:spMkLst>
            <pc:docMk/>
            <pc:sldMk cId="3412584720" sldId="690"/>
            <ac:spMk id="2" creationId="{56B96B53-4096-3E61-384F-D49CEC203406}"/>
          </ac:spMkLst>
        </pc:spChg>
        <pc:spChg chg="mod">
          <ac:chgData name="Siegbert Rudolph" userId="2af4d44886c067cc" providerId="LiveId" clId="{0C7938E8-BC4D-4B1B-9E52-1F2B79149ED5}" dt="2022-10-31T17:52:55.977" v="168" actId="1076"/>
          <ac:spMkLst>
            <pc:docMk/>
            <pc:sldMk cId="3412584720" sldId="690"/>
            <ac:spMk id="4" creationId="{853AE796-9F6A-DD20-D6DB-AA00EF22E602}"/>
          </ac:spMkLst>
        </pc:spChg>
      </pc:sldChg>
      <pc:sldChg chg="delSp modSp mod">
        <pc:chgData name="Siegbert Rudolph" userId="2af4d44886c067cc" providerId="LiveId" clId="{0C7938E8-BC4D-4B1B-9E52-1F2B79149ED5}" dt="2022-10-31T17:52:55.977" v="174" actId="1076"/>
        <pc:sldMkLst>
          <pc:docMk/>
          <pc:sldMk cId="2111390919" sldId="691"/>
        </pc:sldMkLst>
        <pc:spChg chg="del">
          <ac:chgData name="Siegbert Rudolph" userId="2af4d44886c067cc" providerId="LiveId" clId="{0C7938E8-BC4D-4B1B-9E52-1F2B79149ED5}" dt="2022-10-31T17:52:55.977" v="169" actId="478"/>
          <ac:spMkLst>
            <pc:docMk/>
            <pc:sldMk cId="2111390919" sldId="691"/>
            <ac:spMk id="2" creationId="{DCE67D46-A088-6079-9636-58D43AE26549}"/>
          </ac:spMkLst>
        </pc:spChg>
        <pc:spChg chg="mod">
          <ac:chgData name="Siegbert Rudolph" userId="2af4d44886c067cc" providerId="LiveId" clId="{0C7938E8-BC4D-4B1B-9E52-1F2B79149ED5}" dt="2022-10-31T17:52:55.977" v="174" actId="1076"/>
          <ac:spMkLst>
            <pc:docMk/>
            <pc:sldMk cId="2111390919" sldId="691"/>
            <ac:spMk id="4" creationId="{D755E53B-AF16-8D35-DECE-C065DBB6854A}"/>
          </ac:spMkLst>
        </pc:spChg>
      </pc:sldChg>
      <pc:sldChg chg="delSp modSp mod">
        <pc:chgData name="Siegbert Rudolph" userId="2af4d44886c067cc" providerId="LiveId" clId="{0C7938E8-BC4D-4B1B-9E52-1F2B79149ED5}" dt="2022-10-31T17:52:55.977" v="180" actId="1076"/>
        <pc:sldMkLst>
          <pc:docMk/>
          <pc:sldMk cId="2221834569" sldId="692"/>
        </pc:sldMkLst>
        <pc:spChg chg="del">
          <ac:chgData name="Siegbert Rudolph" userId="2af4d44886c067cc" providerId="LiveId" clId="{0C7938E8-BC4D-4B1B-9E52-1F2B79149ED5}" dt="2022-10-31T17:52:55.977" v="175" actId="478"/>
          <ac:spMkLst>
            <pc:docMk/>
            <pc:sldMk cId="2221834569" sldId="692"/>
            <ac:spMk id="2" creationId="{FFB380DC-C2DF-9BEF-6AE4-FBC36C4B2521}"/>
          </ac:spMkLst>
        </pc:spChg>
        <pc:spChg chg="mod">
          <ac:chgData name="Siegbert Rudolph" userId="2af4d44886c067cc" providerId="LiveId" clId="{0C7938E8-BC4D-4B1B-9E52-1F2B79149ED5}" dt="2022-10-31T17:52:55.977" v="180" actId="1076"/>
          <ac:spMkLst>
            <pc:docMk/>
            <pc:sldMk cId="2221834569" sldId="692"/>
            <ac:spMk id="4" creationId="{0C0765AF-77B8-80E9-D5AF-A681F9B79549}"/>
          </ac:spMkLst>
        </pc:spChg>
      </pc:sldChg>
      <pc:sldChg chg="delSp modSp mod">
        <pc:chgData name="Siegbert Rudolph" userId="2af4d44886c067cc" providerId="LiveId" clId="{0C7938E8-BC4D-4B1B-9E52-1F2B79149ED5}" dt="2022-10-31T17:52:55.993" v="186" actId="1076"/>
        <pc:sldMkLst>
          <pc:docMk/>
          <pc:sldMk cId="2573650160" sldId="693"/>
        </pc:sldMkLst>
        <pc:spChg chg="del">
          <ac:chgData name="Siegbert Rudolph" userId="2af4d44886c067cc" providerId="LiveId" clId="{0C7938E8-BC4D-4B1B-9E52-1F2B79149ED5}" dt="2022-10-31T17:52:55.977" v="181" actId="478"/>
          <ac:spMkLst>
            <pc:docMk/>
            <pc:sldMk cId="2573650160" sldId="693"/>
            <ac:spMk id="2" creationId="{F8593AA8-9EE8-BAD9-557D-734395104756}"/>
          </ac:spMkLst>
        </pc:spChg>
        <pc:spChg chg="mod">
          <ac:chgData name="Siegbert Rudolph" userId="2af4d44886c067cc" providerId="LiveId" clId="{0C7938E8-BC4D-4B1B-9E52-1F2B79149ED5}" dt="2022-10-31T17:52:55.993" v="186" actId="1076"/>
          <ac:spMkLst>
            <pc:docMk/>
            <pc:sldMk cId="2573650160" sldId="693"/>
            <ac:spMk id="4" creationId="{99354417-B66B-E3B7-18B3-1ABB85497288}"/>
          </ac:spMkLst>
        </pc:spChg>
      </pc:sldChg>
      <pc:sldChg chg="delSp modSp mod">
        <pc:chgData name="Siegbert Rudolph" userId="2af4d44886c067cc" providerId="LiveId" clId="{0C7938E8-BC4D-4B1B-9E52-1F2B79149ED5}" dt="2022-10-31T17:52:55.993" v="192" actId="1076"/>
        <pc:sldMkLst>
          <pc:docMk/>
          <pc:sldMk cId="1174516860" sldId="694"/>
        </pc:sldMkLst>
        <pc:spChg chg="del">
          <ac:chgData name="Siegbert Rudolph" userId="2af4d44886c067cc" providerId="LiveId" clId="{0C7938E8-BC4D-4B1B-9E52-1F2B79149ED5}" dt="2022-10-31T17:52:55.993" v="187" actId="478"/>
          <ac:spMkLst>
            <pc:docMk/>
            <pc:sldMk cId="1174516860" sldId="694"/>
            <ac:spMk id="2" creationId="{1163DD0F-4C57-5D00-03A5-DEEC023E6E5C}"/>
          </ac:spMkLst>
        </pc:spChg>
        <pc:spChg chg="mod">
          <ac:chgData name="Siegbert Rudolph" userId="2af4d44886c067cc" providerId="LiveId" clId="{0C7938E8-BC4D-4B1B-9E52-1F2B79149ED5}" dt="2022-10-31T17:52:55.993" v="192" actId="1076"/>
          <ac:spMkLst>
            <pc:docMk/>
            <pc:sldMk cId="1174516860" sldId="694"/>
            <ac:spMk id="4" creationId="{899C244F-CA68-7866-5A97-66E218255441}"/>
          </ac:spMkLst>
        </pc:spChg>
      </pc:sldChg>
      <pc:sldChg chg="delSp modSp mod">
        <pc:chgData name="Siegbert Rudolph" userId="2af4d44886c067cc" providerId="LiveId" clId="{0C7938E8-BC4D-4B1B-9E52-1F2B79149ED5}" dt="2022-10-31T17:52:55.993" v="198" actId="1076"/>
        <pc:sldMkLst>
          <pc:docMk/>
          <pc:sldMk cId="3593822187" sldId="695"/>
        </pc:sldMkLst>
        <pc:spChg chg="del">
          <ac:chgData name="Siegbert Rudolph" userId="2af4d44886c067cc" providerId="LiveId" clId="{0C7938E8-BC4D-4B1B-9E52-1F2B79149ED5}" dt="2022-10-31T17:52:55.993" v="193" actId="478"/>
          <ac:spMkLst>
            <pc:docMk/>
            <pc:sldMk cId="3593822187" sldId="695"/>
            <ac:spMk id="2" creationId="{A02D7741-8ADA-6B7C-457E-994B61B73F63}"/>
          </ac:spMkLst>
        </pc:spChg>
        <pc:spChg chg="mod">
          <ac:chgData name="Siegbert Rudolph" userId="2af4d44886c067cc" providerId="LiveId" clId="{0C7938E8-BC4D-4B1B-9E52-1F2B79149ED5}" dt="2022-10-31T17:52:55.993" v="198" actId="1076"/>
          <ac:spMkLst>
            <pc:docMk/>
            <pc:sldMk cId="3593822187" sldId="695"/>
            <ac:spMk id="4" creationId="{87411137-03F7-136F-9DD9-474BA3EB6D4C}"/>
          </ac:spMkLst>
        </pc:spChg>
      </pc:sldChg>
      <pc:sldChg chg="delSp modSp mod">
        <pc:chgData name="Siegbert Rudolph" userId="2af4d44886c067cc" providerId="LiveId" clId="{0C7938E8-BC4D-4B1B-9E52-1F2B79149ED5}" dt="2022-10-31T17:52:55.993" v="204" actId="1076"/>
        <pc:sldMkLst>
          <pc:docMk/>
          <pc:sldMk cId="1083502374" sldId="696"/>
        </pc:sldMkLst>
        <pc:spChg chg="del">
          <ac:chgData name="Siegbert Rudolph" userId="2af4d44886c067cc" providerId="LiveId" clId="{0C7938E8-BC4D-4B1B-9E52-1F2B79149ED5}" dt="2022-10-31T17:52:55.993" v="199" actId="478"/>
          <ac:spMkLst>
            <pc:docMk/>
            <pc:sldMk cId="1083502374" sldId="696"/>
            <ac:spMk id="2" creationId="{21EE3F38-C545-224C-3A45-8B460D2D53FF}"/>
          </ac:spMkLst>
        </pc:spChg>
        <pc:spChg chg="mod">
          <ac:chgData name="Siegbert Rudolph" userId="2af4d44886c067cc" providerId="LiveId" clId="{0C7938E8-BC4D-4B1B-9E52-1F2B79149ED5}" dt="2022-10-31T17:52:55.993" v="204" actId="1076"/>
          <ac:spMkLst>
            <pc:docMk/>
            <pc:sldMk cId="1083502374" sldId="696"/>
            <ac:spMk id="4" creationId="{EBB9A376-E0B5-A13A-51A6-766651968929}"/>
          </ac:spMkLst>
        </pc:spChg>
      </pc:sldChg>
      <pc:sldChg chg="delSp modSp mod">
        <pc:chgData name="Siegbert Rudolph" userId="2af4d44886c067cc" providerId="LiveId" clId="{0C7938E8-BC4D-4B1B-9E52-1F2B79149ED5}" dt="2022-10-31T17:52:55.993" v="210" actId="1076"/>
        <pc:sldMkLst>
          <pc:docMk/>
          <pc:sldMk cId="3002653572" sldId="697"/>
        </pc:sldMkLst>
        <pc:spChg chg="del">
          <ac:chgData name="Siegbert Rudolph" userId="2af4d44886c067cc" providerId="LiveId" clId="{0C7938E8-BC4D-4B1B-9E52-1F2B79149ED5}" dt="2022-10-31T17:52:55.993" v="205" actId="478"/>
          <ac:spMkLst>
            <pc:docMk/>
            <pc:sldMk cId="3002653572" sldId="697"/>
            <ac:spMk id="2" creationId="{30380211-ED6C-A5F7-D93D-E5D7D3E22C09}"/>
          </ac:spMkLst>
        </pc:spChg>
        <pc:spChg chg="mod">
          <ac:chgData name="Siegbert Rudolph" userId="2af4d44886c067cc" providerId="LiveId" clId="{0C7938E8-BC4D-4B1B-9E52-1F2B79149ED5}" dt="2022-10-31T17:52:55.993" v="210" actId="1076"/>
          <ac:spMkLst>
            <pc:docMk/>
            <pc:sldMk cId="3002653572" sldId="697"/>
            <ac:spMk id="4" creationId="{310B30A7-EE13-44DE-FB38-B0884AB64997}"/>
          </ac:spMkLst>
        </pc:spChg>
      </pc:sldChg>
      <pc:sldChg chg="delSp modSp mod">
        <pc:chgData name="Siegbert Rudolph" userId="2af4d44886c067cc" providerId="LiveId" clId="{0C7938E8-BC4D-4B1B-9E52-1F2B79149ED5}" dt="2022-10-31T17:52:56.009" v="216" actId="1076"/>
        <pc:sldMkLst>
          <pc:docMk/>
          <pc:sldMk cId="2550811374" sldId="698"/>
        </pc:sldMkLst>
        <pc:spChg chg="del">
          <ac:chgData name="Siegbert Rudolph" userId="2af4d44886c067cc" providerId="LiveId" clId="{0C7938E8-BC4D-4B1B-9E52-1F2B79149ED5}" dt="2022-10-31T17:52:55.993" v="211" actId="478"/>
          <ac:spMkLst>
            <pc:docMk/>
            <pc:sldMk cId="2550811374" sldId="698"/>
            <ac:spMk id="2" creationId="{A6C78B79-6A34-69DC-D1AD-532887D3DD3B}"/>
          </ac:spMkLst>
        </pc:spChg>
        <pc:spChg chg="mod">
          <ac:chgData name="Siegbert Rudolph" userId="2af4d44886c067cc" providerId="LiveId" clId="{0C7938E8-BC4D-4B1B-9E52-1F2B79149ED5}" dt="2022-10-31T17:52:56.009" v="216" actId="1076"/>
          <ac:spMkLst>
            <pc:docMk/>
            <pc:sldMk cId="2550811374" sldId="698"/>
            <ac:spMk id="4" creationId="{293D98D3-CB97-AF06-F051-81E2EB5826F8}"/>
          </ac:spMkLst>
        </pc:spChg>
      </pc:sldChg>
      <pc:sldChg chg="delSp modSp mod">
        <pc:chgData name="Siegbert Rudolph" userId="2af4d44886c067cc" providerId="LiveId" clId="{0C7938E8-BC4D-4B1B-9E52-1F2B79149ED5}" dt="2022-10-31T17:52:56.009" v="222" actId="1076"/>
        <pc:sldMkLst>
          <pc:docMk/>
          <pc:sldMk cId="968826623" sldId="699"/>
        </pc:sldMkLst>
        <pc:spChg chg="del">
          <ac:chgData name="Siegbert Rudolph" userId="2af4d44886c067cc" providerId="LiveId" clId="{0C7938E8-BC4D-4B1B-9E52-1F2B79149ED5}" dt="2022-10-31T17:52:56.009" v="217" actId="478"/>
          <ac:spMkLst>
            <pc:docMk/>
            <pc:sldMk cId="968826623" sldId="699"/>
            <ac:spMk id="2" creationId="{54A0DFD6-C5C2-A48D-2EDD-5F72D0A9DBD2}"/>
          </ac:spMkLst>
        </pc:spChg>
        <pc:spChg chg="mod">
          <ac:chgData name="Siegbert Rudolph" userId="2af4d44886c067cc" providerId="LiveId" clId="{0C7938E8-BC4D-4B1B-9E52-1F2B79149ED5}" dt="2022-10-31T17:52:56.009" v="222" actId="1076"/>
          <ac:spMkLst>
            <pc:docMk/>
            <pc:sldMk cId="968826623" sldId="699"/>
            <ac:spMk id="4" creationId="{032E1EDC-0419-C5F0-9085-CDA837A13C8B}"/>
          </ac:spMkLst>
        </pc:spChg>
      </pc:sldChg>
      <pc:sldChg chg="delSp modSp mod">
        <pc:chgData name="Siegbert Rudolph" userId="2af4d44886c067cc" providerId="LiveId" clId="{0C7938E8-BC4D-4B1B-9E52-1F2B79149ED5}" dt="2022-10-31T17:52:56.009" v="228" actId="1076"/>
        <pc:sldMkLst>
          <pc:docMk/>
          <pc:sldMk cId="2530111314" sldId="700"/>
        </pc:sldMkLst>
        <pc:spChg chg="del">
          <ac:chgData name="Siegbert Rudolph" userId="2af4d44886c067cc" providerId="LiveId" clId="{0C7938E8-BC4D-4B1B-9E52-1F2B79149ED5}" dt="2022-10-31T17:52:56.009" v="223" actId="478"/>
          <ac:spMkLst>
            <pc:docMk/>
            <pc:sldMk cId="2530111314" sldId="700"/>
            <ac:spMk id="2" creationId="{A54561D9-CDB3-A184-3545-E5C961FF894C}"/>
          </ac:spMkLst>
        </pc:spChg>
        <pc:spChg chg="mod">
          <ac:chgData name="Siegbert Rudolph" userId="2af4d44886c067cc" providerId="LiveId" clId="{0C7938E8-BC4D-4B1B-9E52-1F2B79149ED5}" dt="2022-10-31T17:52:56.009" v="228" actId="1076"/>
          <ac:spMkLst>
            <pc:docMk/>
            <pc:sldMk cId="2530111314" sldId="700"/>
            <ac:spMk id="4" creationId="{7CED4916-6848-FB47-0EFD-0977B08F0DF8}"/>
          </ac:spMkLst>
        </pc:spChg>
      </pc:sldChg>
      <pc:sldChg chg="delSp modSp mod">
        <pc:chgData name="Siegbert Rudolph" userId="2af4d44886c067cc" providerId="LiveId" clId="{0C7938E8-BC4D-4B1B-9E52-1F2B79149ED5}" dt="2022-10-31T17:52:56.009" v="234" actId="1076"/>
        <pc:sldMkLst>
          <pc:docMk/>
          <pc:sldMk cId="520801887" sldId="701"/>
        </pc:sldMkLst>
        <pc:spChg chg="del">
          <ac:chgData name="Siegbert Rudolph" userId="2af4d44886c067cc" providerId="LiveId" clId="{0C7938E8-BC4D-4B1B-9E52-1F2B79149ED5}" dt="2022-10-31T17:52:56.009" v="229" actId="478"/>
          <ac:spMkLst>
            <pc:docMk/>
            <pc:sldMk cId="520801887" sldId="701"/>
            <ac:spMk id="2" creationId="{F711F0A8-435F-4944-7A58-D99CD88E14FA}"/>
          </ac:spMkLst>
        </pc:spChg>
        <pc:spChg chg="mod">
          <ac:chgData name="Siegbert Rudolph" userId="2af4d44886c067cc" providerId="LiveId" clId="{0C7938E8-BC4D-4B1B-9E52-1F2B79149ED5}" dt="2022-10-31T17:52:56.009" v="234" actId="1076"/>
          <ac:spMkLst>
            <pc:docMk/>
            <pc:sldMk cId="520801887" sldId="701"/>
            <ac:spMk id="4" creationId="{4577C8F7-1A0F-AFBD-7E87-1C52CAFC2381}"/>
          </ac:spMkLst>
        </pc:spChg>
      </pc:sldChg>
      <pc:sldChg chg="delSp modSp mod">
        <pc:chgData name="Siegbert Rudolph" userId="2af4d44886c067cc" providerId="LiveId" clId="{0C7938E8-BC4D-4B1B-9E52-1F2B79149ED5}" dt="2022-10-31T17:52:56.009" v="240" actId="1076"/>
        <pc:sldMkLst>
          <pc:docMk/>
          <pc:sldMk cId="2798859499" sldId="702"/>
        </pc:sldMkLst>
        <pc:spChg chg="del">
          <ac:chgData name="Siegbert Rudolph" userId="2af4d44886c067cc" providerId="LiveId" clId="{0C7938E8-BC4D-4B1B-9E52-1F2B79149ED5}" dt="2022-10-31T17:52:56.009" v="235" actId="478"/>
          <ac:spMkLst>
            <pc:docMk/>
            <pc:sldMk cId="2798859499" sldId="702"/>
            <ac:spMk id="2" creationId="{21DD61EE-96A4-8E83-F615-E234A65671FA}"/>
          </ac:spMkLst>
        </pc:spChg>
        <pc:spChg chg="mod">
          <ac:chgData name="Siegbert Rudolph" userId="2af4d44886c067cc" providerId="LiveId" clId="{0C7938E8-BC4D-4B1B-9E52-1F2B79149ED5}" dt="2022-10-31T17:52:56.009" v="240" actId="1076"/>
          <ac:spMkLst>
            <pc:docMk/>
            <pc:sldMk cId="2798859499" sldId="702"/>
            <ac:spMk id="3" creationId="{881C1C0C-7A1A-8087-B27F-F8CFFE14F455}"/>
          </ac:spMkLst>
        </pc:spChg>
      </pc:sldChg>
      <pc:sldChg chg="delSp modSp mod">
        <pc:chgData name="Siegbert Rudolph" userId="2af4d44886c067cc" providerId="LiveId" clId="{0C7938E8-BC4D-4B1B-9E52-1F2B79149ED5}" dt="2022-10-31T17:52:56.024" v="246" actId="1076"/>
        <pc:sldMkLst>
          <pc:docMk/>
          <pc:sldMk cId="3280985348" sldId="703"/>
        </pc:sldMkLst>
        <pc:spChg chg="del">
          <ac:chgData name="Siegbert Rudolph" userId="2af4d44886c067cc" providerId="LiveId" clId="{0C7938E8-BC4D-4B1B-9E52-1F2B79149ED5}" dt="2022-10-31T17:52:56.009" v="241" actId="478"/>
          <ac:spMkLst>
            <pc:docMk/>
            <pc:sldMk cId="3280985348" sldId="703"/>
            <ac:spMk id="2" creationId="{4F565CDA-94F6-975F-36F4-B75E96ED1DF8}"/>
          </ac:spMkLst>
        </pc:spChg>
        <pc:spChg chg="mod">
          <ac:chgData name="Siegbert Rudolph" userId="2af4d44886c067cc" providerId="LiveId" clId="{0C7938E8-BC4D-4B1B-9E52-1F2B79149ED5}" dt="2022-10-31T17:52:56.024" v="246" actId="1076"/>
          <ac:spMkLst>
            <pc:docMk/>
            <pc:sldMk cId="3280985348" sldId="703"/>
            <ac:spMk id="4" creationId="{7ADD7794-6AA9-5479-1A1F-EB63CA603DC6}"/>
          </ac:spMkLst>
        </pc:spChg>
      </pc:sldChg>
      <pc:sldChg chg="delSp modSp mod">
        <pc:chgData name="Siegbert Rudolph" userId="2af4d44886c067cc" providerId="LiveId" clId="{0C7938E8-BC4D-4B1B-9E52-1F2B79149ED5}" dt="2022-10-31T17:52:56.024" v="252" actId="1076"/>
        <pc:sldMkLst>
          <pc:docMk/>
          <pc:sldMk cId="3552815951" sldId="704"/>
        </pc:sldMkLst>
        <pc:spChg chg="del">
          <ac:chgData name="Siegbert Rudolph" userId="2af4d44886c067cc" providerId="LiveId" clId="{0C7938E8-BC4D-4B1B-9E52-1F2B79149ED5}" dt="2022-10-31T17:52:56.024" v="247" actId="478"/>
          <ac:spMkLst>
            <pc:docMk/>
            <pc:sldMk cId="3552815951" sldId="704"/>
            <ac:spMk id="2" creationId="{810BF351-EF34-2075-DB94-F104CBADAC11}"/>
          </ac:spMkLst>
        </pc:spChg>
        <pc:spChg chg="mod">
          <ac:chgData name="Siegbert Rudolph" userId="2af4d44886c067cc" providerId="LiveId" clId="{0C7938E8-BC4D-4B1B-9E52-1F2B79149ED5}" dt="2022-10-31T17:52:56.024" v="252" actId="1076"/>
          <ac:spMkLst>
            <pc:docMk/>
            <pc:sldMk cId="3552815951" sldId="704"/>
            <ac:spMk id="4" creationId="{65E8A99C-0C3D-42EA-63A2-7D04C692C300}"/>
          </ac:spMkLst>
        </pc:spChg>
      </pc:sldChg>
      <pc:sldChg chg="delSp modSp mod">
        <pc:chgData name="Siegbert Rudolph" userId="2af4d44886c067cc" providerId="LiveId" clId="{0C7938E8-BC4D-4B1B-9E52-1F2B79149ED5}" dt="2022-10-31T17:52:56.024" v="258" actId="1076"/>
        <pc:sldMkLst>
          <pc:docMk/>
          <pc:sldMk cId="3326870341" sldId="705"/>
        </pc:sldMkLst>
        <pc:spChg chg="del">
          <ac:chgData name="Siegbert Rudolph" userId="2af4d44886c067cc" providerId="LiveId" clId="{0C7938E8-BC4D-4B1B-9E52-1F2B79149ED5}" dt="2022-10-31T17:52:56.024" v="253" actId="478"/>
          <ac:spMkLst>
            <pc:docMk/>
            <pc:sldMk cId="3326870341" sldId="705"/>
            <ac:spMk id="2" creationId="{A37A33BA-2413-7454-0418-7A34E0723B29}"/>
          </ac:spMkLst>
        </pc:spChg>
        <pc:spChg chg="mod">
          <ac:chgData name="Siegbert Rudolph" userId="2af4d44886c067cc" providerId="LiveId" clId="{0C7938E8-BC4D-4B1B-9E52-1F2B79149ED5}" dt="2022-10-31T17:52:56.024" v="258" actId="1076"/>
          <ac:spMkLst>
            <pc:docMk/>
            <pc:sldMk cId="3326870341" sldId="705"/>
            <ac:spMk id="4" creationId="{AD2858C5-6293-D7C7-AF9D-6500F369F8D2}"/>
          </ac:spMkLst>
        </pc:spChg>
      </pc:sldChg>
      <pc:sldChg chg="delSp modSp mod">
        <pc:chgData name="Siegbert Rudolph" userId="2af4d44886c067cc" providerId="LiveId" clId="{0C7938E8-BC4D-4B1B-9E52-1F2B79149ED5}" dt="2022-10-31T17:52:56.024" v="264" actId="1076"/>
        <pc:sldMkLst>
          <pc:docMk/>
          <pc:sldMk cId="2717397350" sldId="706"/>
        </pc:sldMkLst>
        <pc:spChg chg="del">
          <ac:chgData name="Siegbert Rudolph" userId="2af4d44886c067cc" providerId="LiveId" clId="{0C7938E8-BC4D-4B1B-9E52-1F2B79149ED5}" dt="2022-10-31T17:52:56.024" v="259" actId="478"/>
          <ac:spMkLst>
            <pc:docMk/>
            <pc:sldMk cId="2717397350" sldId="706"/>
            <ac:spMk id="2" creationId="{FEDCD9F2-290D-D20B-ED8A-4E6CDC7C37E5}"/>
          </ac:spMkLst>
        </pc:spChg>
        <pc:spChg chg="mod">
          <ac:chgData name="Siegbert Rudolph" userId="2af4d44886c067cc" providerId="LiveId" clId="{0C7938E8-BC4D-4B1B-9E52-1F2B79149ED5}" dt="2022-10-31T17:52:56.024" v="264" actId="1076"/>
          <ac:spMkLst>
            <pc:docMk/>
            <pc:sldMk cId="2717397350" sldId="706"/>
            <ac:spMk id="4" creationId="{3B2FE505-B16A-029B-374A-36A4AD9309D2}"/>
          </ac:spMkLst>
        </pc:spChg>
      </pc:sldChg>
      <pc:sldChg chg="delSp modSp mod">
        <pc:chgData name="Siegbert Rudolph" userId="2af4d44886c067cc" providerId="LiveId" clId="{0C7938E8-BC4D-4B1B-9E52-1F2B79149ED5}" dt="2022-10-31T17:52:56.024" v="270" actId="1076"/>
        <pc:sldMkLst>
          <pc:docMk/>
          <pc:sldMk cId="2790216944" sldId="707"/>
        </pc:sldMkLst>
        <pc:spChg chg="del">
          <ac:chgData name="Siegbert Rudolph" userId="2af4d44886c067cc" providerId="LiveId" clId="{0C7938E8-BC4D-4B1B-9E52-1F2B79149ED5}" dt="2022-10-31T17:52:56.024" v="265" actId="478"/>
          <ac:spMkLst>
            <pc:docMk/>
            <pc:sldMk cId="2790216944" sldId="707"/>
            <ac:spMk id="2" creationId="{88E265C9-5C04-A335-15ED-8D33FAEE8A18}"/>
          </ac:spMkLst>
        </pc:spChg>
        <pc:spChg chg="mod">
          <ac:chgData name="Siegbert Rudolph" userId="2af4d44886c067cc" providerId="LiveId" clId="{0C7938E8-BC4D-4B1B-9E52-1F2B79149ED5}" dt="2022-10-31T17:52:56.024" v="270" actId="1076"/>
          <ac:spMkLst>
            <pc:docMk/>
            <pc:sldMk cId="2790216944" sldId="707"/>
            <ac:spMk id="4" creationId="{F485F849-6386-5F60-6E62-7AA02E85C30A}"/>
          </ac:spMkLst>
        </pc:spChg>
      </pc:sldChg>
      <pc:sldChg chg="delSp modSp mod">
        <pc:chgData name="Siegbert Rudolph" userId="2af4d44886c067cc" providerId="LiveId" clId="{0C7938E8-BC4D-4B1B-9E52-1F2B79149ED5}" dt="2022-10-31T17:52:56.040" v="276" actId="1076"/>
        <pc:sldMkLst>
          <pc:docMk/>
          <pc:sldMk cId="962042790" sldId="708"/>
        </pc:sldMkLst>
        <pc:spChg chg="del">
          <ac:chgData name="Siegbert Rudolph" userId="2af4d44886c067cc" providerId="LiveId" clId="{0C7938E8-BC4D-4B1B-9E52-1F2B79149ED5}" dt="2022-10-31T17:52:56.024" v="271" actId="478"/>
          <ac:spMkLst>
            <pc:docMk/>
            <pc:sldMk cId="962042790" sldId="708"/>
            <ac:spMk id="2" creationId="{58E24904-9DA6-8C3A-C108-4C864C6DA7C8}"/>
          </ac:spMkLst>
        </pc:spChg>
        <pc:spChg chg="mod">
          <ac:chgData name="Siegbert Rudolph" userId="2af4d44886c067cc" providerId="LiveId" clId="{0C7938E8-BC4D-4B1B-9E52-1F2B79149ED5}" dt="2022-10-31T17:52:56.040" v="276" actId="1076"/>
          <ac:spMkLst>
            <pc:docMk/>
            <pc:sldMk cId="962042790" sldId="708"/>
            <ac:spMk id="4" creationId="{A5A7F13C-60C0-016E-8766-72727F15F2EB}"/>
          </ac:spMkLst>
        </pc:spChg>
      </pc:sldChg>
      <pc:sldChg chg="delSp modSp mod">
        <pc:chgData name="Siegbert Rudolph" userId="2af4d44886c067cc" providerId="LiveId" clId="{0C7938E8-BC4D-4B1B-9E52-1F2B79149ED5}" dt="2022-10-31T17:52:56.040" v="282" actId="1076"/>
        <pc:sldMkLst>
          <pc:docMk/>
          <pc:sldMk cId="2294460663" sldId="709"/>
        </pc:sldMkLst>
        <pc:spChg chg="del">
          <ac:chgData name="Siegbert Rudolph" userId="2af4d44886c067cc" providerId="LiveId" clId="{0C7938E8-BC4D-4B1B-9E52-1F2B79149ED5}" dt="2022-10-31T17:52:56.040" v="277" actId="478"/>
          <ac:spMkLst>
            <pc:docMk/>
            <pc:sldMk cId="2294460663" sldId="709"/>
            <ac:spMk id="2" creationId="{8CEA277A-0E6F-8842-5CE9-3480712B36A6}"/>
          </ac:spMkLst>
        </pc:spChg>
        <pc:spChg chg="mod">
          <ac:chgData name="Siegbert Rudolph" userId="2af4d44886c067cc" providerId="LiveId" clId="{0C7938E8-BC4D-4B1B-9E52-1F2B79149ED5}" dt="2022-10-31T17:52:56.040" v="282" actId="1076"/>
          <ac:spMkLst>
            <pc:docMk/>
            <pc:sldMk cId="2294460663" sldId="709"/>
            <ac:spMk id="4" creationId="{14FAF4BE-B1EA-5AE0-06F0-EBBB397C6B8E}"/>
          </ac:spMkLst>
        </pc:spChg>
      </pc:sldChg>
      <pc:sldChg chg="delSp modSp mod">
        <pc:chgData name="Siegbert Rudolph" userId="2af4d44886c067cc" providerId="LiveId" clId="{0C7938E8-BC4D-4B1B-9E52-1F2B79149ED5}" dt="2022-10-31T17:52:56.040" v="288" actId="1076"/>
        <pc:sldMkLst>
          <pc:docMk/>
          <pc:sldMk cId="3732394870" sldId="710"/>
        </pc:sldMkLst>
        <pc:spChg chg="del">
          <ac:chgData name="Siegbert Rudolph" userId="2af4d44886c067cc" providerId="LiveId" clId="{0C7938E8-BC4D-4B1B-9E52-1F2B79149ED5}" dt="2022-10-31T17:52:56.040" v="283" actId="478"/>
          <ac:spMkLst>
            <pc:docMk/>
            <pc:sldMk cId="3732394870" sldId="710"/>
            <ac:spMk id="2" creationId="{3B62B524-D97C-7595-821D-09E0DA60BA48}"/>
          </ac:spMkLst>
        </pc:spChg>
        <pc:spChg chg="mod">
          <ac:chgData name="Siegbert Rudolph" userId="2af4d44886c067cc" providerId="LiveId" clId="{0C7938E8-BC4D-4B1B-9E52-1F2B79149ED5}" dt="2022-10-31T17:52:56.040" v="288" actId="1076"/>
          <ac:spMkLst>
            <pc:docMk/>
            <pc:sldMk cId="3732394870" sldId="710"/>
            <ac:spMk id="4" creationId="{A624E41C-FCEC-4333-B5D2-5554806D0939}"/>
          </ac:spMkLst>
        </pc:spChg>
      </pc:sldChg>
      <pc:sldChg chg="delSp modSp mod">
        <pc:chgData name="Siegbert Rudolph" userId="2af4d44886c067cc" providerId="LiveId" clId="{0C7938E8-BC4D-4B1B-9E52-1F2B79149ED5}" dt="2022-10-31T17:52:56.040" v="294" actId="1076"/>
        <pc:sldMkLst>
          <pc:docMk/>
          <pc:sldMk cId="2859889638" sldId="711"/>
        </pc:sldMkLst>
        <pc:spChg chg="del">
          <ac:chgData name="Siegbert Rudolph" userId="2af4d44886c067cc" providerId="LiveId" clId="{0C7938E8-BC4D-4B1B-9E52-1F2B79149ED5}" dt="2022-10-31T17:52:56.040" v="289" actId="478"/>
          <ac:spMkLst>
            <pc:docMk/>
            <pc:sldMk cId="2859889638" sldId="711"/>
            <ac:spMk id="2" creationId="{20FC038E-42D2-D325-35E1-AB70C429EDBF}"/>
          </ac:spMkLst>
        </pc:spChg>
        <pc:spChg chg="mod">
          <ac:chgData name="Siegbert Rudolph" userId="2af4d44886c067cc" providerId="LiveId" clId="{0C7938E8-BC4D-4B1B-9E52-1F2B79149ED5}" dt="2022-10-31T17:52:56.040" v="294" actId="1076"/>
          <ac:spMkLst>
            <pc:docMk/>
            <pc:sldMk cId="2859889638" sldId="711"/>
            <ac:spMk id="4" creationId="{3D28608C-C088-A4A7-44B0-0C9EDE7B00AC}"/>
          </ac:spMkLst>
        </pc:spChg>
      </pc:sldChg>
      <pc:sldChg chg="delSp modSp mod">
        <pc:chgData name="Siegbert Rudolph" userId="2af4d44886c067cc" providerId="LiveId" clId="{0C7938E8-BC4D-4B1B-9E52-1F2B79149ED5}" dt="2022-10-31T17:52:56.040" v="300" actId="1076"/>
        <pc:sldMkLst>
          <pc:docMk/>
          <pc:sldMk cId="3212973808" sldId="712"/>
        </pc:sldMkLst>
        <pc:spChg chg="del">
          <ac:chgData name="Siegbert Rudolph" userId="2af4d44886c067cc" providerId="LiveId" clId="{0C7938E8-BC4D-4B1B-9E52-1F2B79149ED5}" dt="2022-10-31T17:52:56.040" v="295" actId="478"/>
          <ac:spMkLst>
            <pc:docMk/>
            <pc:sldMk cId="3212973808" sldId="712"/>
            <ac:spMk id="2" creationId="{3AA58A94-9449-8789-BC37-C517B2F44ED6}"/>
          </ac:spMkLst>
        </pc:spChg>
        <pc:spChg chg="mod">
          <ac:chgData name="Siegbert Rudolph" userId="2af4d44886c067cc" providerId="LiveId" clId="{0C7938E8-BC4D-4B1B-9E52-1F2B79149ED5}" dt="2022-10-31T17:52:56.040" v="300" actId="1076"/>
          <ac:spMkLst>
            <pc:docMk/>
            <pc:sldMk cId="3212973808" sldId="712"/>
            <ac:spMk id="4" creationId="{C4C5E264-84DF-D938-0F09-63B3A0E395DE}"/>
          </ac:spMkLst>
        </pc:spChg>
      </pc:sldChg>
      <pc:sldChg chg="delSp modSp mod">
        <pc:chgData name="Siegbert Rudolph" userId="2af4d44886c067cc" providerId="LiveId" clId="{0C7938E8-BC4D-4B1B-9E52-1F2B79149ED5}" dt="2022-10-31T17:52:56.056" v="306" actId="1076"/>
        <pc:sldMkLst>
          <pc:docMk/>
          <pc:sldMk cId="1242677641" sldId="713"/>
        </pc:sldMkLst>
        <pc:spChg chg="del">
          <ac:chgData name="Siegbert Rudolph" userId="2af4d44886c067cc" providerId="LiveId" clId="{0C7938E8-BC4D-4B1B-9E52-1F2B79149ED5}" dt="2022-10-31T17:52:56.040" v="301" actId="478"/>
          <ac:spMkLst>
            <pc:docMk/>
            <pc:sldMk cId="1242677641" sldId="713"/>
            <ac:spMk id="2" creationId="{E0B796B4-5170-9E02-CA1C-80E1772FAC18}"/>
          </ac:spMkLst>
        </pc:spChg>
        <pc:spChg chg="mod">
          <ac:chgData name="Siegbert Rudolph" userId="2af4d44886c067cc" providerId="LiveId" clId="{0C7938E8-BC4D-4B1B-9E52-1F2B79149ED5}" dt="2022-10-31T17:52:56.056" v="306" actId="1076"/>
          <ac:spMkLst>
            <pc:docMk/>
            <pc:sldMk cId="1242677641" sldId="713"/>
            <ac:spMk id="4" creationId="{7ED54D97-4805-8379-C3BD-8F0DA7FB3325}"/>
          </ac:spMkLst>
        </pc:spChg>
      </pc:sldChg>
      <pc:sldChg chg="delSp modSp mod">
        <pc:chgData name="Siegbert Rudolph" userId="2af4d44886c067cc" providerId="LiveId" clId="{0C7938E8-BC4D-4B1B-9E52-1F2B79149ED5}" dt="2022-10-31T17:52:56.056" v="312" actId="1076"/>
        <pc:sldMkLst>
          <pc:docMk/>
          <pc:sldMk cId="3081089863" sldId="714"/>
        </pc:sldMkLst>
        <pc:spChg chg="del">
          <ac:chgData name="Siegbert Rudolph" userId="2af4d44886c067cc" providerId="LiveId" clId="{0C7938E8-BC4D-4B1B-9E52-1F2B79149ED5}" dt="2022-10-31T17:52:56.056" v="307" actId="478"/>
          <ac:spMkLst>
            <pc:docMk/>
            <pc:sldMk cId="3081089863" sldId="714"/>
            <ac:spMk id="2" creationId="{D7880ACD-B30A-7A7E-025A-BBF559C794D0}"/>
          </ac:spMkLst>
        </pc:spChg>
        <pc:spChg chg="mod">
          <ac:chgData name="Siegbert Rudolph" userId="2af4d44886c067cc" providerId="LiveId" clId="{0C7938E8-BC4D-4B1B-9E52-1F2B79149ED5}" dt="2022-10-31T17:52:56.056" v="312" actId="1076"/>
          <ac:spMkLst>
            <pc:docMk/>
            <pc:sldMk cId="3081089863" sldId="714"/>
            <ac:spMk id="4" creationId="{B5E7ABA1-D763-1AF6-F00F-5A3BB598C641}"/>
          </ac:spMkLst>
        </pc:spChg>
      </pc:sldChg>
    </pc:docChg>
  </pc:docChgLst>
  <pc:docChgLst>
    <pc:chgData name="Siegbert Rudolph" userId="2af4d44886c067cc" providerId="LiveId" clId="{61AE14A8-F0CB-42B0-BADE-C13FF2B245A6}"/>
    <pc:docChg chg="custSel modSld">
      <pc:chgData name="Siegbert Rudolph" userId="2af4d44886c067cc" providerId="LiveId" clId="{61AE14A8-F0CB-42B0-BADE-C13FF2B245A6}" dt="2021-04-30T09:20:41.658" v="311" actId="1076"/>
      <pc:docMkLst>
        <pc:docMk/>
      </pc:docMkLst>
      <pc:sldChg chg="delSp modSp mod">
        <pc:chgData name="Siegbert Rudolph" userId="2af4d44886c067cc" providerId="LiveId" clId="{61AE14A8-F0CB-42B0-BADE-C13FF2B245A6}" dt="2021-04-30T09:20:41.502" v="5" actId="1076"/>
        <pc:sldMkLst>
          <pc:docMk/>
          <pc:sldMk cId="0" sldId="444"/>
        </pc:sldMkLst>
        <pc:spChg chg="del">
          <ac:chgData name="Siegbert Rudolph" userId="2af4d44886c067cc" providerId="LiveId" clId="{61AE14A8-F0CB-42B0-BADE-C13FF2B245A6}" dt="2021-04-30T09:20:41.502" v="0" actId="478"/>
          <ac:spMkLst>
            <pc:docMk/>
            <pc:sldMk cId="0" sldId="444"/>
            <ac:spMk id="2" creationId="{7DF596C3-144E-4EA5-8DCF-106DFAC0F281}"/>
          </ac:spMkLst>
        </pc:spChg>
        <pc:spChg chg="mod">
          <ac:chgData name="Siegbert Rudolph" userId="2af4d44886c067cc" providerId="LiveId" clId="{61AE14A8-F0CB-42B0-BADE-C13FF2B245A6}" dt="2021-04-30T09:20:41.502" v="5" actId="1076"/>
          <ac:spMkLst>
            <pc:docMk/>
            <pc:sldMk cId="0" sldId="444"/>
            <ac:spMk id="3" creationId="{90AEF9A7-8D7E-457F-8969-BB968254A3A6}"/>
          </ac:spMkLst>
        </pc:spChg>
      </pc:sldChg>
      <pc:sldChg chg="delSp modSp mod">
        <pc:chgData name="Siegbert Rudolph" userId="2af4d44886c067cc" providerId="LiveId" clId="{61AE14A8-F0CB-42B0-BADE-C13FF2B245A6}" dt="2021-04-30T09:20:41.658" v="311" actId="1076"/>
        <pc:sldMkLst>
          <pc:docMk/>
          <pc:sldMk cId="1647492060" sldId="607"/>
        </pc:sldMkLst>
        <pc:spChg chg="del">
          <ac:chgData name="Siegbert Rudolph" userId="2af4d44886c067cc" providerId="LiveId" clId="{61AE14A8-F0CB-42B0-BADE-C13FF2B245A6}" dt="2021-04-30T09:20:41.658" v="306" actId="478"/>
          <ac:spMkLst>
            <pc:docMk/>
            <pc:sldMk cId="1647492060" sldId="607"/>
            <ac:spMk id="2" creationId="{D57E7728-3D37-45BD-8986-882715EDA5BE}"/>
          </ac:spMkLst>
        </pc:spChg>
        <pc:spChg chg="mod">
          <ac:chgData name="Siegbert Rudolph" userId="2af4d44886c067cc" providerId="LiveId" clId="{61AE14A8-F0CB-42B0-BADE-C13FF2B245A6}" dt="2021-04-30T09:20:41.658" v="311" actId="1076"/>
          <ac:spMkLst>
            <pc:docMk/>
            <pc:sldMk cId="1647492060" sldId="607"/>
            <ac:spMk id="5" creationId="{CC2C078F-F50B-4A19-98F4-AB17C46967E0}"/>
          </ac:spMkLst>
        </pc:spChg>
      </pc:sldChg>
      <pc:sldChg chg="delSp modSp mod">
        <pc:chgData name="Siegbert Rudolph" userId="2af4d44886c067cc" providerId="LiveId" clId="{61AE14A8-F0CB-42B0-BADE-C13FF2B245A6}" dt="2021-04-30T09:20:41.502" v="11" actId="1076"/>
        <pc:sldMkLst>
          <pc:docMk/>
          <pc:sldMk cId="4139754275" sldId="665"/>
        </pc:sldMkLst>
        <pc:spChg chg="del">
          <ac:chgData name="Siegbert Rudolph" userId="2af4d44886c067cc" providerId="LiveId" clId="{61AE14A8-F0CB-42B0-BADE-C13FF2B245A6}" dt="2021-04-30T09:20:41.502" v="6" actId="478"/>
          <ac:spMkLst>
            <pc:docMk/>
            <pc:sldMk cId="4139754275" sldId="665"/>
            <ac:spMk id="2" creationId="{3F798ED3-38F3-4F47-BD24-7CC2D535B839}"/>
          </ac:spMkLst>
        </pc:spChg>
        <pc:spChg chg="mod">
          <ac:chgData name="Siegbert Rudolph" userId="2af4d44886c067cc" providerId="LiveId" clId="{61AE14A8-F0CB-42B0-BADE-C13FF2B245A6}" dt="2021-04-30T09:20:41.502" v="11" actId="1076"/>
          <ac:spMkLst>
            <pc:docMk/>
            <pc:sldMk cId="4139754275" sldId="665"/>
            <ac:spMk id="6" creationId="{0C6D042E-77EB-4D92-994A-F529875053D1}"/>
          </ac:spMkLst>
        </pc:spChg>
      </pc:sldChg>
      <pc:sldChg chg="delSp modSp mod">
        <pc:chgData name="Siegbert Rudolph" userId="2af4d44886c067cc" providerId="LiveId" clId="{61AE14A8-F0CB-42B0-BADE-C13FF2B245A6}" dt="2021-04-30T09:20:41.502" v="17" actId="1076"/>
        <pc:sldMkLst>
          <pc:docMk/>
          <pc:sldMk cId="851338789" sldId="666"/>
        </pc:sldMkLst>
        <pc:spChg chg="del">
          <ac:chgData name="Siegbert Rudolph" userId="2af4d44886c067cc" providerId="LiveId" clId="{61AE14A8-F0CB-42B0-BADE-C13FF2B245A6}" dt="2021-04-30T09:20:41.502" v="12" actId="478"/>
          <ac:spMkLst>
            <pc:docMk/>
            <pc:sldMk cId="851338789" sldId="666"/>
            <ac:spMk id="2" creationId="{9A1E66E6-9AC7-42B4-B3C2-C359E4BAFF6E}"/>
          </ac:spMkLst>
        </pc:spChg>
        <pc:spChg chg="mod">
          <ac:chgData name="Siegbert Rudolph" userId="2af4d44886c067cc" providerId="LiveId" clId="{61AE14A8-F0CB-42B0-BADE-C13FF2B245A6}" dt="2021-04-30T09:20:41.502" v="17" actId="1076"/>
          <ac:spMkLst>
            <pc:docMk/>
            <pc:sldMk cId="851338789" sldId="666"/>
            <ac:spMk id="4" creationId="{B4035F17-A9A9-4132-9A4A-62D44CAAE1C7}"/>
          </ac:spMkLst>
        </pc:spChg>
      </pc:sldChg>
      <pc:sldChg chg="delSp modSp mod">
        <pc:chgData name="Siegbert Rudolph" userId="2af4d44886c067cc" providerId="LiveId" clId="{61AE14A8-F0CB-42B0-BADE-C13FF2B245A6}" dt="2021-04-30T09:20:41.502" v="23" actId="1076"/>
        <pc:sldMkLst>
          <pc:docMk/>
          <pc:sldMk cId="32619341" sldId="667"/>
        </pc:sldMkLst>
        <pc:spChg chg="del">
          <ac:chgData name="Siegbert Rudolph" userId="2af4d44886c067cc" providerId="LiveId" clId="{61AE14A8-F0CB-42B0-BADE-C13FF2B245A6}" dt="2021-04-30T09:20:41.502" v="18" actId="478"/>
          <ac:spMkLst>
            <pc:docMk/>
            <pc:sldMk cId="32619341" sldId="667"/>
            <ac:spMk id="2" creationId="{78C6FD44-6CE7-4DE8-AD43-A92BB7D19842}"/>
          </ac:spMkLst>
        </pc:spChg>
        <pc:spChg chg="mod">
          <ac:chgData name="Siegbert Rudolph" userId="2af4d44886c067cc" providerId="LiveId" clId="{61AE14A8-F0CB-42B0-BADE-C13FF2B245A6}" dt="2021-04-30T09:20:41.502" v="23" actId="1076"/>
          <ac:spMkLst>
            <pc:docMk/>
            <pc:sldMk cId="32619341" sldId="667"/>
            <ac:spMk id="4" creationId="{996495CB-13BE-4776-939D-2632D7B6EDB8}"/>
          </ac:spMkLst>
        </pc:spChg>
      </pc:sldChg>
      <pc:sldChg chg="delSp modSp mod">
        <pc:chgData name="Siegbert Rudolph" userId="2af4d44886c067cc" providerId="LiveId" clId="{61AE14A8-F0CB-42B0-BADE-C13FF2B245A6}" dt="2021-04-30T09:20:41.518" v="29" actId="1076"/>
        <pc:sldMkLst>
          <pc:docMk/>
          <pc:sldMk cId="3357782295" sldId="668"/>
        </pc:sldMkLst>
        <pc:spChg chg="del">
          <ac:chgData name="Siegbert Rudolph" userId="2af4d44886c067cc" providerId="LiveId" clId="{61AE14A8-F0CB-42B0-BADE-C13FF2B245A6}" dt="2021-04-30T09:20:41.502" v="24" actId="478"/>
          <ac:spMkLst>
            <pc:docMk/>
            <pc:sldMk cId="3357782295" sldId="668"/>
            <ac:spMk id="2" creationId="{D8EA500F-910D-4875-A92E-520FD2B2ED1E}"/>
          </ac:spMkLst>
        </pc:spChg>
        <pc:spChg chg="mod">
          <ac:chgData name="Siegbert Rudolph" userId="2af4d44886c067cc" providerId="LiveId" clId="{61AE14A8-F0CB-42B0-BADE-C13FF2B245A6}" dt="2021-04-30T09:20:41.518" v="29" actId="1076"/>
          <ac:spMkLst>
            <pc:docMk/>
            <pc:sldMk cId="3357782295" sldId="668"/>
            <ac:spMk id="4" creationId="{8D33ACB0-8738-4072-9146-2A66596F7EF3}"/>
          </ac:spMkLst>
        </pc:spChg>
      </pc:sldChg>
      <pc:sldChg chg="delSp modSp mod">
        <pc:chgData name="Siegbert Rudolph" userId="2af4d44886c067cc" providerId="LiveId" clId="{61AE14A8-F0CB-42B0-BADE-C13FF2B245A6}" dt="2021-04-30T09:20:41.518" v="35" actId="1076"/>
        <pc:sldMkLst>
          <pc:docMk/>
          <pc:sldMk cId="1192445195" sldId="669"/>
        </pc:sldMkLst>
        <pc:spChg chg="del">
          <ac:chgData name="Siegbert Rudolph" userId="2af4d44886c067cc" providerId="LiveId" clId="{61AE14A8-F0CB-42B0-BADE-C13FF2B245A6}" dt="2021-04-30T09:20:41.518" v="30" actId="478"/>
          <ac:spMkLst>
            <pc:docMk/>
            <pc:sldMk cId="1192445195" sldId="669"/>
            <ac:spMk id="2" creationId="{132E1A87-8A87-4602-8D78-DC6952DE5E84}"/>
          </ac:spMkLst>
        </pc:spChg>
        <pc:spChg chg="mod">
          <ac:chgData name="Siegbert Rudolph" userId="2af4d44886c067cc" providerId="LiveId" clId="{61AE14A8-F0CB-42B0-BADE-C13FF2B245A6}" dt="2021-04-30T09:20:41.518" v="35" actId="1076"/>
          <ac:spMkLst>
            <pc:docMk/>
            <pc:sldMk cId="1192445195" sldId="669"/>
            <ac:spMk id="4" creationId="{9439C263-F9E2-461E-91CC-75EAD22D30B2}"/>
          </ac:spMkLst>
        </pc:spChg>
      </pc:sldChg>
      <pc:sldChg chg="delSp modSp mod">
        <pc:chgData name="Siegbert Rudolph" userId="2af4d44886c067cc" providerId="LiveId" clId="{61AE14A8-F0CB-42B0-BADE-C13FF2B245A6}" dt="2021-04-30T09:20:41.518" v="41" actId="1076"/>
        <pc:sldMkLst>
          <pc:docMk/>
          <pc:sldMk cId="1536402048" sldId="670"/>
        </pc:sldMkLst>
        <pc:spChg chg="del">
          <ac:chgData name="Siegbert Rudolph" userId="2af4d44886c067cc" providerId="LiveId" clId="{61AE14A8-F0CB-42B0-BADE-C13FF2B245A6}" dt="2021-04-30T09:20:41.518" v="36" actId="478"/>
          <ac:spMkLst>
            <pc:docMk/>
            <pc:sldMk cId="1536402048" sldId="670"/>
            <ac:spMk id="2" creationId="{CCC96171-51F5-45B0-A243-199F06F4B511}"/>
          </ac:spMkLst>
        </pc:spChg>
        <pc:spChg chg="mod">
          <ac:chgData name="Siegbert Rudolph" userId="2af4d44886c067cc" providerId="LiveId" clId="{61AE14A8-F0CB-42B0-BADE-C13FF2B245A6}" dt="2021-04-30T09:20:41.518" v="41" actId="1076"/>
          <ac:spMkLst>
            <pc:docMk/>
            <pc:sldMk cId="1536402048" sldId="670"/>
            <ac:spMk id="4" creationId="{A18D23B9-5D8D-4D74-9206-7D8DD5663C85}"/>
          </ac:spMkLst>
        </pc:spChg>
      </pc:sldChg>
      <pc:sldChg chg="delSp modSp mod">
        <pc:chgData name="Siegbert Rudolph" userId="2af4d44886c067cc" providerId="LiveId" clId="{61AE14A8-F0CB-42B0-BADE-C13FF2B245A6}" dt="2021-04-30T09:20:41.518" v="47" actId="1076"/>
        <pc:sldMkLst>
          <pc:docMk/>
          <pc:sldMk cId="384098310" sldId="671"/>
        </pc:sldMkLst>
        <pc:spChg chg="del">
          <ac:chgData name="Siegbert Rudolph" userId="2af4d44886c067cc" providerId="LiveId" clId="{61AE14A8-F0CB-42B0-BADE-C13FF2B245A6}" dt="2021-04-30T09:20:41.518" v="42" actId="478"/>
          <ac:spMkLst>
            <pc:docMk/>
            <pc:sldMk cId="384098310" sldId="671"/>
            <ac:spMk id="2" creationId="{500CD95A-68A0-40E7-98B2-F0449E432F04}"/>
          </ac:spMkLst>
        </pc:spChg>
        <pc:spChg chg="mod">
          <ac:chgData name="Siegbert Rudolph" userId="2af4d44886c067cc" providerId="LiveId" clId="{61AE14A8-F0CB-42B0-BADE-C13FF2B245A6}" dt="2021-04-30T09:20:41.518" v="47" actId="1076"/>
          <ac:spMkLst>
            <pc:docMk/>
            <pc:sldMk cId="384098310" sldId="671"/>
            <ac:spMk id="4" creationId="{B734D639-CDC5-4F61-A7FB-497CCF2118C1}"/>
          </ac:spMkLst>
        </pc:spChg>
      </pc:sldChg>
      <pc:sldChg chg="delSp modSp mod">
        <pc:chgData name="Siegbert Rudolph" userId="2af4d44886c067cc" providerId="LiveId" clId="{61AE14A8-F0CB-42B0-BADE-C13FF2B245A6}" dt="2021-04-30T09:20:41.518" v="53" actId="1076"/>
        <pc:sldMkLst>
          <pc:docMk/>
          <pc:sldMk cId="1225357203" sldId="672"/>
        </pc:sldMkLst>
        <pc:spChg chg="del">
          <ac:chgData name="Siegbert Rudolph" userId="2af4d44886c067cc" providerId="LiveId" clId="{61AE14A8-F0CB-42B0-BADE-C13FF2B245A6}" dt="2021-04-30T09:20:41.518" v="48" actId="478"/>
          <ac:spMkLst>
            <pc:docMk/>
            <pc:sldMk cId="1225357203" sldId="672"/>
            <ac:spMk id="2" creationId="{053CE9D4-73A4-4D5D-B45F-C8E2AF239F36}"/>
          </ac:spMkLst>
        </pc:spChg>
        <pc:spChg chg="mod">
          <ac:chgData name="Siegbert Rudolph" userId="2af4d44886c067cc" providerId="LiveId" clId="{61AE14A8-F0CB-42B0-BADE-C13FF2B245A6}" dt="2021-04-30T09:20:41.518" v="53" actId="1076"/>
          <ac:spMkLst>
            <pc:docMk/>
            <pc:sldMk cId="1225357203" sldId="672"/>
            <ac:spMk id="4" creationId="{46194196-8BDD-490E-9A2E-F53F55E2F6FE}"/>
          </ac:spMkLst>
        </pc:spChg>
      </pc:sldChg>
      <pc:sldChg chg="delSp modSp mod">
        <pc:chgData name="Siegbert Rudolph" userId="2af4d44886c067cc" providerId="LiveId" clId="{61AE14A8-F0CB-42B0-BADE-C13FF2B245A6}" dt="2021-04-30T09:20:41.534" v="59" actId="1076"/>
        <pc:sldMkLst>
          <pc:docMk/>
          <pc:sldMk cId="3261663122" sldId="673"/>
        </pc:sldMkLst>
        <pc:spChg chg="del">
          <ac:chgData name="Siegbert Rudolph" userId="2af4d44886c067cc" providerId="LiveId" clId="{61AE14A8-F0CB-42B0-BADE-C13FF2B245A6}" dt="2021-04-30T09:20:41.518" v="54" actId="478"/>
          <ac:spMkLst>
            <pc:docMk/>
            <pc:sldMk cId="3261663122" sldId="673"/>
            <ac:spMk id="2" creationId="{88369D3B-4E7B-42E8-8845-68EBF0F695D8}"/>
          </ac:spMkLst>
        </pc:spChg>
        <pc:spChg chg="mod">
          <ac:chgData name="Siegbert Rudolph" userId="2af4d44886c067cc" providerId="LiveId" clId="{61AE14A8-F0CB-42B0-BADE-C13FF2B245A6}" dt="2021-04-30T09:20:41.534" v="59" actId="1076"/>
          <ac:spMkLst>
            <pc:docMk/>
            <pc:sldMk cId="3261663122" sldId="673"/>
            <ac:spMk id="4" creationId="{6375E24A-614A-452F-904C-A86B5AFAD78D}"/>
          </ac:spMkLst>
        </pc:spChg>
      </pc:sldChg>
      <pc:sldChg chg="delSp modSp mod">
        <pc:chgData name="Siegbert Rudolph" userId="2af4d44886c067cc" providerId="LiveId" clId="{61AE14A8-F0CB-42B0-BADE-C13FF2B245A6}" dt="2021-04-30T09:20:41.534" v="65" actId="1076"/>
        <pc:sldMkLst>
          <pc:docMk/>
          <pc:sldMk cId="3935481072" sldId="674"/>
        </pc:sldMkLst>
        <pc:spChg chg="del">
          <ac:chgData name="Siegbert Rudolph" userId="2af4d44886c067cc" providerId="LiveId" clId="{61AE14A8-F0CB-42B0-BADE-C13FF2B245A6}" dt="2021-04-30T09:20:41.534" v="60" actId="478"/>
          <ac:spMkLst>
            <pc:docMk/>
            <pc:sldMk cId="3935481072" sldId="674"/>
            <ac:spMk id="2" creationId="{CBDD5948-A584-410C-A531-F10187F73E1C}"/>
          </ac:spMkLst>
        </pc:spChg>
        <pc:spChg chg="mod">
          <ac:chgData name="Siegbert Rudolph" userId="2af4d44886c067cc" providerId="LiveId" clId="{61AE14A8-F0CB-42B0-BADE-C13FF2B245A6}" dt="2021-04-30T09:20:41.534" v="65" actId="1076"/>
          <ac:spMkLst>
            <pc:docMk/>
            <pc:sldMk cId="3935481072" sldId="674"/>
            <ac:spMk id="4" creationId="{24EA2AF3-D2EF-41F9-9F27-D54D86E1AD90}"/>
          </ac:spMkLst>
        </pc:spChg>
      </pc:sldChg>
      <pc:sldChg chg="delSp modSp mod">
        <pc:chgData name="Siegbert Rudolph" userId="2af4d44886c067cc" providerId="LiveId" clId="{61AE14A8-F0CB-42B0-BADE-C13FF2B245A6}" dt="2021-04-30T09:20:41.534" v="71" actId="1076"/>
        <pc:sldMkLst>
          <pc:docMk/>
          <pc:sldMk cId="1206306294" sldId="675"/>
        </pc:sldMkLst>
        <pc:spChg chg="del">
          <ac:chgData name="Siegbert Rudolph" userId="2af4d44886c067cc" providerId="LiveId" clId="{61AE14A8-F0CB-42B0-BADE-C13FF2B245A6}" dt="2021-04-30T09:20:41.534" v="66" actId="478"/>
          <ac:spMkLst>
            <pc:docMk/>
            <pc:sldMk cId="1206306294" sldId="675"/>
            <ac:spMk id="2" creationId="{18F76CB0-3F49-439F-AE73-2C61E120B84B}"/>
          </ac:spMkLst>
        </pc:spChg>
        <pc:spChg chg="mod">
          <ac:chgData name="Siegbert Rudolph" userId="2af4d44886c067cc" providerId="LiveId" clId="{61AE14A8-F0CB-42B0-BADE-C13FF2B245A6}" dt="2021-04-30T09:20:41.534" v="71" actId="1076"/>
          <ac:spMkLst>
            <pc:docMk/>
            <pc:sldMk cId="1206306294" sldId="675"/>
            <ac:spMk id="4" creationId="{E73CB73C-ED6C-4632-A7E9-E6A58CD66887}"/>
          </ac:spMkLst>
        </pc:spChg>
      </pc:sldChg>
      <pc:sldChg chg="delSp modSp mod">
        <pc:chgData name="Siegbert Rudolph" userId="2af4d44886c067cc" providerId="LiveId" clId="{61AE14A8-F0CB-42B0-BADE-C13FF2B245A6}" dt="2021-04-30T09:20:41.534" v="77" actId="1076"/>
        <pc:sldMkLst>
          <pc:docMk/>
          <pc:sldMk cId="2340693183" sldId="676"/>
        </pc:sldMkLst>
        <pc:spChg chg="del">
          <ac:chgData name="Siegbert Rudolph" userId="2af4d44886c067cc" providerId="LiveId" clId="{61AE14A8-F0CB-42B0-BADE-C13FF2B245A6}" dt="2021-04-30T09:20:41.534" v="72" actId="478"/>
          <ac:spMkLst>
            <pc:docMk/>
            <pc:sldMk cId="2340693183" sldId="676"/>
            <ac:spMk id="2" creationId="{5DE467E9-5A7B-41B6-AC8E-939CF62BDF09}"/>
          </ac:spMkLst>
        </pc:spChg>
        <pc:spChg chg="mod">
          <ac:chgData name="Siegbert Rudolph" userId="2af4d44886c067cc" providerId="LiveId" clId="{61AE14A8-F0CB-42B0-BADE-C13FF2B245A6}" dt="2021-04-30T09:20:41.534" v="77" actId="1076"/>
          <ac:spMkLst>
            <pc:docMk/>
            <pc:sldMk cId="2340693183" sldId="676"/>
            <ac:spMk id="4" creationId="{0FF7F370-B547-4FAA-8FA7-CB8DFAA6C7A1}"/>
          </ac:spMkLst>
        </pc:spChg>
      </pc:sldChg>
      <pc:sldChg chg="delSp modSp mod">
        <pc:chgData name="Siegbert Rudolph" userId="2af4d44886c067cc" providerId="LiveId" clId="{61AE14A8-F0CB-42B0-BADE-C13FF2B245A6}" dt="2021-04-30T09:20:41.534" v="83" actId="1076"/>
        <pc:sldMkLst>
          <pc:docMk/>
          <pc:sldMk cId="4115010902" sldId="677"/>
        </pc:sldMkLst>
        <pc:spChg chg="del">
          <ac:chgData name="Siegbert Rudolph" userId="2af4d44886c067cc" providerId="LiveId" clId="{61AE14A8-F0CB-42B0-BADE-C13FF2B245A6}" dt="2021-04-30T09:20:41.534" v="78" actId="478"/>
          <ac:spMkLst>
            <pc:docMk/>
            <pc:sldMk cId="4115010902" sldId="677"/>
            <ac:spMk id="2" creationId="{0E65457F-7BBA-4C82-A0F8-7D6A0672ABD5}"/>
          </ac:spMkLst>
        </pc:spChg>
        <pc:spChg chg="mod">
          <ac:chgData name="Siegbert Rudolph" userId="2af4d44886c067cc" providerId="LiveId" clId="{61AE14A8-F0CB-42B0-BADE-C13FF2B245A6}" dt="2021-04-30T09:20:41.534" v="83" actId="1076"/>
          <ac:spMkLst>
            <pc:docMk/>
            <pc:sldMk cId="4115010902" sldId="677"/>
            <ac:spMk id="4" creationId="{ECA3C832-8DDE-4389-AB86-42B369005646}"/>
          </ac:spMkLst>
        </pc:spChg>
      </pc:sldChg>
      <pc:sldChg chg="delSp modSp mod">
        <pc:chgData name="Siegbert Rudolph" userId="2af4d44886c067cc" providerId="LiveId" clId="{61AE14A8-F0CB-42B0-BADE-C13FF2B245A6}" dt="2021-04-30T09:20:41.549" v="89" actId="1076"/>
        <pc:sldMkLst>
          <pc:docMk/>
          <pc:sldMk cId="3407891719" sldId="678"/>
        </pc:sldMkLst>
        <pc:spChg chg="del">
          <ac:chgData name="Siegbert Rudolph" userId="2af4d44886c067cc" providerId="LiveId" clId="{61AE14A8-F0CB-42B0-BADE-C13FF2B245A6}" dt="2021-04-30T09:20:41.534" v="84" actId="478"/>
          <ac:spMkLst>
            <pc:docMk/>
            <pc:sldMk cId="3407891719" sldId="678"/>
            <ac:spMk id="2" creationId="{576EAAAB-BCD2-44D9-80D1-D3D659B647CC}"/>
          </ac:spMkLst>
        </pc:spChg>
        <pc:spChg chg="mod">
          <ac:chgData name="Siegbert Rudolph" userId="2af4d44886c067cc" providerId="LiveId" clId="{61AE14A8-F0CB-42B0-BADE-C13FF2B245A6}" dt="2021-04-30T09:20:41.549" v="89" actId="1076"/>
          <ac:spMkLst>
            <pc:docMk/>
            <pc:sldMk cId="3407891719" sldId="678"/>
            <ac:spMk id="4" creationId="{F81EAC17-7518-4F28-A585-F11720C40F48}"/>
          </ac:spMkLst>
        </pc:spChg>
      </pc:sldChg>
      <pc:sldChg chg="delSp modSp mod">
        <pc:chgData name="Siegbert Rudolph" userId="2af4d44886c067cc" providerId="LiveId" clId="{61AE14A8-F0CB-42B0-BADE-C13FF2B245A6}" dt="2021-04-30T09:20:41.549" v="95" actId="1076"/>
        <pc:sldMkLst>
          <pc:docMk/>
          <pc:sldMk cId="2189830302" sldId="679"/>
        </pc:sldMkLst>
        <pc:spChg chg="del">
          <ac:chgData name="Siegbert Rudolph" userId="2af4d44886c067cc" providerId="LiveId" clId="{61AE14A8-F0CB-42B0-BADE-C13FF2B245A6}" dt="2021-04-30T09:20:41.549" v="90" actId="478"/>
          <ac:spMkLst>
            <pc:docMk/>
            <pc:sldMk cId="2189830302" sldId="679"/>
            <ac:spMk id="2" creationId="{21FD0688-282E-4793-897B-F1930E085FA8}"/>
          </ac:spMkLst>
        </pc:spChg>
        <pc:spChg chg="mod">
          <ac:chgData name="Siegbert Rudolph" userId="2af4d44886c067cc" providerId="LiveId" clId="{61AE14A8-F0CB-42B0-BADE-C13FF2B245A6}" dt="2021-04-30T09:20:41.549" v="95" actId="1076"/>
          <ac:spMkLst>
            <pc:docMk/>
            <pc:sldMk cId="2189830302" sldId="679"/>
            <ac:spMk id="4" creationId="{3242502B-A74F-4E9E-A284-D817474FC7CC}"/>
          </ac:spMkLst>
        </pc:spChg>
      </pc:sldChg>
      <pc:sldChg chg="delSp modSp mod">
        <pc:chgData name="Siegbert Rudolph" userId="2af4d44886c067cc" providerId="LiveId" clId="{61AE14A8-F0CB-42B0-BADE-C13FF2B245A6}" dt="2021-04-30T09:20:41.549" v="101" actId="1076"/>
        <pc:sldMkLst>
          <pc:docMk/>
          <pc:sldMk cId="1346474611" sldId="680"/>
        </pc:sldMkLst>
        <pc:spChg chg="del">
          <ac:chgData name="Siegbert Rudolph" userId="2af4d44886c067cc" providerId="LiveId" clId="{61AE14A8-F0CB-42B0-BADE-C13FF2B245A6}" dt="2021-04-30T09:20:41.549" v="96" actId="478"/>
          <ac:spMkLst>
            <pc:docMk/>
            <pc:sldMk cId="1346474611" sldId="680"/>
            <ac:spMk id="2" creationId="{14C5C240-5931-47A5-8BA4-163942A470B4}"/>
          </ac:spMkLst>
        </pc:spChg>
        <pc:spChg chg="mod">
          <ac:chgData name="Siegbert Rudolph" userId="2af4d44886c067cc" providerId="LiveId" clId="{61AE14A8-F0CB-42B0-BADE-C13FF2B245A6}" dt="2021-04-30T09:20:41.549" v="101" actId="1076"/>
          <ac:spMkLst>
            <pc:docMk/>
            <pc:sldMk cId="1346474611" sldId="680"/>
            <ac:spMk id="4" creationId="{C50614FB-73DD-4169-BAFF-B2BC81074A25}"/>
          </ac:spMkLst>
        </pc:spChg>
      </pc:sldChg>
      <pc:sldChg chg="delSp modSp mod">
        <pc:chgData name="Siegbert Rudolph" userId="2af4d44886c067cc" providerId="LiveId" clId="{61AE14A8-F0CB-42B0-BADE-C13FF2B245A6}" dt="2021-04-30T09:20:41.549" v="107" actId="1076"/>
        <pc:sldMkLst>
          <pc:docMk/>
          <pc:sldMk cId="2901696430" sldId="681"/>
        </pc:sldMkLst>
        <pc:spChg chg="del">
          <ac:chgData name="Siegbert Rudolph" userId="2af4d44886c067cc" providerId="LiveId" clId="{61AE14A8-F0CB-42B0-BADE-C13FF2B245A6}" dt="2021-04-30T09:20:41.549" v="102" actId="478"/>
          <ac:spMkLst>
            <pc:docMk/>
            <pc:sldMk cId="2901696430" sldId="681"/>
            <ac:spMk id="2" creationId="{C65C13E6-14AA-41B0-811D-BFA809AD9C70}"/>
          </ac:spMkLst>
        </pc:spChg>
        <pc:spChg chg="mod">
          <ac:chgData name="Siegbert Rudolph" userId="2af4d44886c067cc" providerId="LiveId" clId="{61AE14A8-F0CB-42B0-BADE-C13FF2B245A6}" dt="2021-04-30T09:20:41.549" v="107" actId="1076"/>
          <ac:spMkLst>
            <pc:docMk/>
            <pc:sldMk cId="2901696430" sldId="681"/>
            <ac:spMk id="4" creationId="{A64B9206-63CC-47CC-81ED-E54C36190023}"/>
          </ac:spMkLst>
        </pc:spChg>
      </pc:sldChg>
      <pc:sldChg chg="delSp modSp mod">
        <pc:chgData name="Siegbert Rudolph" userId="2af4d44886c067cc" providerId="LiveId" clId="{61AE14A8-F0CB-42B0-BADE-C13FF2B245A6}" dt="2021-04-30T09:20:41.549" v="113" actId="1076"/>
        <pc:sldMkLst>
          <pc:docMk/>
          <pc:sldMk cId="1416680594" sldId="682"/>
        </pc:sldMkLst>
        <pc:spChg chg="del">
          <ac:chgData name="Siegbert Rudolph" userId="2af4d44886c067cc" providerId="LiveId" clId="{61AE14A8-F0CB-42B0-BADE-C13FF2B245A6}" dt="2021-04-30T09:20:41.549" v="108" actId="478"/>
          <ac:spMkLst>
            <pc:docMk/>
            <pc:sldMk cId="1416680594" sldId="682"/>
            <ac:spMk id="2" creationId="{27C0A815-6690-41F3-A563-E881CA140E94}"/>
          </ac:spMkLst>
        </pc:spChg>
        <pc:spChg chg="mod">
          <ac:chgData name="Siegbert Rudolph" userId="2af4d44886c067cc" providerId="LiveId" clId="{61AE14A8-F0CB-42B0-BADE-C13FF2B245A6}" dt="2021-04-30T09:20:41.549" v="113" actId="1076"/>
          <ac:spMkLst>
            <pc:docMk/>
            <pc:sldMk cId="1416680594" sldId="682"/>
            <ac:spMk id="4" creationId="{398E1656-6C89-4128-8963-7A071E792EAC}"/>
          </ac:spMkLst>
        </pc:spChg>
      </pc:sldChg>
      <pc:sldChg chg="delSp modSp mod">
        <pc:chgData name="Siegbert Rudolph" userId="2af4d44886c067cc" providerId="LiveId" clId="{61AE14A8-F0CB-42B0-BADE-C13FF2B245A6}" dt="2021-04-30T09:20:41.565" v="119" actId="1076"/>
        <pc:sldMkLst>
          <pc:docMk/>
          <pc:sldMk cId="4050236936" sldId="683"/>
        </pc:sldMkLst>
        <pc:spChg chg="del">
          <ac:chgData name="Siegbert Rudolph" userId="2af4d44886c067cc" providerId="LiveId" clId="{61AE14A8-F0CB-42B0-BADE-C13FF2B245A6}" dt="2021-04-30T09:20:41.549" v="114" actId="478"/>
          <ac:spMkLst>
            <pc:docMk/>
            <pc:sldMk cId="4050236936" sldId="683"/>
            <ac:spMk id="2" creationId="{EA66F1F3-3BD8-4DE0-8916-43AE670363AE}"/>
          </ac:spMkLst>
        </pc:spChg>
        <pc:spChg chg="mod">
          <ac:chgData name="Siegbert Rudolph" userId="2af4d44886c067cc" providerId="LiveId" clId="{61AE14A8-F0CB-42B0-BADE-C13FF2B245A6}" dt="2021-04-30T09:20:41.565" v="119" actId="1076"/>
          <ac:spMkLst>
            <pc:docMk/>
            <pc:sldMk cId="4050236936" sldId="683"/>
            <ac:spMk id="4" creationId="{C211462D-F7AA-40F6-9C75-94ADF1F41390}"/>
          </ac:spMkLst>
        </pc:spChg>
      </pc:sldChg>
      <pc:sldChg chg="delSp modSp mod">
        <pc:chgData name="Siegbert Rudolph" userId="2af4d44886c067cc" providerId="LiveId" clId="{61AE14A8-F0CB-42B0-BADE-C13FF2B245A6}" dt="2021-04-30T09:20:41.565" v="125" actId="1076"/>
        <pc:sldMkLst>
          <pc:docMk/>
          <pc:sldMk cId="3497089659" sldId="684"/>
        </pc:sldMkLst>
        <pc:spChg chg="del">
          <ac:chgData name="Siegbert Rudolph" userId="2af4d44886c067cc" providerId="LiveId" clId="{61AE14A8-F0CB-42B0-BADE-C13FF2B245A6}" dt="2021-04-30T09:20:41.565" v="120" actId="478"/>
          <ac:spMkLst>
            <pc:docMk/>
            <pc:sldMk cId="3497089659" sldId="684"/>
            <ac:spMk id="2" creationId="{51CCE7ED-0D98-4576-B479-71D62190D960}"/>
          </ac:spMkLst>
        </pc:spChg>
        <pc:spChg chg="mod">
          <ac:chgData name="Siegbert Rudolph" userId="2af4d44886c067cc" providerId="LiveId" clId="{61AE14A8-F0CB-42B0-BADE-C13FF2B245A6}" dt="2021-04-30T09:20:41.565" v="125" actId="1076"/>
          <ac:spMkLst>
            <pc:docMk/>
            <pc:sldMk cId="3497089659" sldId="684"/>
            <ac:spMk id="4" creationId="{998B68CA-D11A-4F8A-872E-54D49CF62412}"/>
          </ac:spMkLst>
        </pc:spChg>
      </pc:sldChg>
      <pc:sldChg chg="delSp modSp mod">
        <pc:chgData name="Siegbert Rudolph" userId="2af4d44886c067cc" providerId="LiveId" clId="{61AE14A8-F0CB-42B0-BADE-C13FF2B245A6}" dt="2021-04-30T09:20:41.565" v="131" actId="1076"/>
        <pc:sldMkLst>
          <pc:docMk/>
          <pc:sldMk cId="444837137" sldId="685"/>
        </pc:sldMkLst>
        <pc:spChg chg="del">
          <ac:chgData name="Siegbert Rudolph" userId="2af4d44886c067cc" providerId="LiveId" clId="{61AE14A8-F0CB-42B0-BADE-C13FF2B245A6}" dt="2021-04-30T09:20:41.565" v="126" actId="478"/>
          <ac:spMkLst>
            <pc:docMk/>
            <pc:sldMk cId="444837137" sldId="685"/>
            <ac:spMk id="2" creationId="{A722BA4E-2441-42CE-B858-64EEDE599463}"/>
          </ac:spMkLst>
        </pc:spChg>
        <pc:spChg chg="mod">
          <ac:chgData name="Siegbert Rudolph" userId="2af4d44886c067cc" providerId="LiveId" clId="{61AE14A8-F0CB-42B0-BADE-C13FF2B245A6}" dt="2021-04-30T09:20:41.565" v="131" actId="1076"/>
          <ac:spMkLst>
            <pc:docMk/>
            <pc:sldMk cId="444837137" sldId="685"/>
            <ac:spMk id="4" creationId="{091C4A65-1D7E-4430-9968-0FB113483339}"/>
          </ac:spMkLst>
        </pc:spChg>
      </pc:sldChg>
      <pc:sldChg chg="delSp modSp mod">
        <pc:chgData name="Siegbert Rudolph" userId="2af4d44886c067cc" providerId="LiveId" clId="{61AE14A8-F0CB-42B0-BADE-C13FF2B245A6}" dt="2021-04-30T09:20:41.565" v="137" actId="1076"/>
        <pc:sldMkLst>
          <pc:docMk/>
          <pc:sldMk cId="1525829505" sldId="686"/>
        </pc:sldMkLst>
        <pc:spChg chg="del">
          <ac:chgData name="Siegbert Rudolph" userId="2af4d44886c067cc" providerId="LiveId" clId="{61AE14A8-F0CB-42B0-BADE-C13FF2B245A6}" dt="2021-04-30T09:20:41.565" v="132" actId="478"/>
          <ac:spMkLst>
            <pc:docMk/>
            <pc:sldMk cId="1525829505" sldId="686"/>
            <ac:spMk id="2" creationId="{F69BC52D-57EC-43C1-B554-50152904B345}"/>
          </ac:spMkLst>
        </pc:spChg>
        <pc:spChg chg="mod">
          <ac:chgData name="Siegbert Rudolph" userId="2af4d44886c067cc" providerId="LiveId" clId="{61AE14A8-F0CB-42B0-BADE-C13FF2B245A6}" dt="2021-04-30T09:20:41.565" v="137" actId="1076"/>
          <ac:spMkLst>
            <pc:docMk/>
            <pc:sldMk cId="1525829505" sldId="686"/>
            <ac:spMk id="3" creationId="{8330D62B-7DF1-43D3-AA7C-9AC72DD79C96}"/>
          </ac:spMkLst>
        </pc:spChg>
      </pc:sldChg>
      <pc:sldChg chg="delSp modSp mod">
        <pc:chgData name="Siegbert Rudolph" userId="2af4d44886c067cc" providerId="LiveId" clId="{61AE14A8-F0CB-42B0-BADE-C13FF2B245A6}" dt="2021-04-30T09:20:41.565" v="143" actId="1076"/>
        <pc:sldMkLst>
          <pc:docMk/>
          <pc:sldMk cId="4067878917" sldId="687"/>
        </pc:sldMkLst>
        <pc:spChg chg="del">
          <ac:chgData name="Siegbert Rudolph" userId="2af4d44886c067cc" providerId="LiveId" clId="{61AE14A8-F0CB-42B0-BADE-C13FF2B245A6}" dt="2021-04-30T09:20:41.565" v="138" actId="478"/>
          <ac:spMkLst>
            <pc:docMk/>
            <pc:sldMk cId="4067878917" sldId="687"/>
            <ac:spMk id="2" creationId="{50B32B6C-A47F-4EE7-A5EC-144046EEAB70}"/>
          </ac:spMkLst>
        </pc:spChg>
        <pc:spChg chg="mod">
          <ac:chgData name="Siegbert Rudolph" userId="2af4d44886c067cc" providerId="LiveId" clId="{61AE14A8-F0CB-42B0-BADE-C13FF2B245A6}" dt="2021-04-30T09:20:41.565" v="143" actId="1076"/>
          <ac:spMkLst>
            <pc:docMk/>
            <pc:sldMk cId="4067878917" sldId="687"/>
            <ac:spMk id="4" creationId="{89DF1730-3CB3-47CE-B933-DECB305F9F57}"/>
          </ac:spMkLst>
        </pc:spChg>
      </pc:sldChg>
      <pc:sldChg chg="delSp modSp mod">
        <pc:chgData name="Siegbert Rudolph" userId="2af4d44886c067cc" providerId="LiveId" clId="{61AE14A8-F0CB-42B0-BADE-C13FF2B245A6}" dt="2021-04-30T09:20:41.580" v="149" actId="1076"/>
        <pc:sldMkLst>
          <pc:docMk/>
          <pc:sldMk cId="2828736593" sldId="688"/>
        </pc:sldMkLst>
        <pc:spChg chg="del">
          <ac:chgData name="Siegbert Rudolph" userId="2af4d44886c067cc" providerId="LiveId" clId="{61AE14A8-F0CB-42B0-BADE-C13FF2B245A6}" dt="2021-04-30T09:20:41.565" v="144" actId="478"/>
          <ac:spMkLst>
            <pc:docMk/>
            <pc:sldMk cId="2828736593" sldId="688"/>
            <ac:spMk id="2" creationId="{7128A337-A04B-4DBA-8C5B-E55CC286668A}"/>
          </ac:spMkLst>
        </pc:spChg>
        <pc:spChg chg="mod">
          <ac:chgData name="Siegbert Rudolph" userId="2af4d44886c067cc" providerId="LiveId" clId="{61AE14A8-F0CB-42B0-BADE-C13FF2B245A6}" dt="2021-04-30T09:20:41.580" v="149" actId="1076"/>
          <ac:spMkLst>
            <pc:docMk/>
            <pc:sldMk cId="2828736593" sldId="688"/>
            <ac:spMk id="4" creationId="{C6ADF981-5091-4A7C-A791-0B76B042E005}"/>
          </ac:spMkLst>
        </pc:spChg>
      </pc:sldChg>
      <pc:sldChg chg="delSp modSp mod">
        <pc:chgData name="Siegbert Rudolph" userId="2af4d44886c067cc" providerId="LiveId" clId="{61AE14A8-F0CB-42B0-BADE-C13FF2B245A6}" dt="2021-04-30T09:20:41.580" v="155" actId="1076"/>
        <pc:sldMkLst>
          <pc:docMk/>
          <pc:sldMk cId="2826313253" sldId="689"/>
        </pc:sldMkLst>
        <pc:spChg chg="del">
          <ac:chgData name="Siegbert Rudolph" userId="2af4d44886c067cc" providerId="LiveId" clId="{61AE14A8-F0CB-42B0-BADE-C13FF2B245A6}" dt="2021-04-30T09:20:41.580" v="150" actId="478"/>
          <ac:spMkLst>
            <pc:docMk/>
            <pc:sldMk cId="2826313253" sldId="689"/>
            <ac:spMk id="2" creationId="{A78F5427-FDF3-4470-B4D4-142EF89E16B5}"/>
          </ac:spMkLst>
        </pc:spChg>
        <pc:spChg chg="mod">
          <ac:chgData name="Siegbert Rudolph" userId="2af4d44886c067cc" providerId="LiveId" clId="{61AE14A8-F0CB-42B0-BADE-C13FF2B245A6}" dt="2021-04-30T09:20:41.580" v="155" actId="1076"/>
          <ac:spMkLst>
            <pc:docMk/>
            <pc:sldMk cId="2826313253" sldId="689"/>
            <ac:spMk id="4" creationId="{005D2365-9093-4A61-8559-053C57ADDE7E}"/>
          </ac:spMkLst>
        </pc:spChg>
      </pc:sldChg>
      <pc:sldChg chg="delSp modSp mod">
        <pc:chgData name="Siegbert Rudolph" userId="2af4d44886c067cc" providerId="LiveId" clId="{61AE14A8-F0CB-42B0-BADE-C13FF2B245A6}" dt="2021-04-30T09:20:41.580" v="161" actId="1076"/>
        <pc:sldMkLst>
          <pc:docMk/>
          <pc:sldMk cId="3412584720" sldId="690"/>
        </pc:sldMkLst>
        <pc:spChg chg="del">
          <ac:chgData name="Siegbert Rudolph" userId="2af4d44886c067cc" providerId="LiveId" clId="{61AE14A8-F0CB-42B0-BADE-C13FF2B245A6}" dt="2021-04-30T09:20:41.580" v="156" actId="478"/>
          <ac:spMkLst>
            <pc:docMk/>
            <pc:sldMk cId="3412584720" sldId="690"/>
            <ac:spMk id="2" creationId="{0E47C372-D550-4CEF-9A5E-31529BDEFCC7}"/>
          </ac:spMkLst>
        </pc:spChg>
        <pc:spChg chg="mod">
          <ac:chgData name="Siegbert Rudolph" userId="2af4d44886c067cc" providerId="LiveId" clId="{61AE14A8-F0CB-42B0-BADE-C13FF2B245A6}" dt="2021-04-30T09:20:41.580" v="161" actId="1076"/>
          <ac:spMkLst>
            <pc:docMk/>
            <pc:sldMk cId="3412584720" sldId="690"/>
            <ac:spMk id="4" creationId="{F9862F16-2382-46D9-9CC8-391C60930A82}"/>
          </ac:spMkLst>
        </pc:spChg>
      </pc:sldChg>
      <pc:sldChg chg="delSp modSp mod">
        <pc:chgData name="Siegbert Rudolph" userId="2af4d44886c067cc" providerId="LiveId" clId="{61AE14A8-F0CB-42B0-BADE-C13FF2B245A6}" dt="2021-04-30T09:20:41.580" v="167" actId="1076"/>
        <pc:sldMkLst>
          <pc:docMk/>
          <pc:sldMk cId="2111390919" sldId="691"/>
        </pc:sldMkLst>
        <pc:spChg chg="del">
          <ac:chgData name="Siegbert Rudolph" userId="2af4d44886c067cc" providerId="LiveId" clId="{61AE14A8-F0CB-42B0-BADE-C13FF2B245A6}" dt="2021-04-30T09:20:41.580" v="162" actId="478"/>
          <ac:spMkLst>
            <pc:docMk/>
            <pc:sldMk cId="2111390919" sldId="691"/>
            <ac:spMk id="2" creationId="{0B881412-355B-46EF-8E57-B057560BAA81}"/>
          </ac:spMkLst>
        </pc:spChg>
        <pc:spChg chg="mod">
          <ac:chgData name="Siegbert Rudolph" userId="2af4d44886c067cc" providerId="LiveId" clId="{61AE14A8-F0CB-42B0-BADE-C13FF2B245A6}" dt="2021-04-30T09:20:41.580" v="167" actId="1076"/>
          <ac:spMkLst>
            <pc:docMk/>
            <pc:sldMk cId="2111390919" sldId="691"/>
            <ac:spMk id="4" creationId="{4C09D91E-5DEF-4792-B2E8-EAD79DE8DE28}"/>
          </ac:spMkLst>
        </pc:spChg>
      </pc:sldChg>
      <pc:sldChg chg="delSp modSp mod">
        <pc:chgData name="Siegbert Rudolph" userId="2af4d44886c067cc" providerId="LiveId" clId="{61AE14A8-F0CB-42B0-BADE-C13FF2B245A6}" dt="2021-04-30T09:20:41.580" v="173" actId="1076"/>
        <pc:sldMkLst>
          <pc:docMk/>
          <pc:sldMk cId="2221834569" sldId="692"/>
        </pc:sldMkLst>
        <pc:spChg chg="del">
          <ac:chgData name="Siegbert Rudolph" userId="2af4d44886c067cc" providerId="LiveId" clId="{61AE14A8-F0CB-42B0-BADE-C13FF2B245A6}" dt="2021-04-30T09:20:41.580" v="168" actId="478"/>
          <ac:spMkLst>
            <pc:docMk/>
            <pc:sldMk cId="2221834569" sldId="692"/>
            <ac:spMk id="2" creationId="{8C42BBB1-21C6-4DD7-942B-EE88A369E5A0}"/>
          </ac:spMkLst>
        </pc:spChg>
        <pc:spChg chg="mod">
          <ac:chgData name="Siegbert Rudolph" userId="2af4d44886c067cc" providerId="LiveId" clId="{61AE14A8-F0CB-42B0-BADE-C13FF2B245A6}" dt="2021-04-30T09:20:41.580" v="173" actId="1076"/>
          <ac:spMkLst>
            <pc:docMk/>
            <pc:sldMk cId="2221834569" sldId="692"/>
            <ac:spMk id="4" creationId="{AE53B9FB-9418-42F9-AC0E-F5E7DB3FB65A}"/>
          </ac:spMkLst>
        </pc:spChg>
      </pc:sldChg>
      <pc:sldChg chg="delSp modSp mod">
        <pc:chgData name="Siegbert Rudolph" userId="2af4d44886c067cc" providerId="LiveId" clId="{61AE14A8-F0CB-42B0-BADE-C13FF2B245A6}" dt="2021-04-30T09:20:41.596" v="179" actId="1076"/>
        <pc:sldMkLst>
          <pc:docMk/>
          <pc:sldMk cId="2573650160" sldId="693"/>
        </pc:sldMkLst>
        <pc:spChg chg="del">
          <ac:chgData name="Siegbert Rudolph" userId="2af4d44886c067cc" providerId="LiveId" clId="{61AE14A8-F0CB-42B0-BADE-C13FF2B245A6}" dt="2021-04-30T09:20:41.596" v="174" actId="478"/>
          <ac:spMkLst>
            <pc:docMk/>
            <pc:sldMk cId="2573650160" sldId="693"/>
            <ac:spMk id="2" creationId="{389B4D41-C298-4A80-BA13-7DD127078FBA}"/>
          </ac:spMkLst>
        </pc:spChg>
        <pc:spChg chg="mod">
          <ac:chgData name="Siegbert Rudolph" userId="2af4d44886c067cc" providerId="LiveId" clId="{61AE14A8-F0CB-42B0-BADE-C13FF2B245A6}" dt="2021-04-30T09:20:41.596" v="179" actId="1076"/>
          <ac:spMkLst>
            <pc:docMk/>
            <pc:sldMk cId="2573650160" sldId="693"/>
            <ac:spMk id="4" creationId="{2D32E5DE-7F18-464C-85D7-37CA0D6D650B}"/>
          </ac:spMkLst>
        </pc:spChg>
      </pc:sldChg>
      <pc:sldChg chg="delSp modSp mod">
        <pc:chgData name="Siegbert Rudolph" userId="2af4d44886c067cc" providerId="LiveId" clId="{61AE14A8-F0CB-42B0-BADE-C13FF2B245A6}" dt="2021-04-30T09:20:41.596" v="185" actId="1076"/>
        <pc:sldMkLst>
          <pc:docMk/>
          <pc:sldMk cId="1174516860" sldId="694"/>
        </pc:sldMkLst>
        <pc:spChg chg="del">
          <ac:chgData name="Siegbert Rudolph" userId="2af4d44886c067cc" providerId="LiveId" clId="{61AE14A8-F0CB-42B0-BADE-C13FF2B245A6}" dt="2021-04-30T09:20:41.596" v="180" actId="478"/>
          <ac:spMkLst>
            <pc:docMk/>
            <pc:sldMk cId="1174516860" sldId="694"/>
            <ac:spMk id="2" creationId="{537ED778-B15D-4B04-AAB0-D1D89A20A8E0}"/>
          </ac:spMkLst>
        </pc:spChg>
        <pc:spChg chg="mod">
          <ac:chgData name="Siegbert Rudolph" userId="2af4d44886c067cc" providerId="LiveId" clId="{61AE14A8-F0CB-42B0-BADE-C13FF2B245A6}" dt="2021-04-30T09:20:41.596" v="185" actId="1076"/>
          <ac:spMkLst>
            <pc:docMk/>
            <pc:sldMk cId="1174516860" sldId="694"/>
            <ac:spMk id="4" creationId="{C09A50EC-531B-4A68-AC7E-20A962EBE545}"/>
          </ac:spMkLst>
        </pc:spChg>
      </pc:sldChg>
      <pc:sldChg chg="delSp modSp mod">
        <pc:chgData name="Siegbert Rudolph" userId="2af4d44886c067cc" providerId="LiveId" clId="{61AE14A8-F0CB-42B0-BADE-C13FF2B245A6}" dt="2021-04-30T09:20:41.596" v="191" actId="1076"/>
        <pc:sldMkLst>
          <pc:docMk/>
          <pc:sldMk cId="3593822187" sldId="695"/>
        </pc:sldMkLst>
        <pc:spChg chg="del">
          <ac:chgData name="Siegbert Rudolph" userId="2af4d44886c067cc" providerId="LiveId" clId="{61AE14A8-F0CB-42B0-BADE-C13FF2B245A6}" dt="2021-04-30T09:20:41.596" v="186" actId="478"/>
          <ac:spMkLst>
            <pc:docMk/>
            <pc:sldMk cId="3593822187" sldId="695"/>
            <ac:spMk id="2" creationId="{4D663452-BB74-41B0-8961-CDDBCEEB5061}"/>
          </ac:spMkLst>
        </pc:spChg>
        <pc:spChg chg="mod">
          <ac:chgData name="Siegbert Rudolph" userId="2af4d44886c067cc" providerId="LiveId" clId="{61AE14A8-F0CB-42B0-BADE-C13FF2B245A6}" dt="2021-04-30T09:20:41.596" v="191" actId="1076"/>
          <ac:spMkLst>
            <pc:docMk/>
            <pc:sldMk cId="3593822187" sldId="695"/>
            <ac:spMk id="4" creationId="{0917E1F8-C00A-43E2-803D-2D2B654EA86F}"/>
          </ac:spMkLst>
        </pc:spChg>
      </pc:sldChg>
      <pc:sldChg chg="delSp modSp mod">
        <pc:chgData name="Siegbert Rudolph" userId="2af4d44886c067cc" providerId="LiveId" clId="{61AE14A8-F0CB-42B0-BADE-C13FF2B245A6}" dt="2021-04-30T09:20:41.596" v="197" actId="1076"/>
        <pc:sldMkLst>
          <pc:docMk/>
          <pc:sldMk cId="1083502374" sldId="696"/>
        </pc:sldMkLst>
        <pc:spChg chg="del">
          <ac:chgData name="Siegbert Rudolph" userId="2af4d44886c067cc" providerId="LiveId" clId="{61AE14A8-F0CB-42B0-BADE-C13FF2B245A6}" dt="2021-04-30T09:20:41.596" v="192" actId="478"/>
          <ac:spMkLst>
            <pc:docMk/>
            <pc:sldMk cId="1083502374" sldId="696"/>
            <ac:spMk id="2" creationId="{078B8162-0581-47D6-BEFA-BFB18DE673B0}"/>
          </ac:spMkLst>
        </pc:spChg>
        <pc:spChg chg="mod">
          <ac:chgData name="Siegbert Rudolph" userId="2af4d44886c067cc" providerId="LiveId" clId="{61AE14A8-F0CB-42B0-BADE-C13FF2B245A6}" dt="2021-04-30T09:20:41.596" v="197" actId="1076"/>
          <ac:spMkLst>
            <pc:docMk/>
            <pc:sldMk cId="1083502374" sldId="696"/>
            <ac:spMk id="4" creationId="{138211F8-EB1E-420C-92D5-60A2A0A7ADA6}"/>
          </ac:spMkLst>
        </pc:spChg>
      </pc:sldChg>
      <pc:sldChg chg="delSp modSp mod">
        <pc:chgData name="Siegbert Rudolph" userId="2af4d44886c067cc" providerId="LiveId" clId="{61AE14A8-F0CB-42B0-BADE-C13FF2B245A6}" dt="2021-04-30T09:20:41.612" v="203" actId="1076"/>
        <pc:sldMkLst>
          <pc:docMk/>
          <pc:sldMk cId="3002653572" sldId="697"/>
        </pc:sldMkLst>
        <pc:spChg chg="del">
          <ac:chgData name="Siegbert Rudolph" userId="2af4d44886c067cc" providerId="LiveId" clId="{61AE14A8-F0CB-42B0-BADE-C13FF2B245A6}" dt="2021-04-30T09:20:41.596" v="198" actId="478"/>
          <ac:spMkLst>
            <pc:docMk/>
            <pc:sldMk cId="3002653572" sldId="697"/>
            <ac:spMk id="2" creationId="{64BAF6F3-4854-4FCD-A7BC-D70601CDE585}"/>
          </ac:spMkLst>
        </pc:spChg>
        <pc:spChg chg="mod">
          <ac:chgData name="Siegbert Rudolph" userId="2af4d44886c067cc" providerId="LiveId" clId="{61AE14A8-F0CB-42B0-BADE-C13FF2B245A6}" dt="2021-04-30T09:20:41.612" v="203" actId="1076"/>
          <ac:spMkLst>
            <pc:docMk/>
            <pc:sldMk cId="3002653572" sldId="697"/>
            <ac:spMk id="4" creationId="{1A2F5B10-77C9-4A02-87D4-1E8E5B48AD6E}"/>
          </ac:spMkLst>
        </pc:spChg>
      </pc:sldChg>
      <pc:sldChg chg="delSp modSp mod">
        <pc:chgData name="Siegbert Rudolph" userId="2af4d44886c067cc" providerId="LiveId" clId="{61AE14A8-F0CB-42B0-BADE-C13FF2B245A6}" dt="2021-04-30T09:20:41.612" v="209" actId="1076"/>
        <pc:sldMkLst>
          <pc:docMk/>
          <pc:sldMk cId="2550811374" sldId="698"/>
        </pc:sldMkLst>
        <pc:spChg chg="del">
          <ac:chgData name="Siegbert Rudolph" userId="2af4d44886c067cc" providerId="LiveId" clId="{61AE14A8-F0CB-42B0-BADE-C13FF2B245A6}" dt="2021-04-30T09:20:41.612" v="204" actId="478"/>
          <ac:spMkLst>
            <pc:docMk/>
            <pc:sldMk cId="2550811374" sldId="698"/>
            <ac:spMk id="2" creationId="{0218A629-85F1-4A8A-A55A-7C176DF3D3D0}"/>
          </ac:spMkLst>
        </pc:spChg>
        <pc:spChg chg="mod">
          <ac:chgData name="Siegbert Rudolph" userId="2af4d44886c067cc" providerId="LiveId" clId="{61AE14A8-F0CB-42B0-BADE-C13FF2B245A6}" dt="2021-04-30T09:20:41.612" v="209" actId="1076"/>
          <ac:spMkLst>
            <pc:docMk/>
            <pc:sldMk cId="2550811374" sldId="698"/>
            <ac:spMk id="4" creationId="{1DA3756B-C4A4-4D9D-A6B9-442B51B30681}"/>
          </ac:spMkLst>
        </pc:spChg>
      </pc:sldChg>
      <pc:sldChg chg="delSp modSp mod">
        <pc:chgData name="Siegbert Rudolph" userId="2af4d44886c067cc" providerId="LiveId" clId="{61AE14A8-F0CB-42B0-BADE-C13FF2B245A6}" dt="2021-04-30T09:20:41.612" v="215" actId="1076"/>
        <pc:sldMkLst>
          <pc:docMk/>
          <pc:sldMk cId="968826623" sldId="699"/>
        </pc:sldMkLst>
        <pc:spChg chg="del">
          <ac:chgData name="Siegbert Rudolph" userId="2af4d44886c067cc" providerId="LiveId" clId="{61AE14A8-F0CB-42B0-BADE-C13FF2B245A6}" dt="2021-04-30T09:20:41.612" v="210" actId="478"/>
          <ac:spMkLst>
            <pc:docMk/>
            <pc:sldMk cId="968826623" sldId="699"/>
            <ac:spMk id="2" creationId="{C07A18A6-DB39-4EC6-B299-8BC04BED9563}"/>
          </ac:spMkLst>
        </pc:spChg>
        <pc:spChg chg="mod">
          <ac:chgData name="Siegbert Rudolph" userId="2af4d44886c067cc" providerId="LiveId" clId="{61AE14A8-F0CB-42B0-BADE-C13FF2B245A6}" dt="2021-04-30T09:20:41.612" v="215" actId="1076"/>
          <ac:spMkLst>
            <pc:docMk/>
            <pc:sldMk cId="968826623" sldId="699"/>
            <ac:spMk id="4" creationId="{E1556EC8-4C3C-43E9-B569-F161CC3EA165}"/>
          </ac:spMkLst>
        </pc:spChg>
      </pc:sldChg>
      <pc:sldChg chg="delSp modSp mod">
        <pc:chgData name="Siegbert Rudolph" userId="2af4d44886c067cc" providerId="LiveId" clId="{61AE14A8-F0CB-42B0-BADE-C13FF2B245A6}" dt="2021-04-30T09:20:41.612" v="221" actId="1076"/>
        <pc:sldMkLst>
          <pc:docMk/>
          <pc:sldMk cId="2530111314" sldId="700"/>
        </pc:sldMkLst>
        <pc:spChg chg="del">
          <ac:chgData name="Siegbert Rudolph" userId="2af4d44886c067cc" providerId="LiveId" clId="{61AE14A8-F0CB-42B0-BADE-C13FF2B245A6}" dt="2021-04-30T09:20:41.612" v="216" actId="478"/>
          <ac:spMkLst>
            <pc:docMk/>
            <pc:sldMk cId="2530111314" sldId="700"/>
            <ac:spMk id="2" creationId="{3AEF947F-567B-49F3-998C-17A43D2BC543}"/>
          </ac:spMkLst>
        </pc:spChg>
        <pc:spChg chg="mod">
          <ac:chgData name="Siegbert Rudolph" userId="2af4d44886c067cc" providerId="LiveId" clId="{61AE14A8-F0CB-42B0-BADE-C13FF2B245A6}" dt="2021-04-30T09:20:41.612" v="221" actId="1076"/>
          <ac:spMkLst>
            <pc:docMk/>
            <pc:sldMk cId="2530111314" sldId="700"/>
            <ac:spMk id="4" creationId="{B11B7E8D-8AE0-4A2C-97FA-B1D99A2B1C16}"/>
          </ac:spMkLst>
        </pc:spChg>
      </pc:sldChg>
      <pc:sldChg chg="delSp modSp mod">
        <pc:chgData name="Siegbert Rudolph" userId="2af4d44886c067cc" providerId="LiveId" clId="{61AE14A8-F0CB-42B0-BADE-C13FF2B245A6}" dt="2021-04-30T09:20:41.612" v="227" actId="1076"/>
        <pc:sldMkLst>
          <pc:docMk/>
          <pc:sldMk cId="520801887" sldId="701"/>
        </pc:sldMkLst>
        <pc:spChg chg="del">
          <ac:chgData name="Siegbert Rudolph" userId="2af4d44886c067cc" providerId="LiveId" clId="{61AE14A8-F0CB-42B0-BADE-C13FF2B245A6}" dt="2021-04-30T09:20:41.612" v="222" actId="478"/>
          <ac:spMkLst>
            <pc:docMk/>
            <pc:sldMk cId="520801887" sldId="701"/>
            <ac:spMk id="2" creationId="{E70AAD1B-5F53-4523-B164-9F5D464F3D42}"/>
          </ac:spMkLst>
        </pc:spChg>
        <pc:spChg chg="mod">
          <ac:chgData name="Siegbert Rudolph" userId="2af4d44886c067cc" providerId="LiveId" clId="{61AE14A8-F0CB-42B0-BADE-C13FF2B245A6}" dt="2021-04-30T09:20:41.612" v="227" actId="1076"/>
          <ac:spMkLst>
            <pc:docMk/>
            <pc:sldMk cId="520801887" sldId="701"/>
            <ac:spMk id="4" creationId="{CE5F5E3F-C83E-4DFF-A7AD-0CA90DDBAEF8}"/>
          </ac:spMkLst>
        </pc:spChg>
      </pc:sldChg>
      <pc:sldChg chg="delSp modSp mod">
        <pc:chgData name="Siegbert Rudolph" userId="2af4d44886c067cc" providerId="LiveId" clId="{61AE14A8-F0CB-42B0-BADE-C13FF2B245A6}" dt="2021-04-30T09:20:41.627" v="233" actId="1076"/>
        <pc:sldMkLst>
          <pc:docMk/>
          <pc:sldMk cId="2798859499" sldId="702"/>
        </pc:sldMkLst>
        <pc:spChg chg="del">
          <ac:chgData name="Siegbert Rudolph" userId="2af4d44886c067cc" providerId="LiveId" clId="{61AE14A8-F0CB-42B0-BADE-C13FF2B245A6}" dt="2021-04-30T09:20:41.612" v="228" actId="478"/>
          <ac:spMkLst>
            <pc:docMk/>
            <pc:sldMk cId="2798859499" sldId="702"/>
            <ac:spMk id="2" creationId="{DA2E3583-230F-4A44-A131-001D2CA5C85F}"/>
          </ac:spMkLst>
        </pc:spChg>
        <pc:spChg chg="mod">
          <ac:chgData name="Siegbert Rudolph" userId="2af4d44886c067cc" providerId="LiveId" clId="{61AE14A8-F0CB-42B0-BADE-C13FF2B245A6}" dt="2021-04-30T09:20:41.627" v="233" actId="1076"/>
          <ac:spMkLst>
            <pc:docMk/>
            <pc:sldMk cId="2798859499" sldId="702"/>
            <ac:spMk id="3" creationId="{81801B38-09FB-46A9-A8F3-A8C627237C1B}"/>
          </ac:spMkLst>
        </pc:spChg>
      </pc:sldChg>
      <pc:sldChg chg="delSp modSp mod">
        <pc:chgData name="Siegbert Rudolph" userId="2af4d44886c067cc" providerId="LiveId" clId="{61AE14A8-F0CB-42B0-BADE-C13FF2B245A6}" dt="2021-04-30T09:20:41.627" v="239" actId="1076"/>
        <pc:sldMkLst>
          <pc:docMk/>
          <pc:sldMk cId="3280985348" sldId="703"/>
        </pc:sldMkLst>
        <pc:spChg chg="del">
          <ac:chgData name="Siegbert Rudolph" userId="2af4d44886c067cc" providerId="LiveId" clId="{61AE14A8-F0CB-42B0-BADE-C13FF2B245A6}" dt="2021-04-30T09:20:41.627" v="234" actId="478"/>
          <ac:spMkLst>
            <pc:docMk/>
            <pc:sldMk cId="3280985348" sldId="703"/>
            <ac:spMk id="2" creationId="{89C8B011-124C-4B09-99B6-B75DD6E46CC7}"/>
          </ac:spMkLst>
        </pc:spChg>
        <pc:spChg chg="mod">
          <ac:chgData name="Siegbert Rudolph" userId="2af4d44886c067cc" providerId="LiveId" clId="{61AE14A8-F0CB-42B0-BADE-C13FF2B245A6}" dt="2021-04-30T09:20:41.627" v="239" actId="1076"/>
          <ac:spMkLst>
            <pc:docMk/>
            <pc:sldMk cId="3280985348" sldId="703"/>
            <ac:spMk id="4" creationId="{64DB45F6-B734-4297-87DF-ED0D941AFB77}"/>
          </ac:spMkLst>
        </pc:spChg>
      </pc:sldChg>
      <pc:sldChg chg="delSp modSp mod">
        <pc:chgData name="Siegbert Rudolph" userId="2af4d44886c067cc" providerId="LiveId" clId="{61AE14A8-F0CB-42B0-BADE-C13FF2B245A6}" dt="2021-04-30T09:20:41.627" v="245" actId="1076"/>
        <pc:sldMkLst>
          <pc:docMk/>
          <pc:sldMk cId="3552815951" sldId="704"/>
        </pc:sldMkLst>
        <pc:spChg chg="del">
          <ac:chgData name="Siegbert Rudolph" userId="2af4d44886c067cc" providerId="LiveId" clId="{61AE14A8-F0CB-42B0-BADE-C13FF2B245A6}" dt="2021-04-30T09:20:41.627" v="240" actId="478"/>
          <ac:spMkLst>
            <pc:docMk/>
            <pc:sldMk cId="3552815951" sldId="704"/>
            <ac:spMk id="2" creationId="{8F073A6C-7C86-4E7D-BCB0-D82883976A34}"/>
          </ac:spMkLst>
        </pc:spChg>
        <pc:spChg chg="mod">
          <ac:chgData name="Siegbert Rudolph" userId="2af4d44886c067cc" providerId="LiveId" clId="{61AE14A8-F0CB-42B0-BADE-C13FF2B245A6}" dt="2021-04-30T09:20:41.627" v="245" actId="1076"/>
          <ac:spMkLst>
            <pc:docMk/>
            <pc:sldMk cId="3552815951" sldId="704"/>
            <ac:spMk id="4" creationId="{CE09CCCE-A060-4A95-99CB-69D8C3E99056}"/>
          </ac:spMkLst>
        </pc:spChg>
      </pc:sldChg>
      <pc:sldChg chg="delSp modSp mod">
        <pc:chgData name="Siegbert Rudolph" userId="2af4d44886c067cc" providerId="LiveId" clId="{61AE14A8-F0CB-42B0-BADE-C13FF2B245A6}" dt="2021-04-30T09:20:41.627" v="251" actId="1076"/>
        <pc:sldMkLst>
          <pc:docMk/>
          <pc:sldMk cId="3326870341" sldId="705"/>
        </pc:sldMkLst>
        <pc:spChg chg="del">
          <ac:chgData name="Siegbert Rudolph" userId="2af4d44886c067cc" providerId="LiveId" clId="{61AE14A8-F0CB-42B0-BADE-C13FF2B245A6}" dt="2021-04-30T09:20:41.627" v="246" actId="478"/>
          <ac:spMkLst>
            <pc:docMk/>
            <pc:sldMk cId="3326870341" sldId="705"/>
            <ac:spMk id="2" creationId="{67E47302-02A7-4F82-8FF5-CCBDC92434A4}"/>
          </ac:spMkLst>
        </pc:spChg>
        <pc:spChg chg="mod">
          <ac:chgData name="Siegbert Rudolph" userId="2af4d44886c067cc" providerId="LiveId" clId="{61AE14A8-F0CB-42B0-BADE-C13FF2B245A6}" dt="2021-04-30T09:20:41.627" v="251" actId="1076"/>
          <ac:spMkLst>
            <pc:docMk/>
            <pc:sldMk cId="3326870341" sldId="705"/>
            <ac:spMk id="4" creationId="{64433DF7-FF50-4A05-8E60-E81ED5F314B4}"/>
          </ac:spMkLst>
        </pc:spChg>
      </pc:sldChg>
      <pc:sldChg chg="delSp modSp mod">
        <pc:chgData name="Siegbert Rudolph" userId="2af4d44886c067cc" providerId="LiveId" clId="{61AE14A8-F0CB-42B0-BADE-C13FF2B245A6}" dt="2021-04-30T09:20:41.627" v="257" actId="1076"/>
        <pc:sldMkLst>
          <pc:docMk/>
          <pc:sldMk cId="2717397350" sldId="706"/>
        </pc:sldMkLst>
        <pc:spChg chg="del">
          <ac:chgData name="Siegbert Rudolph" userId="2af4d44886c067cc" providerId="LiveId" clId="{61AE14A8-F0CB-42B0-BADE-C13FF2B245A6}" dt="2021-04-30T09:20:41.627" v="252" actId="478"/>
          <ac:spMkLst>
            <pc:docMk/>
            <pc:sldMk cId="2717397350" sldId="706"/>
            <ac:spMk id="2" creationId="{E84DFB95-A8C8-4E88-AB03-19EE743D96F6}"/>
          </ac:spMkLst>
        </pc:spChg>
        <pc:spChg chg="mod">
          <ac:chgData name="Siegbert Rudolph" userId="2af4d44886c067cc" providerId="LiveId" clId="{61AE14A8-F0CB-42B0-BADE-C13FF2B245A6}" dt="2021-04-30T09:20:41.627" v="257" actId="1076"/>
          <ac:spMkLst>
            <pc:docMk/>
            <pc:sldMk cId="2717397350" sldId="706"/>
            <ac:spMk id="4" creationId="{18325838-1F35-4D3F-965A-007F220F94E3}"/>
          </ac:spMkLst>
        </pc:spChg>
      </pc:sldChg>
      <pc:sldChg chg="delSp modSp mod">
        <pc:chgData name="Siegbert Rudolph" userId="2af4d44886c067cc" providerId="LiveId" clId="{61AE14A8-F0CB-42B0-BADE-C13FF2B245A6}" dt="2021-04-30T09:20:41.643" v="263" actId="1076"/>
        <pc:sldMkLst>
          <pc:docMk/>
          <pc:sldMk cId="2790216944" sldId="707"/>
        </pc:sldMkLst>
        <pc:spChg chg="del">
          <ac:chgData name="Siegbert Rudolph" userId="2af4d44886c067cc" providerId="LiveId" clId="{61AE14A8-F0CB-42B0-BADE-C13FF2B245A6}" dt="2021-04-30T09:20:41.627" v="258" actId="478"/>
          <ac:spMkLst>
            <pc:docMk/>
            <pc:sldMk cId="2790216944" sldId="707"/>
            <ac:spMk id="2" creationId="{6AEC2E7C-595F-45D1-863D-97C9AF2D2FE1}"/>
          </ac:spMkLst>
        </pc:spChg>
        <pc:spChg chg="mod">
          <ac:chgData name="Siegbert Rudolph" userId="2af4d44886c067cc" providerId="LiveId" clId="{61AE14A8-F0CB-42B0-BADE-C13FF2B245A6}" dt="2021-04-30T09:20:41.643" v="263" actId="1076"/>
          <ac:spMkLst>
            <pc:docMk/>
            <pc:sldMk cId="2790216944" sldId="707"/>
            <ac:spMk id="4" creationId="{BF2AA81C-4619-4881-BA97-AC126F5C8F52}"/>
          </ac:spMkLst>
        </pc:spChg>
      </pc:sldChg>
      <pc:sldChg chg="delSp modSp mod">
        <pc:chgData name="Siegbert Rudolph" userId="2af4d44886c067cc" providerId="LiveId" clId="{61AE14A8-F0CB-42B0-BADE-C13FF2B245A6}" dt="2021-04-30T09:20:41.643" v="269" actId="1076"/>
        <pc:sldMkLst>
          <pc:docMk/>
          <pc:sldMk cId="962042790" sldId="708"/>
        </pc:sldMkLst>
        <pc:spChg chg="del">
          <ac:chgData name="Siegbert Rudolph" userId="2af4d44886c067cc" providerId="LiveId" clId="{61AE14A8-F0CB-42B0-BADE-C13FF2B245A6}" dt="2021-04-30T09:20:41.643" v="264" actId="478"/>
          <ac:spMkLst>
            <pc:docMk/>
            <pc:sldMk cId="962042790" sldId="708"/>
            <ac:spMk id="2" creationId="{1BEDD006-4BA2-4CA0-99DE-FDC6584320A5}"/>
          </ac:spMkLst>
        </pc:spChg>
        <pc:spChg chg="mod">
          <ac:chgData name="Siegbert Rudolph" userId="2af4d44886c067cc" providerId="LiveId" clId="{61AE14A8-F0CB-42B0-BADE-C13FF2B245A6}" dt="2021-04-30T09:20:41.643" v="269" actId="1076"/>
          <ac:spMkLst>
            <pc:docMk/>
            <pc:sldMk cId="962042790" sldId="708"/>
            <ac:spMk id="4" creationId="{6CAEC0DC-2402-413C-BB09-E5C05BFA76D1}"/>
          </ac:spMkLst>
        </pc:spChg>
      </pc:sldChg>
      <pc:sldChg chg="delSp modSp mod">
        <pc:chgData name="Siegbert Rudolph" userId="2af4d44886c067cc" providerId="LiveId" clId="{61AE14A8-F0CB-42B0-BADE-C13FF2B245A6}" dt="2021-04-30T09:20:41.643" v="275" actId="1076"/>
        <pc:sldMkLst>
          <pc:docMk/>
          <pc:sldMk cId="2294460663" sldId="709"/>
        </pc:sldMkLst>
        <pc:spChg chg="del">
          <ac:chgData name="Siegbert Rudolph" userId="2af4d44886c067cc" providerId="LiveId" clId="{61AE14A8-F0CB-42B0-BADE-C13FF2B245A6}" dt="2021-04-30T09:20:41.643" v="270" actId="478"/>
          <ac:spMkLst>
            <pc:docMk/>
            <pc:sldMk cId="2294460663" sldId="709"/>
            <ac:spMk id="2" creationId="{D40E84BA-38DC-4106-8A7F-3472A81BE63A}"/>
          </ac:spMkLst>
        </pc:spChg>
        <pc:spChg chg="mod">
          <ac:chgData name="Siegbert Rudolph" userId="2af4d44886c067cc" providerId="LiveId" clId="{61AE14A8-F0CB-42B0-BADE-C13FF2B245A6}" dt="2021-04-30T09:20:41.643" v="275" actId="1076"/>
          <ac:spMkLst>
            <pc:docMk/>
            <pc:sldMk cId="2294460663" sldId="709"/>
            <ac:spMk id="4" creationId="{8EE25E1D-DFD3-45F2-ADCE-654BA8134CD2}"/>
          </ac:spMkLst>
        </pc:spChg>
      </pc:sldChg>
      <pc:sldChg chg="delSp modSp mod">
        <pc:chgData name="Siegbert Rudolph" userId="2af4d44886c067cc" providerId="LiveId" clId="{61AE14A8-F0CB-42B0-BADE-C13FF2B245A6}" dt="2021-04-30T09:20:41.643" v="281" actId="1076"/>
        <pc:sldMkLst>
          <pc:docMk/>
          <pc:sldMk cId="3732394870" sldId="710"/>
        </pc:sldMkLst>
        <pc:spChg chg="del">
          <ac:chgData name="Siegbert Rudolph" userId="2af4d44886c067cc" providerId="LiveId" clId="{61AE14A8-F0CB-42B0-BADE-C13FF2B245A6}" dt="2021-04-30T09:20:41.643" v="276" actId="478"/>
          <ac:spMkLst>
            <pc:docMk/>
            <pc:sldMk cId="3732394870" sldId="710"/>
            <ac:spMk id="2" creationId="{DF7BE21E-EB36-4038-8A05-9437453031AE}"/>
          </ac:spMkLst>
        </pc:spChg>
        <pc:spChg chg="mod">
          <ac:chgData name="Siegbert Rudolph" userId="2af4d44886c067cc" providerId="LiveId" clId="{61AE14A8-F0CB-42B0-BADE-C13FF2B245A6}" dt="2021-04-30T09:20:41.643" v="281" actId="1076"/>
          <ac:spMkLst>
            <pc:docMk/>
            <pc:sldMk cId="3732394870" sldId="710"/>
            <ac:spMk id="4" creationId="{9661F6BB-2A1D-46D6-AD64-ABE176844162}"/>
          </ac:spMkLst>
        </pc:spChg>
      </pc:sldChg>
      <pc:sldChg chg="delSp modSp mod">
        <pc:chgData name="Siegbert Rudolph" userId="2af4d44886c067cc" providerId="LiveId" clId="{61AE14A8-F0CB-42B0-BADE-C13FF2B245A6}" dt="2021-04-30T09:20:41.643" v="287" actId="1076"/>
        <pc:sldMkLst>
          <pc:docMk/>
          <pc:sldMk cId="2859889638" sldId="711"/>
        </pc:sldMkLst>
        <pc:spChg chg="del">
          <ac:chgData name="Siegbert Rudolph" userId="2af4d44886c067cc" providerId="LiveId" clId="{61AE14A8-F0CB-42B0-BADE-C13FF2B245A6}" dt="2021-04-30T09:20:41.643" v="282" actId="478"/>
          <ac:spMkLst>
            <pc:docMk/>
            <pc:sldMk cId="2859889638" sldId="711"/>
            <ac:spMk id="2" creationId="{9CED26E9-0008-4486-A2C4-CAEA1C08C2AE}"/>
          </ac:spMkLst>
        </pc:spChg>
        <pc:spChg chg="mod">
          <ac:chgData name="Siegbert Rudolph" userId="2af4d44886c067cc" providerId="LiveId" clId="{61AE14A8-F0CB-42B0-BADE-C13FF2B245A6}" dt="2021-04-30T09:20:41.643" v="287" actId="1076"/>
          <ac:spMkLst>
            <pc:docMk/>
            <pc:sldMk cId="2859889638" sldId="711"/>
            <ac:spMk id="4" creationId="{DA1EC68C-A9CA-4BFC-8A01-2D9F94DF961A}"/>
          </ac:spMkLst>
        </pc:spChg>
      </pc:sldChg>
      <pc:sldChg chg="delSp modSp mod">
        <pc:chgData name="Siegbert Rudolph" userId="2af4d44886c067cc" providerId="LiveId" clId="{61AE14A8-F0CB-42B0-BADE-C13FF2B245A6}" dt="2021-04-30T09:20:41.643" v="293" actId="1076"/>
        <pc:sldMkLst>
          <pc:docMk/>
          <pc:sldMk cId="3212973808" sldId="712"/>
        </pc:sldMkLst>
        <pc:spChg chg="del">
          <ac:chgData name="Siegbert Rudolph" userId="2af4d44886c067cc" providerId="LiveId" clId="{61AE14A8-F0CB-42B0-BADE-C13FF2B245A6}" dt="2021-04-30T09:20:41.643" v="288" actId="478"/>
          <ac:spMkLst>
            <pc:docMk/>
            <pc:sldMk cId="3212973808" sldId="712"/>
            <ac:spMk id="2" creationId="{BC032A63-59F5-4275-BA97-0AEF1C7C5F09}"/>
          </ac:spMkLst>
        </pc:spChg>
        <pc:spChg chg="mod">
          <ac:chgData name="Siegbert Rudolph" userId="2af4d44886c067cc" providerId="LiveId" clId="{61AE14A8-F0CB-42B0-BADE-C13FF2B245A6}" dt="2021-04-30T09:20:41.643" v="293" actId="1076"/>
          <ac:spMkLst>
            <pc:docMk/>
            <pc:sldMk cId="3212973808" sldId="712"/>
            <ac:spMk id="4" creationId="{2999AE39-3224-40F0-AC20-5D240B480E2F}"/>
          </ac:spMkLst>
        </pc:spChg>
      </pc:sldChg>
      <pc:sldChg chg="delSp modSp mod">
        <pc:chgData name="Siegbert Rudolph" userId="2af4d44886c067cc" providerId="LiveId" clId="{61AE14A8-F0CB-42B0-BADE-C13FF2B245A6}" dt="2021-04-30T09:20:41.658" v="299" actId="1076"/>
        <pc:sldMkLst>
          <pc:docMk/>
          <pc:sldMk cId="1242677641" sldId="713"/>
        </pc:sldMkLst>
        <pc:spChg chg="del">
          <ac:chgData name="Siegbert Rudolph" userId="2af4d44886c067cc" providerId="LiveId" clId="{61AE14A8-F0CB-42B0-BADE-C13FF2B245A6}" dt="2021-04-30T09:20:41.643" v="294" actId="478"/>
          <ac:spMkLst>
            <pc:docMk/>
            <pc:sldMk cId="1242677641" sldId="713"/>
            <ac:spMk id="2" creationId="{0E3419CA-5411-4773-B065-E348715ECE42}"/>
          </ac:spMkLst>
        </pc:spChg>
        <pc:spChg chg="mod">
          <ac:chgData name="Siegbert Rudolph" userId="2af4d44886c067cc" providerId="LiveId" clId="{61AE14A8-F0CB-42B0-BADE-C13FF2B245A6}" dt="2021-04-30T09:20:41.658" v="299" actId="1076"/>
          <ac:spMkLst>
            <pc:docMk/>
            <pc:sldMk cId="1242677641" sldId="713"/>
            <ac:spMk id="4" creationId="{3256259A-99C5-4550-99A6-E20A29438613}"/>
          </ac:spMkLst>
        </pc:spChg>
      </pc:sldChg>
      <pc:sldChg chg="delSp modSp mod">
        <pc:chgData name="Siegbert Rudolph" userId="2af4d44886c067cc" providerId="LiveId" clId="{61AE14A8-F0CB-42B0-BADE-C13FF2B245A6}" dt="2021-04-30T09:20:41.658" v="305" actId="1076"/>
        <pc:sldMkLst>
          <pc:docMk/>
          <pc:sldMk cId="3081089863" sldId="714"/>
        </pc:sldMkLst>
        <pc:spChg chg="del">
          <ac:chgData name="Siegbert Rudolph" userId="2af4d44886c067cc" providerId="LiveId" clId="{61AE14A8-F0CB-42B0-BADE-C13FF2B245A6}" dt="2021-04-30T09:20:41.658" v="300" actId="478"/>
          <ac:spMkLst>
            <pc:docMk/>
            <pc:sldMk cId="3081089863" sldId="714"/>
            <ac:spMk id="2" creationId="{B936149B-6D75-474D-B348-3891E0409D9F}"/>
          </ac:spMkLst>
        </pc:spChg>
        <pc:spChg chg="mod">
          <ac:chgData name="Siegbert Rudolph" userId="2af4d44886c067cc" providerId="LiveId" clId="{61AE14A8-F0CB-42B0-BADE-C13FF2B245A6}" dt="2021-04-30T09:20:41.658" v="305" actId="1076"/>
          <ac:spMkLst>
            <pc:docMk/>
            <pc:sldMk cId="3081089863" sldId="714"/>
            <ac:spMk id="4" creationId="{DEF52DFC-ED97-4625-AA89-BC8C37BF84D9}"/>
          </ac:spMkLst>
        </pc:spChg>
      </pc:sldChg>
    </pc:docChg>
  </pc:docChgLst>
  <pc:docChgLst>
    <pc:chgData name="Siegbert Rudolph" userId="2af4d44886c067cc" providerId="LiveId" clId="{C26F5978-CD63-48A4-BF55-973B5458E760}"/>
    <pc:docChg chg="custSel modSld">
      <pc:chgData name="Siegbert Rudolph" userId="2af4d44886c067cc" providerId="LiveId" clId="{C26F5978-CD63-48A4-BF55-973B5458E760}" dt="2021-10-07T15:50:22.518" v="311" actId="1076"/>
      <pc:docMkLst>
        <pc:docMk/>
      </pc:docMkLst>
      <pc:sldChg chg="delSp modSp mod">
        <pc:chgData name="Siegbert Rudolph" userId="2af4d44886c067cc" providerId="LiveId" clId="{C26F5978-CD63-48A4-BF55-973B5458E760}" dt="2021-10-07T15:50:22.349" v="5" actId="1076"/>
        <pc:sldMkLst>
          <pc:docMk/>
          <pc:sldMk cId="0" sldId="444"/>
        </pc:sldMkLst>
        <pc:spChg chg="del">
          <ac:chgData name="Siegbert Rudolph" userId="2af4d44886c067cc" providerId="LiveId" clId="{C26F5978-CD63-48A4-BF55-973B5458E760}" dt="2021-10-07T15:50:22.349" v="0" actId="478"/>
          <ac:spMkLst>
            <pc:docMk/>
            <pc:sldMk cId="0" sldId="444"/>
            <ac:spMk id="2" creationId="{F1D3A72D-2191-49B1-B3E2-77EA27DFB6E7}"/>
          </ac:spMkLst>
        </pc:spChg>
        <pc:spChg chg="mod">
          <ac:chgData name="Siegbert Rudolph" userId="2af4d44886c067cc" providerId="LiveId" clId="{C26F5978-CD63-48A4-BF55-973B5458E760}" dt="2021-10-07T15:50:22.349" v="5" actId="1076"/>
          <ac:spMkLst>
            <pc:docMk/>
            <pc:sldMk cId="0" sldId="444"/>
            <ac:spMk id="3" creationId="{06BC69F4-9313-4245-9B38-0C72BD6FF177}"/>
          </ac:spMkLst>
        </pc:spChg>
      </pc:sldChg>
      <pc:sldChg chg="delSp modSp mod">
        <pc:chgData name="Siegbert Rudolph" userId="2af4d44886c067cc" providerId="LiveId" clId="{C26F5978-CD63-48A4-BF55-973B5458E760}" dt="2021-10-07T15:50:22.518" v="311" actId="1076"/>
        <pc:sldMkLst>
          <pc:docMk/>
          <pc:sldMk cId="1647492060" sldId="607"/>
        </pc:sldMkLst>
        <pc:spChg chg="del">
          <ac:chgData name="Siegbert Rudolph" userId="2af4d44886c067cc" providerId="LiveId" clId="{C26F5978-CD63-48A4-BF55-973B5458E760}" dt="2021-10-07T15:50:22.518" v="306" actId="478"/>
          <ac:spMkLst>
            <pc:docMk/>
            <pc:sldMk cId="1647492060" sldId="607"/>
            <ac:spMk id="2" creationId="{120A7CDF-2590-4A1C-98E4-2569597061B7}"/>
          </ac:spMkLst>
        </pc:spChg>
        <pc:spChg chg="mod">
          <ac:chgData name="Siegbert Rudolph" userId="2af4d44886c067cc" providerId="LiveId" clId="{C26F5978-CD63-48A4-BF55-973B5458E760}" dt="2021-10-07T15:50:22.518" v="311" actId="1076"/>
          <ac:spMkLst>
            <pc:docMk/>
            <pc:sldMk cId="1647492060" sldId="607"/>
            <ac:spMk id="5" creationId="{EB8BBA19-AFA1-4175-81DC-2EF3DBD5AAEF}"/>
          </ac:spMkLst>
        </pc:spChg>
      </pc:sldChg>
      <pc:sldChg chg="delSp modSp mod">
        <pc:chgData name="Siegbert Rudolph" userId="2af4d44886c067cc" providerId="LiveId" clId="{C26F5978-CD63-48A4-BF55-973B5458E760}" dt="2021-10-07T15:50:22.349" v="11" actId="1076"/>
        <pc:sldMkLst>
          <pc:docMk/>
          <pc:sldMk cId="4139754275" sldId="665"/>
        </pc:sldMkLst>
        <pc:spChg chg="del">
          <ac:chgData name="Siegbert Rudolph" userId="2af4d44886c067cc" providerId="LiveId" clId="{C26F5978-CD63-48A4-BF55-973B5458E760}" dt="2021-10-07T15:50:22.349" v="6" actId="478"/>
          <ac:spMkLst>
            <pc:docMk/>
            <pc:sldMk cId="4139754275" sldId="665"/>
            <ac:spMk id="2" creationId="{3BBF69FD-657B-4948-A975-557765E17419}"/>
          </ac:spMkLst>
        </pc:spChg>
        <pc:spChg chg="mod">
          <ac:chgData name="Siegbert Rudolph" userId="2af4d44886c067cc" providerId="LiveId" clId="{C26F5978-CD63-48A4-BF55-973B5458E760}" dt="2021-10-07T15:50:22.349" v="11" actId="1076"/>
          <ac:spMkLst>
            <pc:docMk/>
            <pc:sldMk cId="4139754275" sldId="665"/>
            <ac:spMk id="6" creationId="{BA513C2A-5399-4875-B952-B2C5A250346F}"/>
          </ac:spMkLst>
        </pc:spChg>
      </pc:sldChg>
      <pc:sldChg chg="delSp modSp mod">
        <pc:chgData name="Siegbert Rudolph" userId="2af4d44886c067cc" providerId="LiveId" clId="{C26F5978-CD63-48A4-BF55-973B5458E760}" dt="2021-10-07T15:50:22.365" v="17" actId="1076"/>
        <pc:sldMkLst>
          <pc:docMk/>
          <pc:sldMk cId="851338789" sldId="666"/>
        </pc:sldMkLst>
        <pc:spChg chg="del">
          <ac:chgData name="Siegbert Rudolph" userId="2af4d44886c067cc" providerId="LiveId" clId="{C26F5978-CD63-48A4-BF55-973B5458E760}" dt="2021-10-07T15:50:22.349" v="12" actId="478"/>
          <ac:spMkLst>
            <pc:docMk/>
            <pc:sldMk cId="851338789" sldId="666"/>
            <ac:spMk id="2" creationId="{B6000C52-2461-4183-B115-59DA5D4AA54D}"/>
          </ac:spMkLst>
        </pc:spChg>
        <pc:spChg chg="mod">
          <ac:chgData name="Siegbert Rudolph" userId="2af4d44886c067cc" providerId="LiveId" clId="{C26F5978-CD63-48A4-BF55-973B5458E760}" dt="2021-10-07T15:50:22.365" v="17" actId="1076"/>
          <ac:spMkLst>
            <pc:docMk/>
            <pc:sldMk cId="851338789" sldId="666"/>
            <ac:spMk id="4" creationId="{8F093077-A8E4-4CDD-829C-D6F3CF8744C9}"/>
          </ac:spMkLst>
        </pc:spChg>
      </pc:sldChg>
      <pc:sldChg chg="delSp modSp mod">
        <pc:chgData name="Siegbert Rudolph" userId="2af4d44886c067cc" providerId="LiveId" clId="{C26F5978-CD63-48A4-BF55-973B5458E760}" dt="2021-10-07T15:50:22.365" v="23" actId="1076"/>
        <pc:sldMkLst>
          <pc:docMk/>
          <pc:sldMk cId="32619341" sldId="667"/>
        </pc:sldMkLst>
        <pc:spChg chg="del">
          <ac:chgData name="Siegbert Rudolph" userId="2af4d44886c067cc" providerId="LiveId" clId="{C26F5978-CD63-48A4-BF55-973B5458E760}" dt="2021-10-07T15:50:22.365" v="18" actId="478"/>
          <ac:spMkLst>
            <pc:docMk/>
            <pc:sldMk cId="32619341" sldId="667"/>
            <ac:spMk id="2" creationId="{3087948E-2DD6-4749-BB14-356C3E14F1A7}"/>
          </ac:spMkLst>
        </pc:spChg>
        <pc:spChg chg="mod">
          <ac:chgData name="Siegbert Rudolph" userId="2af4d44886c067cc" providerId="LiveId" clId="{C26F5978-CD63-48A4-BF55-973B5458E760}" dt="2021-10-07T15:50:22.365" v="23" actId="1076"/>
          <ac:spMkLst>
            <pc:docMk/>
            <pc:sldMk cId="32619341" sldId="667"/>
            <ac:spMk id="4" creationId="{B8BB223D-BB41-410E-972B-D413CB606104}"/>
          </ac:spMkLst>
        </pc:spChg>
      </pc:sldChg>
      <pc:sldChg chg="delSp modSp mod">
        <pc:chgData name="Siegbert Rudolph" userId="2af4d44886c067cc" providerId="LiveId" clId="{C26F5978-CD63-48A4-BF55-973B5458E760}" dt="2021-10-07T15:50:22.371" v="29" actId="1076"/>
        <pc:sldMkLst>
          <pc:docMk/>
          <pc:sldMk cId="3357782295" sldId="668"/>
        </pc:sldMkLst>
        <pc:spChg chg="del">
          <ac:chgData name="Siegbert Rudolph" userId="2af4d44886c067cc" providerId="LiveId" clId="{C26F5978-CD63-48A4-BF55-973B5458E760}" dt="2021-10-07T15:50:22.365" v="24" actId="478"/>
          <ac:spMkLst>
            <pc:docMk/>
            <pc:sldMk cId="3357782295" sldId="668"/>
            <ac:spMk id="2" creationId="{72998F80-AD2B-4FD6-BE96-62A17B7CD9BD}"/>
          </ac:spMkLst>
        </pc:spChg>
        <pc:spChg chg="mod">
          <ac:chgData name="Siegbert Rudolph" userId="2af4d44886c067cc" providerId="LiveId" clId="{C26F5978-CD63-48A4-BF55-973B5458E760}" dt="2021-10-07T15:50:22.371" v="29" actId="1076"/>
          <ac:spMkLst>
            <pc:docMk/>
            <pc:sldMk cId="3357782295" sldId="668"/>
            <ac:spMk id="4" creationId="{5890E189-F1EE-43EC-B326-A6A9B3D72DB2}"/>
          </ac:spMkLst>
        </pc:spChg>
      </pc:sldChg>
      <pc:sldChg chg="delSp modSp mod">
        <pc:chgData name="Siegbert Rudolph" userId="2af4d44886c067cc" providerId="LiveId" clId="{C26F5978-CD63-48A4-BF55-973B5458E760}" dt="2021-10-07T15:50:22.371" v="35" actId="1076"/>
        <pc:sldMkLst>
          <pc:docMk/>
          <pc:sldMk cId="1192445195" sldId="669"/>
        </pc:sldMkLst>
        <pc:spChg chg="del">
          <ac:chgData name="Siegbert Rudolph" userId="2af4d44886c067cc" providerId="LiveId" clId="{C26F5978-CD63-48A4-BF55-973B5458E760}" dt="2021-10-07T15:50:22.371" v="30" actId="478"/>
          <ac:spMkLst>
            <pc:docMk/>
            <pc:sldMk cId="1192445195" sldId="669"/>
            <ac:spMk id="2" creationId="{8567E297-0038-41F7-BA2F-E83BC8196971}"/>
          </ac:spMkLst>
        </pc:spChg>
        <pc:spChg chg="mod">
          <ac:chgData name="Siegbert Rudolph" userId="2af4d44886c067cc" providerId="LiveId" clId="{C26F5978-CD63-48A4-BF55-973B5458E760}" dt="2021-10-07T15:50:22.371" v="35" actId="1076"/>
          <ac:spMkLst>
            <pc:docMk/>
            <pc:sldMk cId="1192445195" sldId="669"/>
            <ac:spMk id="4" creationId="{F2F7C007-B635-47C6-B5A9-7BAE9FC5B8D3}"/>
          </ac:spMkLst>
        </pc:spChg>
      </pc:sldChg>
      <pc:sldChg chg="delSp modSp mod">
        <pc:chgData name="Siegbert Rudolph" userId="2af4d44886c067cc" providerId="LiveId" clId="{C26F5978-CD63-48A4-BF55-973B5458E760}" dt="2021-10-07T15:50:22.371" v="41" actId="1076"/>
        <pc:sldMkLst>
          <pc:docMk/>
          <pc:sldMk cId="1536402048" sldId="670"/>
        </pc:sldMkLst>
        <pc:spChg chg="del">
          <ac:chgData name="Siegbert Rudolph" userId="2af4d44886c067cc" providerId="LiveId" clId="{C26F5978-CD63-48A4-BF55-973B5458E760}" dt="2021-10-07T15:50:22.371" v="36" actId="478"/>
          <ac:spMkLst>
            <pc:docMk/>
            <pc:sldMk cId="1536402048" sldId="670"/>
            <ac:spMk id="2" creationId="{93BA1FA3-B73B-4FCF-8B2E-12619EBA1D04}"/>
          </ac:spMkLst>
        </pc:spChg>
        <pc:spChg chg="mod">
          <ac:chgData name="Siegbert Rudolph" userId="2af4d44886c067cc" providerId="LiveId" clId="{C26F5978-CD63-48A4-BF55-973B5458E760}" dt="2021-10-07T15:50:22.371" v="41" actId="1076"/>
          <ac:spMkLst>
            <pc:docMk/>
            <pc:sldMk cId="1536402048" sldId="670"/>
            <ac:spMk id="4" creationId="{98BEAB98-9C92-4857-A76B-D0E0DD595668}"/>
          </ac:spMkLst>
        </pc:spChg>
      </pc:sldChg>
      <pc:sldChg chg="delSp modSp mod">
        <pc:chgData name="Siegbert Rudolph" userId="2af4d44886c067cc" providerId="LiveId" clId="{C26F5978-CD63-48A4-BF55-973B5458E760}" dt="2021-10-07T15:50:22.371" v="47" actId="1076"/>
        <pc:sldMkLst>
          <pc:docMk/>
          <pc:sldMk cId="384098310" sldId="671"/>
        </pc:sldMkLst>
        <pc:spChg chg="del">
          <ac:chgData name="Siegbert Rudolph" userId="2af4d44886c067cc" providerId="LiveId" clId="{C26F5978-CD63-48A4-BF55-973B5458E760}" dt="2021-10-07T15:50:22.371" v="42" actId="478"/>
          <ac:spMkLst>
            <pc:docMk/>
            <pc:sldMk cId="384098310" sldId="671"/>
            <ac:spMk id="2" creationId="{850ACE60-0D00-46B5-AC4C-328757F1E5D1}"/>
          </ac:spMkLst>
        </pc:spChg>
        <pc:spChg chg="mod">
          <ac:chgData name="Siegbert Rudolph" userId="2af4d44886c067cc" providerId="LiveId" clId="{C26F5978-CD63-48A4-BF55-973B5458E760}" dt="2021-10-07T15:50:22.371" v="47" actId="1076"/>
          <ac:spMkLst>
            <pc:docMk/>
            <pc:sldMk cId="384098310" sldId="671"/>
            <ac:spMk id="4" creationId="{9CCBD323-5E62-48F4-9FD4-CCFD62AA4CA6}"/>
          </ac:spMkLst>
        </pc:spChg>
      </pc:sldChg>
      <pc:sldChg chg="delSp modSp mod">
        <pc:chgData name="Siegbert Rudolph" userId="2af4d44886c067cc" providerId="LiveId" clId="{C26F5978-CD63-48A4-BF55-973B5458E760}" dt="2021-10-07T15:50:22.371" v="53" actId="1076"/>
        <pc:sldMkLst>
          <pc:docMk/>
          <pc:sldMk cId="1225357203" sldId="672"/>
        </pc:sldMkLst>
        <pc:spChg chg="del">
          <ac:chgData name="Siegbert Rudolph" userId="2af4d44886c067cc" providerId="LiveId" clId="{C26F5978-CD63-48A4-BF55-973B5458E760}" dt="2021-10-07T15:50:22.371" v="48" actId="478"/>
          <ac:spMkLst>
            <pc:docMk/>
            <pc:sldMk cId="1225357203" sldId="672"/>
            <ac:spMk id="2" creationId="{FC06706E-F1B9-4240-9577-359C7392BA02}"/>
          </ac:spMkLst>
        </pc:spChg>
        <pc:spChg chg="mod">
          <ac:chgData name="Siegbert Rudolph" userId="2af4d44886c067cc" providerId="LiveId" clId="{C26F5978-CD63-48A4-BF55-973B5458E760}" dt="2021-10-07T15:50:22.371" v="53" actId="1076"/>
          <ac:spMkLst>
            <pc:docMk/>
            <pc:sldMk cId="1225357203" sldId="672"/>
            <ac:spMk id="4" creationId="{88146111-1CA0-4ABF-B3BC-C44BFDBD4C59}"/>
          </ac:spMkLst>
        </pc:spChg>
      </pc:sldChg>
      <pc:sldChg chg="delSp modSp mod">
        <pc:chgData name="Siegbert Rudolph" userId="2af4d44886c067cc" providerId="LiveId" clId="{C26F5978-CD63-48A4-BF55-973B5458E760}" dt="2021-10-07T15:50:22.371" v="59" actId="1076"/>
        <pc:sldMkLst>
          <pc:docMk/>
          <pc:sldMk cId="3261663122" sldId="673"/>
        </pc:sldMkLst>
        <pc:spChg chg="del">
          <ac:chgData name="Siegbert Rudolph" userId="2af4d44886c067cc" providerId="LiveId" clId="{C26F5978-CD63-48A4-BF55-973B5458E760}" dt="2021-10-07T15:50:22.371" v="54" actId="478"/>
          <ac:spMkLst>
            <pc:docMk/>
            <pc:sldMk cId="3261663122" sldId="673"/>
            <ac:spMk id="2" creationId="{E367C38D-21B4-4D40-AD9B-5A1DA083FFA0}"/>
          </ac:spMkLst>
        </pc:spChg>
        <pc:spChg chg="mod">
          <ac:chgData name="Siegbert Rudolph" userId="2af4d44886c067cc" providerId="LiveId" clId="{C26F5978-CD63-48A4-BF55-973B5458E760}" dt="2021-10-07T15:50:22.371" v="59" actId="1076"/>
          <ac:spMkLst>
            <pc:docMk/>
            <pc:sldMk cId="3261663122" sldId="673"/>
            <ac:spMk id="4" creationId="{F65FAC43-8226-48AE-A859-5606E0D40026}"/>
          </ac:spMkLst>
        </pc:spChg>
      </pc:sldChg>
      <pc:sldChg chg="delSp modSp mod">
        <pc:chgData name="Siegbert Rudolph" userId="2af4d44886c067cc" providerId="LiveId" clId="{C26F5978-CD63-48A4-BF55-973B5458E760}" dt="2021-10-07T15:50:22.387" v="65" actId="1076"/>
        <pc:sldMkLst>
          <pc:docMk/>
          <pc:sldMk cId="3935481072" sldId="674"/>
        </pc:sldMkLst>
        <pc:spChg chg="del">
          <ac:chgData name="Siegbert Rudolph" userId="2af4d44886c067cc" providerId="LiveId" clId="{C26F5978-CD63-48A4-BF55-973B5458E760}" dt="2021-10-07T15:50:22.371" v="60" actId="478"/>
          <ac:spMkLst>
            <pc:docMk/>
            <pc:sldMk cId="3935481072" sldId="674"/>
            <ac:spMk id="2" creationId="{7D031255-42E3-4C00-BB1C-9EEB4CA64E2E}"/>
          </ac:spMkLst>
        </pc:spChg>
        <pc:spChg chg="mod">
          <ac:chgData name="Siegbert Rudolph" userId="2af4d44886c067cc" providerId="LiveId" clId="{C26F5978-CD63-48A4-BF55-973B5458E760}" dt="2021-10-07T15:50:22.387" v="65" actId="1076"/>
          <ac:spMkLst>
            <pc:docMk/>
            <pc:sldMk cId="3935481072" sldId="674"/>
            <ac:spMk id="4" creationId="{40AB8A78-B983-49C5-B285-1360CC8F899E}"/>
          </ac:spMkLst>
        </pc:spChg>
      </pc:sldChg>
      <pc:sldChg chg="delSp modSp mod">
        <pc:chgData name="Siegbert Rudolph" userId="2af4d44886c067cc" providerId="LiveId" clId="{C26F5978-CD63-48A4-BF55-973B5458E760}" dt="2021-10-07T15:50:22.387" v="71" actId="1076"/>
        <pc:sldMkLst>
          <pc:docMk/>
          <pc:sldMk cId="1206306294" sldId="675"/>
        </pc:sldMkLst>
        <pc:spChg chg="del">
          <ac:chgData name="Siegbert Rudolph" userId="2af4d44886c067cc" providerId="LiveId" clId="{C26F5978-CD63-48A4-BF55-973B5458E760}" dt="2021-10-07T15:50:22.387" v="66" actId="478"/>
          <ac:spMkLst>
            <pc:docMk/>
            <pc:sldMk cId="1206306294" sldId="675"/>
            <ac:spMk id="2" creationId="{A0360F66-05BA-4FB3-9459-1BCFD3FDA40B}"/>
          </ac:spMkLst>
        </pc:spChg>
        <pc:spChg chg="mod">
          <ac:chgData name="Siegbert Rudolph" userId="2af4d44886c067cc" providerId="LiveId" clId="{C26F5978-CD63-48A4-BF55-973B5458E760}" dt="2021-10-07T15:50:22.387" v="71" actId="1076"/>
          <ac:spMkLst>
            <pc:docMk/>
            <pc:sldMk cId="1206306294" sldId="675"/>
            <ac:spMk id="4" creationId="{61F14C6C-D2B1-404C-8F81-1B6369662334}"/>
          </ac:spMkLst>
        </pc:spChg>
      </pc:sldChg>
      <pc:sldChg chg="delSp modSp mod">
        <pc:chgData name="Siegbert Rudolph" userId="2af4d44886c067cc" providerId="LiveId" clId="{C26F5978-CD63-48A4-BF55-973B5458E760}" dt="2021-10-07T15:50:22.387" v="77" actId="1076"/>
        <pc:sldMkLst>
          <pc:docMk/>
          <pc:sldMk cId="2340693183" sldId="676"/>
        </pc:sldMkLst>
        <pc:spChg chg="del">
          <ac:chgData name="Siegbert Rudolph" userId="2af4d44886c067cc" providerId="LiveId" clId="{C26F5978-CD63-48A4-BF55-973B5458E760}" dt="2021-10-07T15:50:22.387" v="72" actId="478"/>
          <ac:spMkLst>
            <pc:docMk/>
            <pc:sldMk cId="2340693183" sldId="676"/>
            <ac:spMk id="2" creationId="{23562DEF-5F79-4784-96E7-39227BD59848}"/>
          </ac:spMkLst>
        </pc:spChg>
        <pc:spChg chg="mod">
          <ac:chgData name="Siegbert Rudolph" userId="2af4d44886c067cc" providerId="LiveId" clId="{C26F5978-CD63-48A4-BF55-973B5458E760}" dt="2021-10-07T15:50:22.387" v="77" actId="1076"/>
          <ac:spMkLst>
            <pc:docMk/>
            <pc:sldMk cId="2340693183" sldId="676"/>
            <ac:spMk id="4" creationId="{776E0E76-0F82-4A13-A0A1-904218542852}"/>
          </ac:spMkLst>
        </pc:spChg>
      </pc:sldChg>
      <pc:sldChg chg="delSp modSp mod">
        <pc:chgData name="Siegbert Rudolph" userId="2af4d44886c067cc" providerId="LiveId" clId="{C26F5978-CD63-48A4-BF55-973B5458E760}" dt="2021-10-07T15:50:22.402" v="83" actId="1076"/>
        <pc:sldMkLst>
          <pc:docMk/>
          <pc:sldMk cId="4115010902" sldId="677"/>
        </pc:sldMkLst>
        <pc:spChg chg="del">
          <ac:chgData name="Siegbert Rudolph" userId="2af4d44886c067cc" providerId="LiveId" clId="{C26F5978-CD63-48A4-BF55-973B5458E760}" dt="2021-10-07T15:50:22.387" v="78" actId="478"/>
          <ac:spMkLst>
            <pc:docMk/>
            <pc:sldMk cId="4115010902" sldId="677"/>
            <ac:spMk id="2" creationId="{7094472A-4BF7-4C15-965B-E5E798C89389}"/>
          </ac:spMkLst>
        </pc:spChg>
        <pc:spChg chg="mod">
          <ac:chgData name="Siegbert Rudolph" userId="2af4d44886c067cc" providerId="LiveId" clId="{C26F5978-CD63-48A4-BF55-973B5458E760}" dt="2021-10-07T15:50:22.402" v="83" actId="1076"/>
          <ac:spMkLst>
            <pc:docMk/>
            <pc:sldMk cId="4115010902" sldId="677"/>
            <ac:spMk id="4" creationId="{A853E557-1E89-4730-AB13-4F071615C8C5}"/>
          </ac:spMkLst>
        </pc:spChg>
      </pc:sldChg>
      <pc:sldChg chg="delSp modSp mod">
        <pc:chgData name="Siegbert Rudolph" userId="2af4d44886c067cc" providerId="LiveId" clId="{C26F5978-CD63-48A4-BF55-973B5458E760}" dt="2021-10-07T15:50:22.402" v="89" actId="1076"/>
        <pc:sldMkLst>
          <pc:docMk/>
          <pc:sldMk cId="3407891719" sldId="678"/>
        </pc:sldMkLst>
        <pc:spChg chg="del">
          <ac:chgData name="Siegbert Rudolph" userId="2af4d44886c067cc" providerId="LiveId" clId="{C26F5978-CD63-48A4-BF55-973B5458E760}" dt="2021-10-07T15:50:22.402" v="84" actId="478"/>
          <ac:spMkLst>
            <pc:docMk/>
            <pc:sldMk cId="3407891719" sldId="678"/>
            <ac:spMk id="2" creationId="{B0C24C82-01CE-425D-8348-BDC649EF27A3}"/>
          </ac:spMkLst>
        </pc:spChg>
        <pc:spChg chg="mod">
          <ac:chgData name="Siegbert Rudolph" userId="2af4d44886c067cc" providerId="LiveId" clId="{C26F5978-CD63-48A4-BF55-973B5458E760}" dt="2021-10-07T15:50:22.402" v="89" actId="1076"/>
          <ac:spMkLst>
            <pc:docMk/>
            <pc:sldMk cId="3407891719" sldId="678"/>
            <ac:spMk id="4" creationId="{A4E9B992-B49F-4AC4-A2A4-F6252B57229C}"/>
          </ac:spMkLst>
        </pc:spChg>
      </pc:sldChg>
      <pc:sldChg chg="delSp modSp mod">
        <pc:chgData name="Siegbert Rudolph" userId="2af4d44886c067cc" providerId="LiveId" clId="{C26F5978-CD63-48A4-BF55-973B5458E760}" dt="2021-10-07T15:50:22.402" v="95" actId="1076"/>
        <pc:sldMkLst>
          <pc:docMk/>
          <pc:sldMk cId="2189830302" sldId="679"/>
        </pc:sldMkLst>
        <pc:spChg chg="del">
          <ac:chgData name="Siegbert Rudolph" userId="2af4d44886c067cc" providerId="LiveId" clId="{C26F5978-CD63-48A4-BF55-973B5458E760}" dt="2021-10-07T15:50:22.402" v="90" actId="478"/>
          <ac:spMkLst>
            <pc:docMk/>
            <pc:sldMk cId="2189830302" sldId="679"/>
            <ac:spMk id="2" creationId="{485C795B-634E-43A4-822B-3525C17D7605}"/>
          </ac:spMkLst>
        </pc:spChg>
        <pc:spChg chg="mod">
          <ac:chgData name="Siegbert Rudolph" userId="2af4d44886c067cc" providerId="LiveId" clId="{C26F5978-CD63-48A4-BF55-973B5458E760}" dt="2021-10-07T15:50:22.402" v="95" actId="1076"/>
          <ac:spMkLst>
            <pc:docMk/>
            <pc:sldMk cId="2189830302" sldId="679"/>
            <ac:spMk id="4" creationId="{C1D001E6-D6BA-41B7-954F-8355B7D20D35}"/>
          </ac:spMkLst>
        </pc:spChg>
      </pc:sldChg>
      <pc:sldChg chg="delSp modSp mod">
        <pc:chgData name="Siegbert Rudolph" userId="2af4d44886c067cc" providerId="LiveId" clId="{C26F5978-CD63-48A4-BF55-973B5458E760}" dt="2021-10-07T15:50:22.418" v="101" actId="1076"/>
        <pc:sldMkLst>
          <pc:docMk/>
          <pc:sldMk cId="1346474611" sldId="680"/>
        </pc:sldMkLst>
        <pc:spChg chg="del">
          <ac:chgData name="Siegbert Rudolph" userId="2af4d44886c067cc" providerId="LiveId" clId="{C26F5978-CD63-48A4-BF55-973B5458E760}" dt="2021-10-07T15:50:22.402" v="96" actId="478"/>
          <ac:spMkLst>
            <pc:docMk/>
            <pc:sldMk cId="1346474611" sldId="680"/>
            <ac:spMk id="2" creationId="{AA7308B6-C439-4CF2-AE1E-73E738B191CA}"/>
          </ac:spMkLst>
        </pc:spChg>
        <pc:spChg chg="mod">
          <ac:chgData name="Siegbert Rudolph" userId="2af4d44886c067cc" providerId="LiveId" clId="{C26F5978-CD63-48A4-BF55-973B5458E760}" dt="2021-10-07T15:50:22.418" v="101" actId="1076"/>
          <ac:spMkLst>
            <pc:docMk/>
            <pc:sldMk cId="1346474611" sldId="680"/>
            <ac:spMk id="4" creationId="{4E6DDAA0-F2D0-4611-80AD-F03987D91D1E}"/>
          </ac:spMkLst>
        </pc:spChg>
      </pc:sldChg>
      <pc:sldChg chg="delSp modSp mod">
        <pc:chgData name="Siegbert Rudolph" userId="2af4d44886c067cc" providerId="LiveId" clId="{C26F5978-CD63-48A4-BF55-973B5458E760}" dt="2021-10-07T15:50:22.418" v="107" actId="1076"/>
        <pc:sldMkLst>
          <pc:docMk/>
          <pc:sldMk cId="2901696430" sldId="681"/>
        </pc:sldMkLst>
        <pc:spChg chg="del">
          <ac:chgData name="Siegbert Rudolph" userId="2af4d44886c067cc" providerId="LiveId" clId="{C26F5978-CD63-48A4-BF55-973B5458E760}" dt="2021-10-07T15:50:22.418" v="102" actId="478"/>
          <ac:spMkLst>
            <pc:docMk/>
            <pc:sldMk cId="2901696430" sldId="681"/>
            <ac:spMk id="2" creationId="{21999A59-2A49-4ABC-97AE-649C16904DBD}"/>
          </ac:spMkLst>
        </pc:spChg>
        <pc:spChg chg="mod">
          <ac:chgData name="Siegbert Rudolph" userId="2af4d44886c067cc" providerId="LiveId" clId="{C26F5978-CD63-48A4-BF55-973B5458E760}" dt="2021-10-07T15:50:22.418" v="107" actId="1076"/>
          <ac:spMkLst>
            <pc:docMk/>
            <pc:sldMk cId="2901696430" sldId="681"/>
            <ac:spMk id="4" creationId="{E7C6C6B3-C556-41E1-BCA7-CFDE242EFB41}"/>
          </ac:spMkLst>
        </pc:spChg>
      </pc:sldChg>
      <pc:sldChg chg="delSp modSp mod">
        <pc:chgData name="Siegbert Rudolph" userId="2af4d44886c067cc" providerId="LiveId" clId="{C26F5978-CD63-48A4-BF55-973B5458E760}" dt="2021-10-07T15:50:22.418" v="113" actId="1076"/>
        <pc:sldMkLst>
          <pc:docMk/>
          <pc:sldMk cId="1416680594" sldId="682"/>
        </pc:sldMkLst>
        <pc:spChg chg="del">
          <ac:chgData name="Siegbert Rudolph" userId="2af4d44886c067cc" providerId="LiveId" clId="{C26F5978-CD63-48A4-BF55-973B5458E760}" dt="2021-10-07T15:50:22.418" v="108" actId="478"/>
          <ac:spMkLst>
            <pc:docMk/>
            <pc:sldMk cId="1416680594" sldId="682"/>
            <ac:spMk id="2" creationId="{EFA573A2-A971-4C39-83DE-351D107BF2C0}"/>
          </ac:spMkLst>
        </pc:spChg>
        <pc:spChg chg="mod">
          <ac:chgData name="Siegbert Rudolph" userId="2af4d44886c067cc" providerId="LiveId" clId="{C26F5978-CD63-48A4-BF55-973B5458E760}" dt="2021-10-07T15:50:22.418" v="113" actId="1076"/>
          <ac:spMkLst>
            <pc:docMk/>
            <pc:sldMk cId="1416680594" sldId="682"/>
            <ac:spMk id="4" creationId="{0654D6B7-11E9-4B99-AB3B-70B191B75884}"/>
          </ac:spMkLst>
        </pc:spChg>
      </pc:sldChg>
      <pc:sldChg chg="delSp modSp mod">
        <pc:chgData name="Siegbert Rudolph" userId="2af4d44886c067cc" providerId="LiveId" clId="{C26F5978-CD63-48A4-BF55-973B5458E760}" dt="2021-10-07T15:50:22.418" v="119" actId="1076"/>
        <pc:sldMkLst>
          <pc:docMk/>
          <pc:sldMk cId="4050236936" sldId="683"/>
        </pc:sldMkLst>
        <pc:spChg chg="del">
          <ac:chgData name="Siegbert Rudolph" userId="2af4d44886c067cc" providerId="LiveId" clId="{C26F5978-CD63-48A4-BF55-973B5458E760}" dt="2021-10-07T15:50:22.418" v="114" actId="478"/>
          <ac:spMkLst>
            <pc:docMk/>
            <pc:sldMk cId="4050236936" sldId="683"/>
            <ac:spMk id="2" creationId="{AF0F73FA-AFC0-4D1B-837E-A1B3D71B63C4}"/>
          </ac:spMkLst>
        </pc:spChg>
        <pc:spChg chg="mod">
          <ac:chgData name="Siegbert Rudolph" userId="2af4d44886c067cc" providerId="LiveId" clId="{C26F5978-CD63-48A4-BF55-973B5458E760}" dt="2021-10-07T15:50:22.418" v="119" actId="1076"/>
          <ac:spMkLst>
            <pc:docMk/>
            <pc:sldMk cId="4050236936" sldId="683"/>
            <ac:spMk id="4" creationId="{CE56FC4B-C385-4E45-98BB-BA0FE75B5D65}"/>
          </ac:spMkLst>
        </pc:spChg>
      </pc:sldChg>
      <pc:sldChg chg="delSp modSp mod">
        <pc:chgData name="Siegbert Rudolph" userId="2af4d44886c067cc" providerId="LiveId" clId="{C26F5978-CD63-48A4-BF55-973B5458E760}" dt="2021-10-07T15:50:22.418" v="125" actId="1076"/>
        <pc:sldMkLst>
          <pc:docMk/>
          <pc:sldMk cId="3497089659" sldId="684"/>
        </pc:sldMkLst>
        <pc:spChg chg="del">
          <ac:chgData name="Siegbert Rudolph" userId="2af4d44886c067cc" providerId="LiveId" clId="{C26F5978-CD63-48A4-BF55-973B5458E760}" dt="2021-10-07T15:50:22.418" v="120" actId="478"/>
          <ac:spMkLst>
            <pc:docMk/>
            <pc:sldMk cId="3497089659" sldId="684"/>
            <ac:spMk id="2" creationId="{402638CE-3850-476C-A997-81EFA4E3A021}"/>
          </ac:spMkLst>
        </pc:spChg>
        <pc:spChg chg="mod">
          <ac:chgData name="Siegbert Rudolph" userId="2af4d44886c067cc" providerId="LiveId" clId="{C26F5978-CD63-48A4-BF55-973B5458E760}" dt="2021-10-07T15:50:22.418" v="125" actId="1076"/>
          <ac:spMkLst>
            <pc:docMk/>
            <pc:sldMk cId="3497089659" sldId="684"/>
            <ac:spMk id="4" creationId="{31E58F38-D75D-415A-9994-28F1B53AEA83}"/>
          </ac:spMkLst>
        </pc:spChg>
      </pc:sldChg>
      <pc:sldChg chg="delSp modSp mod">
        <pc:chgData name="Siegbert Rudolph" userId="2af4d44886c067cc" providerId="LiveId" clId="{C26F5978-CD63-48A4-BF55-973B5458E760}" dt="2021-10-07T15:50:22.434" v="131" actId="1076"/>
        <pc:sldMkLst>
          <pc:docMk/>
          <pc:sldMk cId="444837137" sldId="685"/>
        </pc:sldMkLst>
        <pc:spChg chg="del">
          <ac:chgData name="Siegbert Rudolph" userId="2af4d44886c067cc" providerId="LiveId" clId="{C26F5978-CD63-48A4-BF55-973B5458E760}" dt="2021-10-07T15:50:22.418" v="126" actId="478"/>
          <ac:spMkLst>
            <pc:docMk/>
            <pc:sldMk cId="444837137" sldId="685"/>
            <ac:spMk id="2" creationId="{2A3B4485-8FC9-438A-85DF-DF1ADFA8F217}"/>
          </ac:spMkLst>
        </pc:spChg>
        <pc:spChg chg="mod">
          <ac:chgData name="Siegbert Rudolph" userId="2af4d44886c067cc" providerId="LiveId" clId="{C26F5978-CD63-48A4-BF55-973B5458E760}" dt="2021-10-07T15:50:22.434" v="131" actId="1076"/>
          <ac:spMkLst>
            <pc:docMk/>
            <pc:sldMk cId="444837137" sldId="685"/>
            <ac:spMk id="4" creationId="{0D0072EB-9026-4708-8B23-5E9A905229EF}"/>
          </ac:spMkLst>
        </pc:spChg>
      </pc:sldChg>
      <pc:sldChg chg="delSp modSp mod">
        <pc:chgData name="Siegbert Rudolph" userId="2af4d44886c067cc" providerId="LiveId" clId="{C26F5978-CD63-48A4-BF55-973B5458E760}" dt="2021-10-07T15:50:22.434" v="137" actId="1076"/>
        <pc:sldMkLst>
          <pc:docMk/>
          <pc:sldMk cId="1525829505" sldId="686"/>
        </pc:sldMkLst>
        <pc:spChg chg="del">
          <ac:chgData name="Siegbert Rudolph" userId="2af4d44886c067cc" providerId="LiveId" clId="{C26F5978-CD63-48A4-BF55-973B5458E760}" dt="2021-10-07T15:50:22.434" v="132" actId="478"/>
          <ac:spMkLst>
            <pc:docMk/>
            <pc:sldMk cId="1525829505" sldId="686"/>
            <ac:spMk id="2" creationId="{5C2CA643-1709-4BEA-9CE4-F2118ED7A0F8}"/>
          </ac:spMkLst>
        </pc:spChg>
        <pc:spChg chg="mod">
          <ac:chgData name="Siegbert Rudolph" userId="2af4d44886c067cc" providerId="LiveId" clId="{C26F5978-CD63-48A4-BF55-973B5458E760}" dt="2021-10-07T15:50:22.434" v="137" actId="1076"/>
          <ac:spMkLst>
            <pc:docMk/>
            <pc:sldMk cId="1525829505" sldId="686"/>
            <ac:spMk id="3" creationId="{7C9B0724-7A42-488D-8A24-14B709E9751C}"/>
          </ac:spMkLst>
        </pc:spChg>
      </pc:sldChg>
      <pc:sldChg chg="delSp modSp mod">
        <pc:chgData name="Siegbert Rudolph" userId="2af4d44886c067cc" providerId="LiveId" clId="{C26F5978-CD63-48A4-BF55-973B5458E760}" dt="2021-10-07T15:50:22.434" v="143" actId="1076"/>
        <pc:sldMkLst>
          <pc:docMk/>
          <pc:sldMk cId="4067878917" sldId="687"/>
        </pc:sldMkLst>
        <pc:spChg chg="del">
          <ac:chgData name="Siegbert Rudolph" userId="2af4d44886c067cc" providerId="LiveId" clId="{C26F5978-CD63-48A4-BF55-973B5458E760}" dt="2021-10-07T15:50:22.434" v="138" actId="478"/>
          <ac:spMkLst>
            <pc:docMk/>
            <pc:sldMk cId="4067878917" sldId="687"/>
            <ac:spMk id="2" creationId="{7264D43A-F493-4F0D-914C-14540CB12CB9}"/>
          </ac:spMkLst>
        </pc:spChg>
        <pc:spChg chg="mod">
          <ac:chgData name="Siegbert Rudolph" userId="2af4d44886c067cc" providerId="LiveId" clId="{C26F5978-CD63-48A4-BF55-973B5458E760}" dt="2021-10-07T15:50:22.434" v="143" actId="1076"/>
          <ac:spMkLst>
            <pc:docMk/>
            <pc:sldMk cId="4067878917" sldId="687"/>
            <ac:spMk id="4" creationId="{D2C0ACB1-D440-4145-AC5C-BCF940E4B6A7}"/>
          </ac:spMkLst>
        </pc:spChg>
      </pc:sldChg>
      <pc:sldChg chg="delSp modSp mod">
        <pc:chgData name="Siegbert Rudolph" userId="2af4d44886c067cc" providerId="LiveId" clId="{C26F5978-CD63-48A4-BF55-973B5458E760}" dt="2021-10-07T15:50:22.434" v="149" actId="1076"/>
        <pc:sldMkLst>
          <pc:docMk/>
          <pc:sldMk cId="2828736593" sldId="688"/>
        </pc:sldMkLst>
        <pc:spChg chg="del">
          <ac:chgData name="Siegbert Rudolph" userId="2af4d44886c067cc" providerId="LiveId" clId="{C26F5978-CD63-48A4-BF55-973B5458E760}" dt="2021-10-07T15:50:22.434" v="144" actId="478"/>
          <ac:spMkLst>
            <pc:docMk/>
            <pc:sldMk cId="2828736593" sldId="688"/>
            <ac:spMk id="2" creationId="{5B6DA01C-D5F4-49EA-AFAB-223AD260EA1D}"/>
          </ac:spMkLst>
        </pc:spChg>
        <pc:spChg chg="mod">
          <ac:chgData name="Siegbert Rudolph" userId="2af4d44886c067cc" providerId="LiveId" clId="{C26F5978-CD63-48A4-BF55-973B5458E760}" dt="2021-10-07T15:50:22.434" v="149" actId="1076"/>
          <ac:spMkLst>
            <pc:docMk/>
            <pc:sldMk cId="2828736593" sldId="688"/>
            <ac:spMk id="4" creationId="{90E03740-C796-48C4-A5FD-93B006484B24}"/>
          </ac:spMkLst>
        </pc:spChg>
      </pc:sldChg>
      <pc:sldChg chg="delSp modSp mod">
        <pc:chgData name="Siegbert Rudolph" userId="2af4d44886c067cc" providerId="LiveId" clId="{C26F5978-CD63-48A4-BF55-973B5458E760}" dt="2021-10-07T15:50:22.434" v="155" actId="1076"/>
        <pc:sldMkLst>
          <pc:docMk/>
          <pc:sldMk cId="2826313253" sldId="689"/>
        </pc:sldMkLst>
        <pc:spChg chg="del">
          <ac:chgData name="Siegbert Rudolph" userId="2af4d44886c067cc" providerId="LiveId" clId="{C26F5978-CD63-48A4-BF55-973B5458E760}" dt="2021-10-07T15:50:22.434" v="150" actId="478"/>
          <ac:spMkLst>
            <pc:docMk/>
            <pc:sldMk cId="2826313253" sldId="689"/>
            <ac:spMk id="2" creationId="{2C9DCEF2-4946-4020-8131-48609C20EB12}"/>
          </ac:spMkLst>
        </pc:spChg>
        <pc:spChg chg="mod">
          <ac:chgData name="Siegbert Rudolph" userId="2af4d44886c067cc" providerId="LiveId" clId="{C26F5978-CD63-48A4-BF55-973B5458E760}" dt="2021-10-07T15:50:22.434" v="155" actId="1076"/>
          <ac:spMkLst>
            <pc:docMk/>
            <pc:sldMk cId="2826313253" sldId="689"/>
            <ac:spMk id="4" creationId="{7B125EFB-7D79-45D9-84B6-9A9CD9DAE821}"/>
          </ac:spMkLst>
        </pc:spChg>
      </pc:sldChg>
      <pc:sldChg chg="delSp modSp mod">
        <pc:chgData name="Siegbert Rudolph" userId="2af4d44886c067cc" providerId="LiveId" clId="{C26F5978-CD63-48A4-BF55-973B5458E760}" dt="2021-10-07T15:50:22.434" v="161" actId="1076"/>
        <pc:sldMkLst>
          <pc:docMk/>
          <pc:sldMk cId="3412584720" sldId="690"/>
        </pc:sldMkLst>
        <pc:spChg chg="del">
          <ac:chgData name="Siegbert Rudolph" userId="2af4d44886c067cc" providerId="LiveId" clId="{C26F5978-CD63-48A4-BF55-973B5458E760}" dt="2021-10-07T15:50:22.434" v="156" actId="478"/>
          <ac:spMkLst>
            <pc:docMk/>
            <pc:sldMk cId="3412584720" sldId="690"/>
            <ac:spMk id="2" creationId="{875DD68D-C122-4756-9E3E-93E013D30644}"/>
          </ac:spMkLst>
        </pc:spChg>
        <pc:spChg chg="mod">
          <ac:chgData name="Siegbert Rudolph" userId="2af4d44886c067cc" providerId="LiveId" clId="{C26F5978-CD63-48A4-BF55-973B5458E760}" dt="2021-10-07T15:50:22.434" v="161" actId="1076"/>
          <ac:spMkLst>
            <pc:docMk/>
            <pc:sldMk cId="3412584720" sldId="690"/>
            <ac:spMk id="4" creationId="{8B7C9067-73F1-4DC7-8E49-8E6AF532F83F}"/>
          </ac:spMkLst>
        </pc:spChg>
      </pc:sldChg>
      <pc:sldChg chg="delSp modSp mod">
        <pc:chgData name="Siegbert Rudolph" userId="2af4d44886c067cc" providerId="LiveId" clId="{C26F5978-CD63-48A4-BF55-973B5458E760}" dt="2021-10-07T15:50:22.449" v="167" actId="1076"/>
        <pc:sldMkLst>
          <pc:docMk/>
          <pc:sldMk cId="2111390919" sldId="691"/>
        </pc:sldMkLst>
        <pc:spChg chg="del">
          <ac:chgData name="Siegbert Rudolph" userId="2af4d44886c067cc" providerId="LiveId" clId="{C26F5978-CD63-48A4-BF55-973B5458E760}" dt="2021-10-07T15:50:22.434" v="162" actId="478"/>
          <ac:spMkLst>
            <pc:docMk/>
            <pc:sldMk cId="2111390919" sldId="691"/>
            <ac:spMk id="2" creationId="{0A096920-9A4C-48D6-BA13-E5CD2FF77D54}"/>
          </ac:spMkLst>
        </pc:spChg>
        <pc:spChg chg="mod">
          <ac:chgData name="Siegbert Rudolph" userId="2af4d44886c067cc" providerId="LiveId" clId="{C26F5978-CD63-48A4-BF55-973B5458E760}" dt="2021-10-07T15:50:22.449" v="167" actId="1076"/>
          <ac:spMkLst>
            <pc:docMk/>
            <pc:sldMk cId="2111390919" sldId="691"/>
            <ac:spMk id="4" creationId="{DA2FB3A5-1E89-42E2-90A3-95801A1A80D3}"/>
          </ac:spMkLst>
        </pc:spChg>
      </pc:sldChg>
      <pc:sldChg chg="delSp modSp mod">
        <pc:chgData name="Siegbert Rudolph" userId="2af4d44886c067cc" providerId="LiveId" clId="{C26F5978-CD63-48A4-BF55-973B5458E760}" dt="2021-10-07T15:50:22.449" v="173" actId="1076"/>
        <pc:sldMkLst>
          <pc:docMk/>
          <pc:sldMk cId="2221834569" sldId="692"/>
        </pc:sldMkLst>
        <pc:spChg chg="del">
          <ac:chgData name="Siegbert Rudolph" userId="2af4d44886c067cc" providerId="LiveId" clId="{C26F5978-CD63-48A4-BF55-973B5458E760}" dt="2021-10-07T15:50:22.449" v="168" actId="478"/>
          <ac:spMkLst>
            <pc:docMk/>
            <pc:sldMk cId="2221834569" sldId="692"/>
            <ac:spMk id="2" creationId="{F73867FA-E00A-45F7-A7D2-A3805BAB3DB4}"/>
          </ac:spMkLst>
        </pc:spChg>
        <pc:spChg chg="mod">
          <ac:chgData name="Siegbert Rudolph" userId="2af4d44886c067cc" providerId="LiveId" clId="{C26F5978-CD63-48A4-BF55-973B5458E760}" dt="2021-10-07T15:50:22.449" v="173" actId="1076"/>
          <ac:spMkLst>
            <pc:docMk/>
            <pc:sldMk cId="2221834569" sldId="692"/>
            <ac:spMk id="4" creationId="{534EA985-D916-46B1-9FA4-06FAC04A2365}"/>
          </ac:spMkLst>
        </pc:spChg>
      </pc:sldChg>
      <pc:sldChg chg="delSp modSp mod">
        <pc:chgData name="Siegbert Rudolph" userId="2af4d44886c067cc" providerId="LiveId" clId="{C26F5978-CD63-48A4-BF55-973B5458E760}" dt="2021-10-07T15:50:22.449" v="179" actId="1076"/>
        <pc:sldMkLst>
          <pc:docMk/>
          <pc:sldMk cId="2573650160" sldId="693"/>
        </pc:sldMkLst>
        <pc:spChg chg="del">
          <ac:chgData name="Siegbert Rudolph" userId="2af4d44886c067cc" providerId="LiveId" clId="{C26F5978-CD63-48A4-BF55-973B5458E760}" dt="2021-10-07T15:50:22.449" v="174" actId="478"/>
          <ac:spMkLst>
            <pc:docMk/>
            <pc:sldMk cId="2573650160" sldId="693"/>
            <ac:spMk id="2" creationId="{530CBB18-310C-47D5-A9C3-6FFA17D52765}"/>
          </ac:spMkLst>
        </pc:spChg>
        <pc:spChg chg="mod">
          <ac:chgData name="Siegbert Rudolph" userId="2af4d44886c067cc" providerId="LiveId" clId="{C26F5978-CD63-48A4-BF55-973B5458E760}" dt="2021-10-07T15:50:22.449" v="179" actId="1076"/>
          <ac:spMkLst>
            <pc:docMk/>
            <pc:sldMk cId="2573650160" sldId="693"/>
            <ac:spMk id="4" creationId="{AC038E95-04ED-450D-ADF8-3A4B512AD0E7}"/>
          </ac:spMkLst>
        </pc:spChg>
      </pc:sldChg>
      <pc:sldChg chg="delSp modSp mod">
        <pc:chgData name="Siegbert Rudolph" userId="2af4d44886c067cc" providerId="LiveId" clId="{C26F5978-CD63-48A4-BF55-973B5458E760}" dt="2021-10-07T15:50:22.449" v="185" actId="1076"/>
        <pc:sldMkLst>
          <pc:docMk/>
          <pc:sldMk cId="1174516860" sldId="694"/>
        </pc:sldMkLst>
        <pc:spChg chg="del">
          <ac:chgData name="Siegbert Rudolph" userId="2af4d44886c067cc" providerId="LiveId" clId="{C26F5978-CD63-48A4-BF55-973B5458E760}" dt="2021-10-07T15:50:22.449" v="180" actId="478"/>
          <ac:spMkLst>
            <pc:docMk/>
            <pc:sldMk cId="1174516860" sldId="694"/>
            <ac:spMk id="2" creationId="{7E13F77A-816F-44BA-9058-F4CD5011B283}"/>
          </ac:spMkLst>
        </pc:spChg>
        <pc:spChg chg="mod">
          <ac:chgData name="Siegbert Rudolph" userId="2af4d44886c067cc" providerId="LiveId" clId="{C26F5978-CD63-48A4-BF55-973B5458E760}" dt="2021-10-07T15:50:22.449" v="185" actId="1076"/>
          <ac:spMkLst>
            <pc:docMk/>
            <pc:sldMk cId="1174516860" sldId="694"/>
            <ac:spMk id="4" creationId="{ADBABF6A-F5C6-4F09-8254-5A82B865D0B1}"/>
          </ac:spMkLst>
        </pc:spChg>
      </pc:sldChg>
      <pc:sldChg chg="delSp modSp mod">
        <pc:chgData name="Siegbert Rudolph" userId="2af4d44886c067cc" providerId="LiveId" clId="{C26F5978-CD63-48A4-BF55-973B5458E760}" dt="2021-10-07T15:50:22.465" v="191" actId="1076"/>
        <pc:sldMkLst>
          <pc:docMk/>
          <pc:sldMk cId="3593822187" sldId="695"/>
        </pc:sldMkLst>
        <pc:spChg chg="del">
          <ac:chgData name="Siegbert Rudolph" userId="2af4d44886c067cc" providerId="LiveId" clId="{C26F5978-CD63-48A4-BF55-973B5458E760}" dt="2021-10-07T15:50:22.449" v="186" actId="478"/>
          <ac:spMkLst>
            <pc:docMk/>
            <pc:sldMk cId="3593822187" sldId="695"/>
            <ac:spMk id="2" creationId="{350DD08E-6752-46B0-8D84-6B1F250F8157}"/>
          </ac:spMkLst>
        </pc:spChg>
        <pc:spChg chg="mod">
          <ac:chgData name="Siegbert Rudolph" userId="2af4d44886c067cc" providerId="LiveId" clId="{C26F5978-CD63-48A4-BF55-973B5458E760}" dt="2021-10-07T15:50:22.465" v="191" actId="1076"/>
          <ac:spMkLst>
            <pc:docMk/>
            <pc:sldMk cId="3593822187" sldId="695"/>
            <ac:spMk id="4" creationId="{82E9147A-758A-4692-BD58-AC907CCA117A}"/>
          </ac:spMkLst>
        </pc:spChg>
      </pc:sldChg>
      <pc:sldChg chg="delSp modSp mod">
        <pc:chgData name="Siegbert Rudolph" userId="2af4d44886c067cc" providerId="LiveId" clId="{C26F5978-CD63-48A4-BF55-973B5458E760}" dt="2021-10-07T15:50:22.465" v="197" actId="1076"/>
        <pc:sldMkLst>
          <pc:docMk/>
          <pc:sldMk cId="1083502374" sldId="696"/>
        </pc:sldMkLst>
        <pc:spChg chg="del">
          <ac:chgData name="Siegbert Rudolph" userId="2af4d44886c067cc" providerId="LiveId" clId="{C26F5978-CD63-48A4-BF55-973B5458E760}" dt="2021-10-07T15:50:22.465" v="192" actId="478"/>
          <ac:spMkLst>
            <pc:docMk/>
            <pc:sldMk cId="1083502374" sldId="696"/>
            <ac:spMk id="2" creationId="{2993CA31-665F-4E40-986A-AE1DA9341591}"/>
          </ac:spMkLst>
        </pc:spChg>
        <pc:spChg chg="mod">
          <ac:chgData name="Siegbert Rudolph" userId="2af4d44886c067cc" providerId="LiveId" clId="{C26F5978-CD63-48A4-BF55-973B5458E760}" dt="2021-10-07T15:50:22.465" v="197" actId="1076"/>
          <ac:spMkLst>
            <pc:docMk/>
            <pc:sldMk cId="1083502374" sldId="696"/>
            <ac:spMk id="4" creationId="{B582A9F5-5165-41F1-86EB-1E053626913B}"/>
          </ac:spMkLst>
        </pc:spChg>
      </pc:sldChg>
      <pc:sldChg chg="delSp modSp mod">
        <pc:chgData name="Siegbert Rudolph" userId="2af4d44886c067cc" providerId="LiveId" clId="{C26F5978-CD63-48A4-BF55-973B5458E760}" dt="2021-10-07T15:50:22.471" v="203" actId="1076"/>
        <pc:sldMkLst>
          <pc:docMk/>
          <pc:sldMk cId="3002653572" sldId="697"/>
        </pc:sldMkLst>
        <pc:spChg chg="del">
          <ac:chgData name="Siegbert Rudolph" userId="2af4d44886c067cc" providerId="LiveId" clId="{C26F5978-CD63-48A4-BF55-973B5458E760}" dt="2021-10-07T15:50:22.465" v="198" actId="478"/>
          <ac:spMkLst>
            <pc:docMk/>
            <pc:sldMk cId="3002653572" sldId="697"/>
            <ac:spMk id="2" creationId="{B16FDA61-2615-4A52-BA8D-02D7A402590F}"/>
          </ac:spMkLst>
        </pc:spChg>
        <pc:spChg chg="mod">
          <ac:chgData name="Siegbert Rudolph" userId="2af4d44886c067cc" providerId="LiveId" clId="{C26F5978-CD63-48A4-BF55-973B5458E760}" dt="2021-10-07T15:50:22.471" v="203" actId="1076"/>
          <ac:spMkLst>
            <pc:docMk/>
            <pc:sldMk cId="3002653572" sldId="697"/>
            <ac:spMk id="4" creationId="{093B7FA5-FDDE-4030-A799-BFDEBB0E4929}"/>
          </ac:spMkLst>
        </pc:spChg>
      </pc:sldChg>
      <pc:sldChg chg="delSp modSp mod">
        <pc:chgData name="Siegbert Rudolph" userId="2af4d44886c067cc" providerId="LiveId" clId="{C26F5978-CD63-48A4-BF55-973B5458E760}" dt="2021-10-07T15:50:22.471" v="209" actId="1076"/>
        <pc:sldMkLst>
          <pc:docMk/>
          <pc:sldMk cId="2550811374" sldId="698"/>
        </pc:sldMkLst>
        <pc:spChg chg="del">
          <ac:chgData name="Siegbert Rudolph" userId="2af4d44886c067cc" providerId="LiveId" clId="{C26F5978-CD63-48A4-BF55-973B5458E760}" dt="2021-10-07T15:50:22.471" v="204" actId="478"/>
          <ac:spMkLst>
            <pc:docMk/>
            <pc:sldMk cId="2550811374" sldId="698"/>
            <ac:spMk id="2" creationId="{8B27CE3B-8E83-4C0B-95DC-C5938070818A}"/>
          </ac:spMkLst>
        </pc:spChg>
        <pc:spChg chg="mod">
          <ac:chgData name="Siegbert Rudolph" userId="2af4d44886c067cc" providerId="LiveId" clId="{C26F5978-CD63-48A4-BF55-973B5458E760}" dt="2021-10-07T15:50:22.471" v="209" actId="1076"/>
          <ac:spMkLst>
            <pc:docMk/>
            <pc:sldMk cId="2550811374" sldId="698"/>
            <ac:spMk id="4" creationId="{FA6FA88F-2CDD-4DC9-80A9-765A08FE888C}"/>
          </ac:spMkLst>
        </pc:spChg>
      </pc:sldChg>
      <pc:sldChg chg="delSp modSp mod">
        <pc:chgData name="Siegbert Rudolph" userId="2af4d44886c067cc" providerId="LiveId" clId="{C26F5978-CD63-48A4-BF55-973B5458E760}" dt="2021-10-07T15:50:22.471" v="215" actId="1076"/>
        <pc:sldMkLst>
          <pc:docMk/>
          <pc:sldMk cId="968826623" sldId="699"/>
        </pc:sldMkLst>
        <pc:spChg chg="del">
          <ac:chgData name="Siegbert Rudolph" userId="2af4d44886c067cc" providerId="LiveId" clId="{C26F5978-CD63-48A4-BF55-973B5458E760}" dt="2021-10-07T15:50:22.471" v="210" actId="478"/>
          <ac:spMkLst>
            <pc:docMk/>
            <pc:sldMk cId="968826623" sldId="699"/>
            <ac:spMk id="2" creationId="{26A7112B-49E7-4EBC-9576-30B4BC4E90F2}"/>
          </ac:spMkLst>
        </pc:spChg>
        <pc:spChg chg="mod">
          <ac:chgData name="Siegbert Rudolph" userId="2af4d44886c067cc" providerId="LiveId" clId="{C26F5978-CD63-48A4-BF55-973B5458E760}" dt="2021-10-07T15:50:22.471" v="215" actId="1076"/>
          <ac:spMkLst>
            <pc:docMk/>
            <pc:sldMk cId="968826623" sldId="699"/>
            <ac:spMk id="4" creationId="{1D452DCF-AFC3-46DB-AEE8-9A7A0BFA0EC4}"/>
          </ac:spMkLst>
        </pc:spChg>
      </pc:sldChg>
      <pc:sldChg chg="delSp modSp mod">
        <pc:chgData name="Siegbert Rudolph" userId="2af4d44886c067cc" providerId="LiveId" clId="{C26F5978-CD63-48A4-BF55-973B5458E760}" dt="2021-10-07T15:50:22.471" v="221" actId="1076"/>
        <pc:sldMkLst>
          <pc:docMk/>
          <pc:sldMk cId="2530111314" sldId="700"/>
        </pc:sldMkLst>
        <pc:spChg chg="del">
          <ac:chgData name="Siegbert Rudolph" userId="2af4d44886c067cc" providerId="LiveId" clId="{C26F5978-CD63-48A4-BF55-973B5458E760}" dt="2021-10-07T15:50:22.471" v="216" actId="478"/>
          <ac:spMkLst>
            <pc:docMk/>
            <pc:sldMk cId="2530111314" sldId="700"/>
            <ac:spMk id="2" creationId="{A076C42E-7EB3-46CC-A9E1-0FED152078B1}"/>
          </ac:spMkLst>
        </pc:spChg>
        <pc:spChg chg="mod">
          <ac:chgData name="Siegbert Rudolph" userId="2af4d44886c067cc" providerId="LiveId" clId="{C26F5978-CD63-48A4-BF55-973B5458E760}" dt="2021-10-07T15:50:22.471" v="221" actId="1076"/>
          <ac:spMkLst>
            <pc:docMk/>
            <pc:sldMk cId="2530111314" sldId="700"/>
            <ac:spMk id="4" creationId="{CA019268-C44C-4274-A9DC-90C5CBB503C3}"/>
          </ac:spMkLst>
        </pc:spChg>
      </pc:sldChg>
      <pc:sldChg chg="delSp modSp mod">
        <pc:chgData name="Siegbert Rudolph" userId="2af4d44886c067cc" providerId="LiveId" clId="{C26F5978-CD63-48A4-BF55-973B5458E760}" dt="2021-10-07T15:50:22.471" v="227" actId="1076"/>
        <pc:sldMkLst>
          <pc:docMk/>
          <pc:sldMk cId="520801887" sldId="701"/>
        </pc:sldMkLst>
        <pc:spChg chg="del">
          <ac:chgData name="Siegbert Rudolph" userId="2af4d44886c067cc" providerId="LiveId" clId="{C26F5978-CD63-48A4-BF55-973B5458E760}" dt="2021-10-07T15:50:22.471" v="222" actId="478"/>
          <ac:spMkLst>
            <pc:docMk/>
            <pc:sldMk cId="520801887" sldId="701"/>
            <ac:spMk id="2" creationId="{1080C4B4-B5CB-44FE-BE83-D0AE9977EC7E}"/>
          </ac:spMkLst>
        </pc:spChg>
        <pc:spChg chg="mod">
          <ac:chgData name="Siegbert Rudolph" userId="2af4d44886c067cc" providerId="LiveId" clId="{C26F5978-CD63-48A4-BF55-973B5458E760}" dt="2021-10-07T15:50:22.471" v="227" actId="1076"/>
          <ac:spMkLst>
            <pc:docMk/>
            <pc:sldMk cId="520801887" sldId="701"/>
            <ac:spMk id="4" creationId="{A5B71E3C-8658-483C-A91E-4727357A38E9}"/>
          </ac:spMkLst>
        </pc:spChg>
      </pc:sldChg>
      <pc:sldChg chg="delSp modSp mod">
        <pc:chgData name="Siegbert Rudolph" userId="2af4d44886c067cc" providerId="LiveId" clId="{C26F5978-CD63-48A4-BF55-973B5458E760}" dt="2021-10-07T15:50:22.471" v="233" actId="1076"/>
        <pc:sldMkLst>
          <pc:docMk/>
          <pc:sldMk cId="2798859499" sldId="702"/>
        </pc:sldMkLst>
        <pc:spChg chg="del">
          <ac:chgData name="Siegbert Rudolph" userId="2af4d44886c067cc" providerId="LiveId" clId="{C26F5978-CD63-48A4-BF55-973B5458E760}" dt="2021-10-07T15:50:22.471" v="228" actId="478"/>
          <ac:spMkLst>
            <pc:docMk/>
            <pc:sldMk cId="2798859499" sldId="702"/>
            <ac:spMk id="2" creationId="{6EAB45F1-8020-4A7E-A08D-1577B18EEB24}"/>
          </ac:spMkLst>
        </pc:spChg>
        <pc:spChg chg="mod">
          <ac:chgData name="Siegbert Rudolph" userId="2af4d44886c067cc" providerId="LiveId" clId="{C26F5978-CD63-48A4-BF55-973B5458E760}" dt="2021-10-07T15:50:22.471" v="233" actId="1076"/>
          <ac:spMkLst>
            <pc:docMk/>
            <pc:sldMk cId="2798859499" sldId="702"/>
            <ac:spMk id="3" creationId="{C5536823-DE64-43EB-86A0-974CEF5ADE8B}"/>
          </ac:spMkLst>
        </pc:spChg>
      </pc:sldChg>
      <pc:sldChg chg="delSp modSp mod">
        <pc:chgData name="Siegbert Rudolph" userId="2af4d44886c067cc" providerId="LiveId" clId="{C26F5978-CD63-48A4-BF55-973B5458E760}" dt="2021-10-07T15:50:22.487" v="239" actId="1076"/>
        <pc:sldMkLst>
          <pc:docMk/>
          <pc:sldMk cId="3280985348" sldId="703"/>
        </pc:sldMkLst>
        <pc:spChg chg="del">
          <ac:chgData name="Siegbert Rudolph" userId="2af4d44886c067cc" providerId="LiveId" clId="{C26F5978-CD63-48A4-BF55-973B5458E760}" dt="2021-10-07T15:50:22.487" v="234" actId="478"/>
          <ac:spMkLst>
            <pc:docMk/>
            <pc:sldMk cId="3280985348" sldId="703"/>
            <ac:spMk id="2" creationId="{E8E60532-4702-4DF1-B928-DAD7E19B6EC1}"/>
          </ac:spMkLst>
        </pc:spChg>
        <pc:spChg chg="mod">
          <ac:chgData name="Siegbert Rudolph" userId="2af4d44886c067cc" providerId="LiveId" clId="{C26F5978-CD63-48A4-BF55-973B5458E760}" dt="2021-10-07T15:50:22.487" v="239" actId="1076"/>
          <ac:spMkLst>
            <pc:docMk/>
            <pc:sldMk cId="3280985348" sldId="703"/>
            <ac:spMk id="4" creationId="{90D688EB-A144-4474-AA9E-7C0C3A670BA6}"/>
          </ac:spMkLst>
        </pc:spChg>
      </pc:sldChg>
      <pc:sldChg chg="delSp modSp mod">
        <pc:chgData name="Siegbert Rudolph" userId="2af4d44886c067cc" providerId="LiveId" clId="{C26F5978-CD63-48A4-BF55-973B5458E760}" dt="2021-10-07T15:50:22.487" v="245" actId="1076"/>
        <pc:sldMkLst>
          <pc:docMk/>
          <pc:sldMk cId="3552815951" sldId="704"/>
        </pc:sldMkLst>
        <pc:spChg chg="del">
          <ac:chgData name="Siegbert Rudolph" userId="2af4d44886c067cc" providerId="LiveId" clId="{C26F5978-CD63-48A4-BF55-973B5458E760}" dt="2021-10-07T15:50:22.487" v="240" actId="478"/>
          <ac:spMkLst>
            <pc:docMk/>
            <pc:sldMk cId="3552815951" sldId="704"/>
            <ac:spMk id="2" creationId="{4F856678-7C99-42E0-ACE9-49E3C92CC0C1}"/>
          </ac:spMkLst>
        </pc:spChg>
        <pc:spChg chg="mod">
          <ac:chgData name="Siegbert Rudolph" userId="2af4d44886c067cc" providerId="LiveId" clId="{C26F5978-CD63-48A4-BF55-973B5458E760}" dt="2021-10-07T15:50:22.487" v="245" actId="1076"/>
          <ac:spMkLst>
            <pc:docMk/>
            <pc:sldMk cId="3552815951" sldId="704"/>
            <ac:spMk id="4" creationId="{6A2EEB5F-14AF-4A87-9A63-AFB8469F5062}"/>
          </ac:spMkLst>
        </pc:spChg>
      </pc:sldChg>
      <pc:sldChg chg="delSp modSp mod">
        <pc:chgData name="Siegbert Rudolph" userId="2af4d44886c067cc" providerId="LiveId" clId="{C26F5978-CD63-48A4-BF55-973B5458E760}" dt="2021-10-07T15:50:22.487" v="251" actId="1076"/>
        <pc:sldMkLst>
          <pc:docMk/>
          <pc:sldMk cId="3326870341" sldId="705"/>
        </pc:sldMkLst>
        <pc:spChg chg="del">
          <ac:chgData name="Siegbert Rudolph" userId="2af4d44886c067cc" providerId="LiveId" clId="{C26F5978-CD63-48A4-BF55-973B5458E760}" dt="2021-10-07T15:50:22.487" v="246" actId="478"/>
          <ac:spMkLst>
            <pc:docMk/>
            <pc:sldMk cId="3326870341" sldId="705"/>
            <ac:spMk id="2" creationId="{A383C71B-5C02-4AA5-BA53-0686F3D972F9}"/>
          </ac:spMkLst>
        </pc:spChg>
        <pc:spChg chg="mod">
          <ac:chgData name="Siegbert Rudolph" userId="2af4d44886c067cc" providerId="LiveId" clId="{C26F5978-CD63-48A4-BF55-973B5458E760}" dt="2021-10-07T15:50:22.487" v="251" actId="1076"/>
          <ac:spMkLst>
            <pc:docMk/>
            <pc:sldMk cId="3326870341" sldId="705"/>
            <ac:spMk id="4" creationId="{9CF0E002-D3C3-42F4-830C-678CEED072A6}"/>
          </ac:spMkLst>
        </pc:spChg>
      </pc:sldChg>
      <pc:sldChg chg="delSp modSp mod">
        <pc:chgData name="Siegbert Rudolph" userId="2af4d44886c067cc" providerId="LiveId" clId="{C26F5978-CD63-48A4-BF55-973B5458E760}" dt="2021-10-07T15:50:22.487" v="257" actId="1076"/>
        <pc:sldMkLst>
          <pc:docMk/>
          <pc:sldMk cId="2717397350" sldId="706"/>
        </pc:sldMkLst>
        <pc:spChg chg="del">
          <ac:chgData name="Siegbert Rudolph" userId="2af4d44886c067cc" providerId="LiveId" clId="{C26F5978-CD63-48A4-BF55-973B5458E760}" dt="2021-10-07T15:50:22.487" v="252" actId="478"/>
          <ac:spMkLst>
            <pc:docMk/>
            <pc:sldMk cId="2717397350" sldId="706"/>
            <ac:spMk id="2" creationId="{3CBC011B-306C-4B20-9000-3C580CBAD518}"/>
          </ac:spMkLst>
        </pc:spChg>
        <pc:spChg chg="mod">
          <ac:chgData name="Siegbert Rudolph" userId="2af4d44886c067cc" providerId="LiveId" clId="{C26F5978-CD63-48A4-BF55-973B5458E760}" dt="2021-10-07T15:50:22.487" v="257" actId="1076"/>
          <ac:spMkLst>
            <pc:docMk/>
            <pc:sldMk cId="2717397350" sldId="706"/>
            <ac:spMk id="4" creationId="{32AFD85B-9780-4803-803B-CE3CBFE81C13}"/>
          </ac:spMkLst>
        </pc:spChg>
      </pc:sldChg>
      <pc:sldChg chg="delSp modSp mod">
        <pc:chgData name="Siegbert Rudolph" userId="2af4d44886c067cc" providerId="LiveId" clId="{C26F5978-CD63-48A4-BF55-973B5458E760}" dt="2021-10-07T15:50:22.487" v="263" actId="1076"/>
        <pc:sldMkLst>
          <pc:docMk/>
          <pc:sldMk cId="2790216944" sldId="707"/>
        </pc:sldMkLst>
        <pc:spChg chg="del">
          <ac:chgData name="Siegbert Rudolph" userId="2af4d44886c067cc" providerId="LiveId" clId="{C26F5978-CD63-48A4-BF55-973B5458E760}" dt="2021-10-07T15:50:22.487" v="258" actId="478"/>
          <ac:spMkLst>
            <pc:docMk/>
            <pc:sldMk cId="2790216944" sldId="707"/>
            <ac:spMk id="2" creationId="{99127A37-8908-4834-94AE-711A92E27EB3}"/>
          </ac:spMkLst>
        </pc:spChg>
        <pc:spChg chg="mod">
          <ac:chgData name="Siegbert Rudolph" userId="2af4d44886c067cc" providerId="LiveId" clId="{C26F5978-CD63-48A4-BF55-973B5458E760}" dt="2021-10-07T15:50:22.487" v="263" actId="1076"/>
          <ac:spMkLst>
            <pc:docMk/>
            <pc:sldMk cId="2790216944" sldId="707"/>
            <ac:spMk id="4" creationId="{8A7D7E46-D5BD-4D82-AF8E-E6AD433F1005}"/>
          </ac:spMkLst>
        </pc:spChg>
      </pc:sldChg>
      <pc:sldChg chg="delSp modSp mod">
        <pc:chgData name="Siegbert Rudolph" userId="2af4d44886c067cc" providerId="LiveId" clId="{C26F5978-CD63-48A4-BF55-973B5458E760}" dt="2021-10-07T15:50:22.503" v="269" actId="1076"/>
        <pc:sldMkLst>
          <pc:docMk/>
          <pc:sldMk cId="962042790" sldId="708"/>
        </pc:sldMkLst>
        <pc:spChg chg="del">
          <ac:chgData name="Siegbert Rudolph" userId="2af4d44886c067cc" providerId="LiveId" clId="{C26F5978-CD63-48A4-BF55-973B5458E760}" dt="2021-10-07T15:50:22.487" v="264" actId="478"/>
          <ac:spMkLst>
            <pc:docMk/>
            <pc:sldMk cId="962042790" sldId="708"/>
            <ac:spMk id="2" creationId="{14BDE2F6-642D-4B5C-AB35-852EBCE21FBC}"/>
          </ac:spMkLst>
        </pc:spChg>
        <pc:spChg chg="mod">
          <ac:chgData name="Siegbert Rudolph" userId="2af4d44886c067cc" providerId="LiveId" clId="{C26F5978-CD63-48A4-BF55-973B5458E760}" dt="2021-10-07T15:50:22.503" v="269" actId="1076"/>
          <ac:spMkLst>
            <pc:docMk/>
            <pc:sldMk cId="962042790" sldId="708"/>
            <ac:spMk id="4" creationId="{8D8F80C2-65D8-483B-91E2-28EE9C04EDD0}"/>
          </ac:spMkLst>
        </pc:spChg>
      </pc:sldChg>
      <pc:sldChg chg="delSp modSp mod">
        <pc:chgData name="Siegbert Rudolph" userId="2af4d44886c067cc" providerId="LiveId" clId="{C26F5978-CD63-48A4-BF55-973B5458E760}" dt="2021-10-07T15:50:22.503" v="275" actId="1076"/>
        <pc:sldMkLst>
          <pc:docMk/>
          <pc:sldMk cId="2294460663" sldId="709"/>
        </pc:sldMkLst>
        <pc:spChg chg="del">
          <ac:chgData name="Siegbert Rudolph" userId="2af4d44886c067cc" providerId="LiveId" clId="{C26F5978-CD63-48A4-BF55-973B5458E760}" dt="2021-10-07T15:50:22.503" v="270" actId="478"/>
          <ac:spMkLst>
            <pc:docMk/>
            <pc:sldMk cId="2294460663" sldId="709"/>
            <ac:spMk id="2" creationId="{004B4BED-96A2-471E-8B6C-C2CD9C9FBDF4}"/>
          </ac:spMkLst>
        </pc:spChg>
        <pc:spChg chg="mod">
          <ac:chgData name="Siegbert Rudolph" userId="2af4d44886c067cc" providerId="LiveId" clId="{C26F5978-CD63-48A4-BF55-973B5458E760}" dt="2021-10-07T15:50:22.503" v="275" actId="1076"/>
          <ac:spMkLst>
            <pc:docMk/>
            <pc:sldMk cId="2294460663" sldId="709"/>
            <ac:spMk id="4" creationId="{C4DCCD52-0CED-4300-90F4-D2CAB436D562}"/>
          </ac:spMkLst>
        </pc:spChg>
      </pc:sldChg>
      <pc:sldChg chg="delSp modSp mod">
        <pc:chgData name="Siegbert Rudolph" userId="2af4d44886c067cc" providerId="LiveId" clId="{C26F5978-CD63-48A4-BF55-973B5458E760}" dt="2021-10-07T15:50:22.503" v="281" actId="1076"/>
        <pc:sldMkLst>
          <pc:docMk/>
          <pc:sldMk cId="3732394870" sldId="710"/>
        </pc:sldMkLst>
        <pc:spChg chg="del">
          <ac:chgData name="Siegbert Rudolph" userId="2af4d44886c067cc" providerId="LiveId" clId="{C26F5978-CD63-48A4-BF55-973B5458E760}" dt="2021-10-07T15:50:22.503" v="276" actId="478"/>
          <ac:spMkLst>
            <pc:docMk/>
            <pc:sldMk cId="3732394870" sldId="710"/>
            <ac:spMk id="2" creationId="{A4F0B952-A0BB-4D5E-B3A6-916BBC4C908C}"/>
          </ac:spMkLst>
        </pc:spChg>
        <pc:spChg chg="mod">
          <ac:chgData name="Siegbert Rudolph" userId="2af4d44886c067cc" providerId="LiveId" clId="{C26F5978-CD63-48A4-BF55-973B5458E760}" dt="2021-10-07T15:50:22.503" v="281" actId="1076"/>
          <ac:spMkLst>
            <pc:docMk/>
            <pc:sldMk cId="3732394870" sldId="710"/>
            <ac:spMk id="4" creationId="{2D68C140-7F39-4A6E-81F1-2B380B84F795}"/>
          </ac:spMkLst>
        </pc:spChg>
      </pc:sldChg>
      <pc:sldChg chg="delSp modSp mod">
        <pc:chgData name="Siegbert Rudolph" userId="2af4d44886c067cc" providerId="LiveId" clId="{C26F5978-CD63-48A4-BF55-973B5458E760}" dt="2021-10-07T15:50:22.518" v="287" actId="1076"/>
        <pc:sldMkLst>
          <pc:docMk/>
          <pc:sldMk cId="2859889638" sldId="711"/>
        </pc:sldMkLst>
        <pc:spChg chg="del">
          <ac:chgData name="Siegbert Rudolph" userId="2af4d44886c067cc" providerId="LiveId" clId="{C26F5978-CD63-48A4-BF55-973B5458E760}" dt="2021-10-07T15:50:22.503" v="282" actId="478"/>
          <ac:spMkLst>
            <pc:docMk/>
            <pc:sldMk cId="2859889638" sldId="711"/>
            <ac:spMk id="2" creationId="{9878BE26-6DD6-431F-8767-D9548B9345A1}"/>
          </ac:spMkLst>
        </pc:spChg>
        <pc:spChg chg="mod">
          <ac:chgData name="Siegbert Rudolph" userId="2af4d44886c067cc" providerId="LiveId" clId="{C26F5978-CD63-48A4-BF55-973B5458E760}" dt="2021-10-07T15:50:22.518" v="287" actId="1076"/>
          <ac:spMkLst>
            <pc:docMk/>
            <pc:sldMk cId="2859889638" sldId="711"/>
            <ac:spMk id="4" creationId="{7504AFCE-C06D-404C-B602-1804EB46B2E7}"/>
          </ac:spMkLst>
        </pc:spChg>
      </pc:sldChg>
      <pc:sldChg chg="delSp modSp mod">
        <pc:chgData name="Siegbert Rudolph" userId="2af4d44886c067cc" providerId="LiveId" clId="{C26F5978-CD63-48A4-BF55-973B5458E760}" dt="2021-10-07T15:50:22.518" v="293" actId="1076"/>
        <pc:sldMkLst>
          <pc:docMk/>
          <pc:sldMk cId="3212973808" sldId="712"/>
        </pc:sldMkLst>
        <pc:spChg chg="del">
          <ac:chgData name="Siegbert Rudolph" userId="2af4d44886c067cc" providerId="LiveId" clId="{C26F5978-CD63-48A4-BF55-973B5458E760}" dt="2021-10-07T15:50:22.518" v="288" actId="478"/>
          <ac:spMkLst>
            <pc:docMk/>
            <pc:sldMk cId="3212973808" sldId="712"/>
            <ac:spMk id="2" creationId="{71465A55-33D9-4F6F-9CAE-2CC480CE0F15}"/>
          </ac:spMkLst>
        </pc:spChg>
        <pc:spChg chg="mod">
          <ac:chgData name="Siegbert Rudolph" userId="2af4d44886c067cc" providerId="LiveId" clId="{C26F5978-CD63-48A4-BF55-973B5458E760}" dt="2021-10-07T15:50:22.518" v="293" actId="1076"/>
          <ac:spMkLst>
            <pc:docMk/>
            <pc:sldMk cId="3212973808" sldId="712"/>
            <ac:spMk id="4" creationId="{7E16A109-EA44-431A-83C4-A5EFBCB0AB84}"/>
          </ac:spMkLst>
        </pc:spChg>
      </pc:sldChg>
      <pc:sldChg chg="delSp modSp mod">
        <pc:chgData name="Siegbert Rudolph" userId="2af4d44886c067cc" providerId="LiveId" clId="{C26F5978-CD63-48A4-BF55-973B5458E760}" dt="2021-10-07T15:50:22.518" v="299" actId="1076"/>
        <pc:sldMkLst>
          <pc:docMk/>
          <pc:sldMk cId="1242677641" sldId="713"/>
        </pc:sldMkLst>
        <pc:spChg chg="del">
          <ac:chgData name="Siegbert Rudolph" userId="2af4d44886c067cc" providerId="LiveId" clId="{C26F5978-CD63-48A4-BF55-973B5458E760}" dt="2021-10-07T15:50:22.518" v="294" actId="478"/>
          <ac:spMkLst>
            <pc:docMk/>
            <pc:sldMk cId="1242677641" sldId="713"/>
            <ac:spMk id="2" creationId="{CB5E1DE9-BB1B-4744-BBEE-8334EB285779}"/>
          </ac:spMkLst>
        </pc:spChg>
        <pc:spChg chg="mod">
          <ac:chgData name="Siegbert Rudolph" userId="2af4d44886c067cc" providerId="LiveId" clId="{C26F5978-CD63-48A4-BF55-973B5458E760}" dt="2021-10-07T15:50:22.518" v="299" actId="1076"/>
          <ac:spMkLst>
            <pc:docMk/>
            <pc:sldMk cId="1242677641" sldId="713"/>
            <ac:spMk id="4" creationId="{78089246-EEDF-4994-B565-7C7C29876985}"/>
          </ac:spMkLst>
        </pc:spChg>
      </pc:sldChg>
      <pc:sldChg chg="delSp modSp mod">
        <pc:chgData name="Siegbert Rudolph" userId="2af4d44886c067cc" providerId="LiveId" clId="{C26F5978-CD63-48A4-BF55-973B5458E760}" dt="2021-10-07T15:50:22.518" v="305" actId="1076"/>
        <pc:sldMkLst>
          <pc:docMk/>
          <pc:sldMk cId="3081089863" sldId="714"/>
        </pc:sldMkLst>
        <pc:spChg chg="del">
          <ac:chgData name="Siegbert Rudolph" userId="2af4d44886c067cc" providerId="LiveId" clId="{C26F5978-CD63-48A4-BF55-973B5458E760}" dt="2021-10-07T15:50:22.518" v="300" actId="478"/>
          <ac:spMkLst>
            <pc:docMk/>
            <pc:sldMk cId="3081089863" sldId="714"/>
            <ac:spMk id="2" creationId="{CA490B5D-F9E4-480B-A53F-14F5447C815E}"/>
          </ac:spMkLst>
        </pc:spChg>
        <pc:spChg chg="mod">
          <ac:chgData name="Siegbert Rudolph" userId="2af4d44886c067cc" providerId="LiveId" clId="{C26F5978-CD63-48A4-BF55-973B5458E760}" dt="2021-10-07T15:50:22.518" v="305" actId="1076"/>
          <ac:spMkLst>
            <pc:docMk/>
            <pc:sldMk cId="3081089863" sldId="714"/>
            <ac:spMk id="4" creationId="{4B9B8884-1431-4F9F-A66E-1375C8EFD050}"/>
          </ac:spMkLst>
        </pc:spChg>
      </pc:sldChg>
    </pc:docChg>
  </pc:docChgLst>
  <pc:docChgLst>
    <pc:chgData name="Siegbert Rudolph" userId="2af4d44886c067cc" providerId="LiveId" clId="{9819DD87-DEEC-446C-A825-4CD9AE4228C0}"/>
    <pc:docChg chg="custSel modSld">
      <pc:chgData name="Siegbert Rudolph" userId="2af4d44886c067cc" providerId="LiveId" clId="{9819DD87-DEEC-446C-A825-4CD9AE4228C0}" dt="2021-02-07T07:34:51.142" v="623" actId="1076"/>
      <pc:docMkLst>
        <pc:docMk/>
      </pc:docMkLst>
      <pc:sldChg chg="delSp modSp mod">
        <pc:chgData name="Siegbert Rudolph" userId="2af4d44886c067cc" providerId="LiveId" clId="{9819DD87-DEEC-446C-A825-4CD9AE4228C0}" dt="2021-02-07T07:34:50.954" v="317" actId="1076"/>
        <pc:sldMkLst>
          <pc:docMk/>
          <pc:sldMk cId="0" sldId="444"/>
        </pc:sldMkLst>
        <pc:spChg chg="mod">
          <ac:chgData name="Siegbert Rudolph" userId="2af4d44886c067cc" providerId="LiveId" clId="{9819DD87-DEEC-446C-A825-4CD9AE4228C0}" dt="2021-02-07T07:34:50.954" v="317" actId="1076"/>
          <ac:spMkLst>
            <pc:docMk/>
            <pc:sldMk cId="0" sldId="444"/>
            <ac:spMk id="2" creationId="{7DF596C3-144E-4EA5-8DCF-106DFAC0F281}"/>
          </ac:spMkLst>
        </pc:spChg>
        <pc:spChg chg="del">
          <ac:chgData name="Siegbert Rudolph" userId="2af4d44886c067cc" providerId="LiveId" clId="{9819DD87-DEEC-446C-A825-4CD9AE4228C0}" dt="2021-02-06T18:23:58.046" v="0" actId="478"/>
          <ac:spMkLst>
            <pc:docMk/>
            <pc:sldMk cId="0" sldId="444"/>
            <ac:spMk id="2" creationId="{ECD8C490-ADA6-4FB5-9272-918A332D7D52}"/>
          </ac:spMkLst>
        </pc:spChg>
        <pc:spChg chg="del mod">
          <ac:chgData name="Siegbert Rudolph" userId="2af4d44886c067cc" providerId="LiveId" clId="{9819DD87-DEEC-446C-A825-4CD9AE4228C0}" dt="2021-02-07T07:34:50.954" v="312" actId="478"/>
          <ac:spMkLst>
            <pc:docMk/>
            <pc:sldMk cId="0" sldId="444"/>
            <ac:spMk id="3" creationId="{FA9C31C3-7E75-41EB-A7FD-381B659C7E17}"/>
          </ac:spMkLst>
        </pc:spChg>
      </pc:sldChg>
      <pc:sldChg chg="delSp modSp mod">
        <pc:chgData name="Siegbert Rudolph" userId="2af4d44886c067cc" providerId="LiveId" clId="{9819DD87-DEEC-446C-A825-4CD9AE4228C0}" dt="2021-02-07T07:34:51.142" v="623" actId="1076"/>
        <pc:sldMkLst>
          <pc:docMk/>
          <pc:sldMk cId="1647492060" sldId="607"/>
        </pc:sldMkLst>
        <pc:spChg chg="del">
          <ac:chgData name="Siegbert Rudolph" userId="2af4d44886c067cc" providerId="LiveId" clId="{9819DD87-DEEC-446C-A825-4CD9AE4228C0}" dt="2021-02-06T18:23:58.249" v="306" actId="478"/>
          <ac:spMkLst>
            <pc:docMk/>
            <pc:sldMk cId="1647492060" sldId="607"/>
            <ac:spMk id="2" creationId="{4B0750C5-25FD-4FEA-B377-4B366D5EA5F7}"/>
          </ac:spMkLst>
        </pc:spChg>
        <pc:spChg chg="mod">
          <ac:chgData name="Siegbert Rudolph" userId="2af4d44886c067cc" providerId="LiveId" clId="{9819DD87-DEEC-446C-A825-4CD9AE4228C0}" dt="2021-02-07T07:34:51.142" v="623" actId="1076"/>
          <ac:spMkLst>
            <pc:docMk/>
            <pc:sldMk cId="1647492060" sldId="607"/>
            <ac:spMk id="2" creationId="{D57E7728-3D37-45BD-8986-882715EDA5BE}"/>
          </ac:spMkLst>
        </pc:spChg>
        <pc:spChg chg="del mod">
          <ac:chgData name="Siegbert Rudolph" userId="2af4d44886c067cc" providerId="LiveId" clId="{9819DD87-DEEC-446C-A825-4CD9AE4228C0}" dt="2021-02-07T07:34:51.142" v="618" actId="478"/>
          <ac:spMkLst>
            <pc:docMk/>
            <pc:sldMk cId="1647492060" sldId="607"/>
            <ac:spMk id="5" creationId="{B5279CCE-7196-4D35-842F-F5EFAB87BEB9}"/>
          </ac:spMkLst>
        </pc:spChg>
      </pc:sldChg>
      <pc:sldChg chg="delSp modSp mod">
        <pc:chgData name="Siegbert Rudolph" userId="2af4d44886c067cc" providerId="LiveId" clId="{9819DD87-DEEC-446C-A825-4CD9AE4228C0}" dt="2021-02-07T07:34:50.954" v="323" actId="1076"/>
        <pc:sldMkLst>
          <pc:docMk/>
          <pc:sldMk cId="4139754275" sldId="665"/>
        </pc:sldMkLst>
        <pc:spChg chg="del">
          <ac:chgData name="Siegbert Rudolph" userId="2af4d44886c067cc" providerId="LiveId" clId="{9819DD87-DEEC-446C-A825-4CD9AE4228C0}" dt="2021-02-06T18:23:58.046" v="6" actId="478"/>
          <ac:spMkLst>
            <pc:docMk/>
            <pc:sldMk cId="4139754275" sldId="665"/>
            <ac:spMk id="2" creationId="{0185C98C-5E18-43AF-8168-36DEDE3370D2}"/>
          </ac:spMkLst>
        </pc:spChg>
        <pc:spChg chg="mod">
          <ac:chgData name="Siegbert Rudolph" userId="2af4d44886c067cc" providerId="LiveId" clId="{9819DD87-DEEC-446C-A825-4CD9AE4228C0}" dt="2021-02-07T07:34:50.954" v="323" actId="1076"/>
          <ac:spMkLst>
            <pc:docMk/>
            <pc:sldMk cId="4139754275" sldId="665"/>
            <ac:spMk id="2" creationId="{3F798ED3-38F3-4F47-BD24-7CC2D535B839}"/>
          </ac:spMkLst>
        </pc:spChg>
        <pc:spChg chg="del mod">
          <ac:chgData name="Siegbert Rudolph" userId="2af4d44886c067cc" providerId="LiveId" clId="{9819DD87-DEEC-446C-A825-4CD9AE4228C0}" dt="2021-02-07T07:34:50.954" v="318" actId="478"/>
          <ac:spMkLst>
            <pc:docMk/>
            <pc:sldMk cId="4139754275" sldId="665"/>
            <ac:spMk id="6" creationId="{E39D5847-B57E-478F-9D9F-7E31B277E8C5}"/>
          </ac:spMkLst>
        </pc:spChg>
      </pc:sldChg>
      <pc:sldChg chg="delSp modSp mod">
        <pc:chgData name="Siegbert Rudolph" userId="2af4d44886c067cc" providerId="LiveId" clId="{9819DD87-DEEC-446C-A825-4CD9AE4228C0}" dt="2021-02-07T07:34:50.970" v="329" actId="1076"/>
        <pc:sldMkLst>
          <pc:docMk/>
          <pc:sldMk cId="851338789" sldId="666"/>
        </pc:sldMkLst>
        <pc:spChg chg="del">
          <ac:chgData name="Siegbert Rudolph" userId="2af4d44886c067cc" providerId="LiveId" clId="{9819DD87-DEEC-446C-A825-4CD9AE4228C0}" dt="2021-02-06T18:23:58.062" v="12" actId="478"/>
          <ac:spMkLst>
            <pc:docMk/>
            <pc:sldMk cId="851338789" sldId="666"/>
            <ac:spMk id="2" creationId="{24A35182-40DC-4930-BE7A-54C887FA31D1}"/>
          </ac:spMkLst>
        </pc:spChg>
        <pc:spChg chg="mod">
          <ac:chgData name="Siegbert Rudolph" userId="2af4d44886c067cc" providerId="LiveId" clId="{9819DD87-DEEC-446C-A825-4CD9AE4228C0}" dt="2021-02-07T07:34:50.970" v="329" actId="1076"/>
          <ac:spMkLst>
            <pc:docMk/>
            <pc:sldMk cId="851338789" sldId="666"/>
            <ac:spMk id="2" creationId="{9A1E66E6-9AC7-42B4-B3C2-C359E4BAFF6E}"/>
          </ac:spMkLst>
        </pc:spChg>
        <pc:spChg chg="del mod">
          <ac:chgData name="Siegbert Rudolph" userId="2af4d44886c067cc" providerId="LiveId" clId="{9819DD87-DEEC-446C-A825-4CD9AE4228C0}" dt="2021-02-07T07:34:50.954" v="324" actId="478"/>
          <ac:spMkLst>
            <pc:docMk/>
            <pc:sldMk cId="851338789" sldId="666"/>
            <ac:spMk id="4" creationId="{0E98364B-75D4-4C79-931A-A20055DD745C}"/>
          </ac:spMkLst>
        </pc:spChg>
      </pc:sldChg>
      <pc:sldChg chg="delSp modSp mod">
        <pc:chgData name="Siegbert Rudolph" userId="2af4d44886c067cc" providerId="LiveId" clId="{9819DD87-DEEC-446C-A825-4CD9AE4228C0}" dt="2021-02-07T07:34:50.970" v="335" actId="1076"/>
        <pc:sldMkLst>
          <pc:docMk/>
          <pc:sldMk cId="32619341" sldId="667"/>
        </pc:sldMkLst>
        <pc:spChg chg="mod">
          <ac:chgData name="Siegbert Rudolph" userId="2af4d44886c067cc" providerId="LiveId" clId="{9819DD87-DEEC-446C-A825-4CD9AE4228C0}" dt="2021-02-07T07:34:50.970" v="335" actId="1076"/>
          <ac:spMkLst>
            <pc:docMk/>
            <pc:sldMk cId="32619341" sldId="667"/>
            <ac:spMk id="2" creationId="{78C6FD44-6CE7-4DE8-AD43-A92BB7D19842}"/>
          </ac:spMkLst>
        </pc:spChg>
        <pc:spChg chg="del">
          <ac:chgData name="Siegbert Rudolph" userId="2af4d44886c067cc" providerId="LiveId" clId="{9819DD87-DEEC-446C-A825-4CD9AE4228C0}" dt="2021-02-06T18:23:58.062" v="18" actId="478"/>
          <ac:spMkLst>
            <pc:docMk/>
            <pc:sldMk cId="32619341" sldId="667"/>
            <ac:spMk id="2" creationId="{8660134A-6FBF-4ECE-9FB1-FBB95C3FBCD0}"/>
          </ac:spMkLst>
        </pc:spChg>
        <pc:spChg chg="del mod">
          <ac:chgData name="Siegbert Rudolph" userId="2af4d44886c067cc" providerId="LiveId" clId="{9819DD87-DEEC-446C-A825-4CD9AE4228C0}" dt="2021-02-07T07:34:50.970" v="330" actId="478"/>
          <ac:spMkLst>
            <pc:docMk/>
            <pc:sldMk cId="32619341" sldId="667"/>
            <ac:spMk id="4" creationId="{22295D33-CC8B-45B8-BDA0-36457AAB82BF}"/>
          </ac:spMkLst>
        </pc:spChg>
      </pc:sldChg>
      <pc:sldChg chg="delSp modSp mod">
        <pc:chgData name="Siegbert Rudolph" userId="2af4d44886c067cc" providerId="LiveId" clId="{9819DD87-DEEC-446C-A825-4CD9AE4228C0}" dt="2021-02-07T07:34:50.970" v="341" actId="1076"/>
        <pc:sldMkLst>
          <pc:docMk/>
          <pc:sldMk cId="3357782295" sldId="668"/>
        </pc:sldMkLst>
        <pc:spChg chg="del">
          <ac:chgData name="Siegbert Rudolph" userId="2af4d44886c067cc" providerId="LiveId" clId="{9819DD87-DEEC-446C-A825-4CD9AE4228C0}" dt="2021-02-06T18:23:58.062" v="24" actId="478"/>
          <ac:spMkLst>
            <pc:docMk/>
            <pc:sldMk cId="3357782295" sldId="668"/>
            <ac:spMk id="2" creationId="{CA3D2BA2-6601-49B8-9495-E4E9706725A0}"/>
          </ac:spMkLst>
        </pc:spChg>
        <pc:spChg chg="mod">
          <ac:chgData name="Siegbert Rudolph" userId="2af4d44886c067cc" providerId="LiveId" clId="{9819DD87-DEEC-446C-A825-4CD9AE4228C0}" dt="2021-02-07T07:34:50.970" v="341" actId="1076"/>
          <ac:spMkLst>
            <pc:docMk/>
            <pc:sldMk cId="3357782295" sldId="668"/>
            <ac:spMk id="2" creationId="{D8EA500F-910D-4875-A92E-520FD2B2ED1E}"/>
          </ac:spMkLst>
        </pc:spChg>
        <pc:spChg chg="del mod">
          <ac:chgData name="Siegbert Rudolph" userId="2af4d44886c067cc" providerId="LiveId" clId="{9819DD87-DEEC-446C-A825-4CD9AE4228C0}" dt="2021-02-07T07:34:50.970" v="336" actId="478"/>
          <ac:spMkLst>
            <pc:docMk/>
            <pc:sldMk cId="3357782295" sldId="668"/>
            <ac:spMk id="4" creationId="{CAE47C4C-5763-4988-B429-4931D1FFB80A}"/>
          </ac:spMkLst>
        </pc:spChg>
      </pc:sldChg>
      <pc:sldChg chg="delSp modSp mod">
        <pc:chgData name="Siegbert Rudolph" userId="2af4d44886c067cc" providerId="LiveId" clId="{9819DD87-DEEC-446C-A825-4CD9AE4228C0}" dt="2021-02-07T07:34:50.970" v="347" actId="1076"/>
        <pc:sldMkLst>
          <pc:docMk/>
          <pc:sldMk cId="1192445195" sldId="669"/>
        </pc:sldMkLst>
        <pc:spChg chg="mod">
          <ac:chgData name="Siegbert Rudolph" userId="2af4d44886c067cc" providerId="LiveId" clId="{9819DD87-DEEC-446C-A825-4CD9AE4228C0}" dt="2021-02-07T07:34:50.970" v="347" actId="1076"/>
          <ac:spMkLst>
            <pc:docMk/>
            <pc:sldMk cId="1192445195" sldId="669"/>
            <ac:spMk id="2" creationId="{132E1A87-8A87-4602-8D78-DC6952DE5E84}"/>
          </ac:spMkLst>
        </pc:spChg>
        <pc:spChg chg="del">
          <ac:chgData name="Siegbert Rudolph" userId="2af4d44886c067cc" providerId="LiveId" clId="{9819DD87-DEEC-446C-A825-4CD9AE4228C0}" dt="2021-02-06T18:23:58.062" v="30" actId="478"/>
          <ac:spMkLst>
            <pc:docMk/>
            <pc:sldMk cId="1192445195" sldId="669"/>
            <ac:spMk id="2" creationId="{A396172C-7CC8-4BA1-A8A0-B91ED3E0626C}"/>
          </ac:spMkLst>
        </pc:spChg>
        <pc:spChg chg="del mod">
          <ac:chgData name="Siegbert Rudolph" userId="2af4d44886c067cc" providerId="LiveId" clId="{9819DD87-DEEC-446C-A825-4CD9AE4228C0}" dt="2021-02-07T07:34:50.970" v="342" actId="478"/>
          <ac:spMkLst>
            <pc:docMk/>
            <pc:sldMk cId="1192445195" sldId="669"/>
            <ac:spMk id="4" creationId="{FBB3D49F-BDF8-43D0-9BF8-E664A10185CE}"/>
          </ac:spMkLst>
        </pc:spChg>
      </pc:sldChg>
      <pc:sldChg chg="delSp modSp mod">
        <pc:chgData name="Siegbert Rudolph" userId="2af4d44886c067cc" providerId="LiveId" clId="{9819DD87-DEEC-446C-A825-4CD9AE4228C0}" dt="2021-02-07T07:34:50.970" v="353" actId="1076"/>
        <pc:sldMkLst>
          <pc:docMk/>
          <pc:sldMk cId="1536402048" sldId="670"/>
        </pc:sldMkLst>
        <pc:spChg chg="mod">
          <ac:chgData name="Siegbert Rudolph" userId="2af4d44886c067cc" providerId="LiveId" clId="{9819DD87-DEEC-446C-A825-4CD9AE4228C0}" dt="2021-02-07T07:34:50.970" v="353" actId="1076"/>
          <ac:spMkLst>
            <pc:docMk/>
            <pc:sldMk cId="1536402048" sldId="670"/>
            <ac:spMk id="2" creationId="{CCC96171-51F5-45B0-A243-199F06F4B511}"/>
          </ac:spMkLst>
        </pc:spChg>
        <pc:spChg chg="del">
          <ac:chgData name="Siegbert Rudolph" userId="2af4d44886c067cc" providerId="LiveId" clId="{9819DD87-DEEC-446C-A825-4CD9AE4228C0}" dt="2021-02-06T18:23:58.077" v="36" actId="478"/>
          <ac:spMkLst>
            <pc:docMk/>
            <pc:sldMk cId="1536402048" sldId="670"/>
            <ac:spMk id="2" creationId="{D3820C46-D8D6-43F4-9737-9CD2EFEB7289}"/>
          </ac:spMkLst>
        </pc:spChg>
        <pc:spChg chg="del mod">
          <ac:chgData name="Siegbert Rudolph" userId="2af4d44886c067cc" providerId="LiveId" clId="{9819DD87-DEEC-446C-A825-4CD9AE4228C0}" dt="2021-02-07T07:34:50.970" v="348" actId="478"/>
          <ac:spMkLst>
            <pc:docMk/>
            <pc:sldMk cId="1536402048" sldId="670"/>
            <ac:spMk id="4" creationId="{1ED8E085-5E7B-4766-B280-DE16F0560384}"/>
          </ac:spMkLst>
        </pc:spChg>
      </pc:sldChg>
      <pc:sldChg chg="delSp modSp mod">
        <pc:chgData name="Siegbert Rudolph" userId="2af4d44886c067cc" providerId="LiveId" clId="{9819DD87-DEEC-446C-A825-4CD9AE4228C0}" dt="2021-02-07T07:34:50.986" v="359" actId="1076"/>
        <pc:sldMkLst>
          <pc:docMk/>
          <pc:sldMk cId="384098310" sldId="671"/>
        </pc:sldMkLst>
        <pc:spChg chg="del">
          <ac:chgData name="Siegbert Rudolph" userId="2af4d44886c067cc" providerId="LiveId" clId="{9819DD87-DEEC-446C-A825-4CD9AE4228C0}" dt="2021-02-06T18:23:58.077" v="42" actId="478"/>
          <ac:spMkLst>
            <pc:docMk/>
            <pc:sldMk cId="384098310" sldId="671"/>
            <ac:spMk id="2" creationId="{1743DFD5-04A8-47A6-81C8-870522B8AB79}"/>
          </ac:spMkLst>
        </pc:spChg>
        <pc:spChg chg="mod">
          <ac:chgData name="Siegbert Rudolph" userId="2af4d44886c067cc" providerId="LiveId" clId="{9819DD87-DEEC-446C-A825-4CD9AE4228C0}" dt="2021-02-07T07:34:50.986" v="359" actId="1076"/>
          <ac:spMkLst>
            <pc:docMk/>
            <pc:sldMk cId="384098310" sldId="671"/>
            <ac:spMk id="2" creationId="{500CD95A-68A0-40E7-98B2-F0449E432F04}"/>
          </ac:spMkLst>
        </pc:spChg>
        <pc:spChg chg="del mod">
          <ac:chgData name="Siegbert Rudolph" userId="2af4d44886c067cc" providerId="LiveId" clId="{9819DD87-DEEC-446C-A825-4CD9AE4228C0}" dt="2021-02-07T07:34:50.970" v="354" actId="478"/>
          <ac:spMkLst>
            <pc:docMk/>
            <pc:sldMk cId="384098310" sldId="671"/>
            <ac:spMk id="4" creationId="{8326E4D0-51A6-4B91-8DA6-2D08115E9FCE}"/>
          </ac:spMkLst>
        </pc:spChg>
      </pc:sldChg>
      <pc:sldChg chg="delSp modSp mod">
        <pc:chgData name="Siegbert Rudolph" userId="2af4d44886c067cc" providerId="LiveId" clId="{9819DD87-DEEC-446C-A825-4CD9AE4228C0}" dt="2021-02-07T07:34:50.986" v="365" actId="1076"/>
        <pc:sldMkLst>
          <pc:docMk/>
          <pc:sldMk cId="1225357203" sldId="672"/>
        </pc:sldMkLst>
        <pc:spChg chg="mod">
          <ac:chgData name="Siegbert Rudolph" userId="2af4d44886c067cc" providerId="LiveId" clId="{9819DD87-DEEC-446C-A825-4CD9AE4228C0}" dt="2021-02-07T07:34:50.986" v="365" actId="1076"/>
          <ac:spMkLst>
            <pc:docMk/>
            <pc:sldMk cId="1225357203" sldId="672"/>
            <ac:spMk id="2" creationId="{053CE9D4-73A4-4D5D-B45F-C8E2AF239F36}"/>
          </ac:spMkLst>
        </pc:spChg>
        <pc:spChg chg="del">
          <ac:chgData name="Siegbert Rudolph" userId="2af4d44886c067cc" providerId="LiveId" clId="{9819DD87-DEEC-446C-A825-4CD9AE4228C0}" dt="2021-02-06T18:23:58.077" v="48" actId="478"/>
          <ac:spMkLst>
            <pc:docMk/>
            <pc:sldMk cId="1225357203" sldId="672"/>
            <ac:spMk id="2" creationId="{C284432E-A2EB-4759-AEDC-F6AEE3A81699}"/>
          </ac:spMkLst>
        </pc:spChg>
        <pc:spChg chg="del mod">
          <ac:chgData name="Siegbert Rudolph" userId="2af4d44886c067cc" providerId="LiveId" clId="{9819DD87-DEEC-446C-A825-4CD9AE4228C0}" dt="2021-02-07T07:34:50.986" v="360" actId="478"/>
          <ac:spMkLst>
            <pc:docMk/>
            <pc:sldMk cId="1225357203" sldId="672"/>
            <ac:spMk id="4" creationId="{6B4C7CED-5CD6-4743-9056-F3EDBE594B8E}"/>
          </ac:spMkLst>
        </pc:spChg>
      </pc:sldChg>
      <pc:sldChg chg="delSp modSp mod">
        <pc:chgData name="Siegbert Rudolph" userId="2af4d44886c067cc" providerId="LiveId" clId="{9819DD87-DEEC-446C-A825-4CD9AE4228C0}" dt="2021-02-07T07:34:50.986" v="371" actId="1076"/>
        <pc:sldMkLst>
          <pc:docMk/>
          <pc:sldMk cId="3261663122" sldId="673"/>
        </pc:sldMkLst>
        <pc:spChg chg="del">
          <ac:chgData name="Siegbert Rudolph" userId="2af4d44886c067cc" providerId="LiveId" clId="{9819DD87-DEEC-446C-A825-4CD9AE4228C0}" dt="2021-02-06T18:23:58.077" v="54" actId="478"/>
          <ac:spMkLst>
            <pc:docMk/>
            <pc:sldMk cId="3261663122" sldId="673"/>
            <ac:spMk id="2" creationId="{2A56BCCD-BB9D-42E0-8898-D9AEC531E833}"/>
          </ac:spMkLst>
        </pc:spChg>
        <pc:spChg chg="mod">
          <ac:chgData name="Siegbert Rudolph" userId="2af4d44886c067cc" providerId="LiveId" clId="{9819DD87-DEEC-446C-A825-4CD9AE4228C0}" dt="2021-02-07T07:34:50.986" v="371" actId="1076"/>
          <ac:spMkLst>
            <pc:docMk/>
            <pc:sldMk cId="3261663122" sldId="673"/>
            <ac:spMk id="2" creationId="{88369D3B-4E7B-42E8-8845-68EBF0F695D8}"/>
          </ac:spMkLst>
        </pc:spChg>
        <pc:spChg chg="del mod">
          <ac:chgData name="Siegbert Rudolph" userId="2af4d44886c067cc" providerId="LiveId" clId="{9819DD87-DEEC-446C-A825-4CD9AE4228C0}" dt="2021-02-07T07:34:50.986" v="366" actId="478"/>
          <ac:spMkLst>
            <pc:docMk/>
            <pc:sldMk cId="3261663122" sldId="673"/>
            <ac:spMk id="4" creationId="{BFFDB86F-4932-4DD7-A819-CCADBB2E298B}"/>
          </ac:spMkLst>
        </pc:spChg>
      </pc:sldChg>
      <pc:sldChg chg="delSp modSp mod">
        <pc:chgData name="Siegbert Rudolph" userId="2af4d44886c067cc" providerId="LiveId" clId="{9819DD87-DEEC-446C-A825-4CD9AE4228C0}" dt="2021-02-07T07:34:50.986" v="377" actId="1076"/>
        <pc:sldMkLst>
          <pc:docMk/>
          <pc:sldMk cId="3935481072" sldId="674"/>
        </pc:sldMkLst>
        <pc:spChg chg="del">
          <ac:chgData name="Siegbert Rudolph" userId="2af4d44886c067cc" providerId="LiveId" clId="{9819DD87-DEEC-446C-A825-4CD9AE4228C0}" dt="2021-02-06T18:23:58.093" v="60" actId="478"/>
          <ac:spMkLst>
            <pc:docMk/>
            <pc:sldMk cId="3935481072" sldId="674"/>
            <ac:spMk id="2" creationId="{5125EE81-2217-4F12-AE32-9D79A8D49BD9}"/>
          </ac:spMkLst>
        </pc:spChg>
        <pc:spChg chg="mod">
          <ac:chgData name="Siegbert Rudolph" userId="2af4d44886c067cc" providerId="LiveId" clId="{9819DD87-DEEC-446C-A825-4CD9AE4228C0}" dt="2021-02-07T07:34:50.986" v="377" actId="1076"/>
          <ac:spMkLst>
            <pc:docMk/>
            <pc:sldMk cId="3935481072" sldId="674"/>
            <ac:spMk id="2" creationId="{CBDD5948-A584-410C-A531-F10187F73E1C}"/>
          </ac:spMkLst>
        </pc:spChg>
        <pc:spChg chg="del mod">
          <ac:chgData name="Siegbert Rudolph" userId="2af4d44886c067cc" providerId="LiveId" clId="{9819DD87-DEEC-446C-A825-4CD9AE4228C0}" dt="2021-02-07T07:34:50.986" v="372" actId="478"/>
          <ac:spMkLst>
            <pc:docMk/>
            <pc:sldMk cId="3935481072" sldId="674"/>
            <ac:spMk id="4" creationId="{6FE9A4D5-B8E9-46DF-A802-1775964FD72A}"/>
          </ac:spMkLst>
        </pc:spChg>
      </pc:sldChg>
      <pc:sldChg chg="delSp modSp mod">
        <pc:chgData name="Siegbert Rudolph" userId="2af4d44886c067cc" providerId="LiveId" clId="{9819DD87-DEEC-446C-A825-4CD9AE4228C0}" dt="2021-02-07T07:34:50.986" v="383" actId="1076"/>
        <pc:sldMkLst>
          <pc:docMk/>
          <pc:sldMk cId="1206306294" sldId="675"/>
        </pc:sldMkLst>
        <pc:spChg chg="mod">
          <ac:chgData name="Siegbert Rudolph" userId="2af4d44886c067cc" providerId="LiveId" clId="{9819DD87-DEEC-446C-A825-4CD9AE4228C0}" dt="2021-02-07T07:34:50.986" v="383" actId="1076"/>
          <ac:spMkLst>
            <pc:docMk/>
            <pc:sldMk cId="1206306294" sldId="675"/>
            <ac:spMk id="2" creationId="{18F76CB0-3F49-439F-AE73-2C61E120B84B}"/>
          </ac:spMkLst>
        </pc:spChg>
        <pc:spChg chg="del">
          <ac:chgData name="Siegbert Rudolph" userId="2af4d44886c067cc" providerId="LiveId" clId="{9819DD87-DEEC-446C-A825-4CD9AE4228C0}" dt="2021-02-06T18:23:58.093" v="66" actId="478"/>
          <ac:spMkLst>
            <pc:docMk/>
            <pc:sldMk cId="1206306294" sldId="675"/>
            <ac:spMk id="2" creationId="{60A2A071-FB44-46BD-9B8C-C68585EF3137}"/>
          </ac:spMkLst>
        </pc:spChg>
        <pc:spChg chg="del mod">
          <ac:chgData name="Siegbert Rudolph" userId="2af4d44886c067cc" providerId="LiveId" clId="{9819DD87-DEEC-446C-A825-4CD9AE4228C0}" dt="2021-02-07T07:34:50.986" v="378" actId="478"/>
          <ac:spMkLst>
            <pc:docMk/>
            <pc:sldMk cId="1206306294" sldId="675"/>
            <ac:spMk id="4" creationId="{C2E0469A-2083-4193-87C8-50EB408C19FA}"/>
          </ac:spMkLst>
        </pc:spChg>
      </pc:sldChg>
      <pc:sldChg chg="delSp modSp mod">
        <pc:chgData name="Siegbert Rudolph" userId="2af4d44886c067cc" providerId="LiveId" clId="{9819DD87-DEEC-446C-A825-4CD9AE4228C0}" dt="2021-02-07T07:34:51.001" v="389" actId="1076"/>
        <pc:sldMkLst>
          <pc:docMk/>
          <pc:sldMk cId="2340693183" sldId="676"/>
        </pc:sldMkLst>
        <pc:spChg chg="del">
          <ac:chgData name="Siegbert Rudolph" userId="2af4d44886c067cc" providerId="LiveId" clId="{9819DD87-DEEC-446C-A825-4CD9AE4228C0}" dt="2021-02-06T18:23:58.093" v="72" actId="478"/>
          <ac:spMkLst>
            <pc:docMk/>
            <pc:sldMk cId="2340693183" sldId="676"/>
            <ac:spMk id="2" creationId="{08386351-CDC0-49CF-9459-F804E39AA2AF}"/>
          </ac:spMkLst>
        </pc:spChg>
        <pc:spChg chg="mod">
          <ac:chgData name="Siegbert Rudolph" userId="2af4d44886c067cc" providerId="LiveId" clId="{9819DD87-DEEC-446C-A825-4CD9AE4228C0}" dt="2021-02-07T07:34:51.001" v="389" actId="1076"/>
          <ac:spMkLst>
            <pc:docMk/>
            <pc:sldMk cId="2340693183" sldId="676"/>
            <ac:spMk id="2" creationId="{5DE467E9-5A7B-41B6-AC8E-939CF62BDF09}"/>
          </ac:spMkLst>
        </pc:spChg>
        <pc:spChg chg="del mod">
          <ac:chgData name="Siegbert Rudolph" userId="2af4d44886c067cc" providerId="LiveId" clId="{9819DD87-DEEC-446C-A825-4CD9AE4228C0}" dt="2021-02-07T07:34:50.986" v="384" actId="478"/>
          <ac:spMkLst>
            <pc:docMk/>
            <pc:sldMk cId="2340693183" sldId="676"/>
            <ac:spMk id="4" creationId="{8E70AC6F-EF84-488A-85F7-F57B5F20EA87}"/>
          </ac:spMkLst>
        </pc:spChg>
      </pc:sldChg>
      <pc:sldChg chg="delSp modSp mod">
        <pc:chgData name="Siegbert Rudolph" userId="2af4d44886c067cc" providerId="LiveId" clId="{9819DD87-DEEC-446C-A825-4CD9AE4228C0}" dt="2021-02-07T07:34:51.001" v="395" actId="1076"/>
        <pc:sldMkLst>
          <pc:docMk/>
          <pc:sldMk cId="4115010902" sldId="677"/>
        </pc:sldMkLst>
        <pc:spChg chg="mod">
          <ac:chgData name="Siegbert Rudolph" userId="2af4d44886c067cc" providerId="LiveId" clId="{9819DD87-DEEC-446C-A825-4CD9AE4228C0}" dt="2021-02-07T07:34:51.001" v="395" actId="1076"/>
          <ac:spMkLst>
            <pc:docMk/>
            <pc:sldMk cId="4115010902" sldId="677"/>
            <ac:spMk id="2" creationId="{0E65457F-7BBA-4C82-A0F8-7D6A0672ABD5}"/>
          </ac:spMkLst>
        </pc:spChg>
        <pc:spChg chg="del">
          <ac:chgData name="Siegbert Rudolph" userId="2af4d44886c067cc" providerId="LiveId" clId="{9819DD87-DEEC-446C-A825-4CD9AE4228C0}" dt="2021-02-06T18:23:58.093" v="78" actId="478"/>
          <ac:spMkLst>
            <pc:docMk/>
            <pc:sldMk cId="4115010902" sldId="677"/>
            <ac:spMk id="2" creationId="{DDBE3E1F-C5CA-4673-ADBB-869B3EB15179}"/>
          </ac:spMkLst>
        </pc:spChg>
        <pc:spChg chg="del mod">
          <ac:chgData name="Siegbert Rudolph" userId="2af4d44886c067cc" providerId="LiveId" clId="{9819DD87-DEEC-446C-A825-4CD9AE4228C0}" dt="2021-02-07T07:34:51.001" v="390" actId="478"/>
          <ac:spMkLst>
            <pc:docMk/>
            <pc:sldMk cId="4115010902" sldId="677"/>
            <ac:spMk id="4" creationId="{57D12A04-9159-4E01-A3AF-64558998388D}"/>
          </ac:spMkLst>
        </pc:spChg>
      </pc:sldChg>
      <pc:sldChg chg="delSp modSp mod">
        <pc:chgData name="Siegbert Rudolph" userId="2af4d44886c067cc" providerId="LiveId" clId="{9819DD87-DEEC-446C-A825-4CD9AE4228C0}" dt="2021-02-07T07:34:51.001" v="401" actId="1076"/>
        <pc:sldMkLst>
          <pc:docMk/>
          <pc:sldMk cId="3407891719" sldId="678"/>
        </pc:sldMkLst>
        <pc:spChg chg="mod">
          <ac:chgData name="Siegbert Rudolph" userId="2af4d44886c067cc" providerId="LiveId" clId="{9819DD87-DEEC-446C-A825-4CD9AE4228C0}" dt="2021-02-07T07:34:51.001" v="401" actId="1076"/>
          <ac:spMkLst>
            <pc:docMk/>
            <pc:sldMk cId="3407891719" sldId="678"/>
            <ac:spMk id="2" creationId="{576EAAAB-BCD2-44D9-80D1-D3D659B647CC}"/>
          </ac:spMkLst>
        </pc:spChg>
        <pc:spChg chg="del">
          <ac:chgData name="Siegbert Rudolph" userId="2af4d44886c067cc" providerId="LiveId" clId="{9819DD87-DEEC-446C-A825-4CD9AE4228C0}" dt="2021-02-06T18:23:58.108" v="84" actId="478"/>
          <ac:spMkLst>
            <pc:docMk/>
            <pc:sldMk cId="3407891719" sldId="678"/>
            <ac:spMk id="2" creationId="{75D37FF0-55B8-4F13-AFA7-214411606663}"/>
          </ac:spMkLst>
        </pc:spChg>
        <pc:spChg chg="del mod">
          <ac:chgData name="Siegbert Rudolph" userId="2af4d44886c067cc" providerId="LiveId" clId="{9819DD87-DEEC-446C-A825-4CD9AE4228C0}" dt="2021-02-07T07:34:51.001" v="396" actId="478"/>
          <ac:spMkLst>
            <pc:docMk/>
            <pc:sldMk cId="3407891719" sldId="678"/>
            <ac:spMk id="4" creationId="{84250F11-5C4C-43D1-890A-8976290AD3E3}"/>
          </ac:spMkLst>
        </pc:spChg>
      </pc:sldChg>
      <pc:sldChg chg="delSp modSp mod">
        <pc:chgData name="Siegbert Rudolph" userId="2af4d44886c067cc" providerId="LiveId" clId="{9819DD87-DEEC-446C-A825-4CD9AE4228C0}" dt="2021-02-07T07:34:51.017" v="407" actId="1076"/>
        <pc:sldMkLst>
          <pc:docMk/>
          <pc:sldMk cId="2189830302" sldId="679"/>
        </pc:sldMkLst>
        <pc:spChg chg="mod">
          <ac:chgData name="Siegbert Rudolph" userId="2af4d44886c067cc" providerId="LiveId" clId="{9819DD87-DEEC-446C-A825-4CD9AE4228C0}" dt="2021-02-07T07:34:51.017" v="407" actId="1076"/>
          <ac:spMkLst>
            <pc:docMk/>
            <pc:sldMk cId="2189830302" sldId="679"/>
            <ac:spMk id="2" creationId="{21FD0688-282E-4793-897B-F1930E085FA8}"/>
          </ac:spMkLst>
        </pc:spChg>
        <pc:spChg chg="del">
          <ac:chgData name="Siegbert Rudolph" userId="2af4d44886c067cc" providerId="LiveId" clId="{9819DD87-DEEC-446C-A825-4CD9AE4228C0}" dt="2021-02-06T18:23:58.108" v="90" actId="478"/>
          <ac:spMkLst>
            <pc:docMk/>
            <pc:sldMk cId="2189830302" sldId="679"/>
            <ac:spMk id="2" creationId="{FDCF28D3-DAB8-48C9-A754-F2C2D9A693E1}"/>
          </ac:spMkLst>
        </pc:spChg>
        <pc:spChg chg="del mod">
          <ac:chgData name="Siegbert Rudolph" userId="2af4d44886c067cc" providerId="LiveId" clId="{9819DD87-DEEC-446C-A825-4CD9AE4228C0}" dt="2021-02-07T07:34:51.001" v="402" actId="478"/>
          <ac:spMkLst>
            <pc:docMk/>
            <pc:sldMk cId="2189830302" sldId="679"/>
            <ac:spMk id="4" creationId="{EAB1EE27-0BC5-4DBE-AA41-8B5752DE856D}"/>
          </ac:spMkLst>
        </pc:spChg>
      </pc:sldChg>
      <pc:sldChg chg="delSp modSp mod">
        <pc:chgData name="Siegbert Rudolph" userId="2af4d44886c067cc" providerId="LiveId" clId="{9819DD87-DEEC-446C-A825-4CD9AE4228C0}" dt="2021-02-07T07:34:51.017" v="413" actId="1076"/>
        <pc:sldMkLst>
          <pc:docMk/>
          <pc:sldMk cId="1346474611" sldId="680"/>
        </pc:sldMkLst>
        <pc:spChg chg="mod">
          <ac:chgData name="Siegbert Rudolph" userId="2af4d44886c067cc" providerId="LiveId" clId="{9819DD87-DEEC-446C-A825-4CD9AE4228C0}" dt="2021-02-07T07:34:51.017" v="413" actId="1076"/>
          <ac:spMkLst>
            <pc:docMk/>
            <pc:sldMk cId="1346474611" sldId="680"/>
            <ac:spMk id="2" creationId="{14C5C240-5931-47A5-8BA4-163942A470B4}"/>
          </ac:spMkLst>
        </pc:spChg>
        <pc:spChg chg="del">
          <ac:chgData name="Siegbert Rudolph" userId="2af4d44886c067cc" providerId="LiveId" clId="{9819DD87-DEEC-446C-A825-4CD9AE4228C0}" dt="2021-02-06T18:23:58.108" v="96" actId="478"/>
          <ac:spMkLst>
            <pc:docMk/>
            <pc:sldMk cId="1346474611" sldId="680"/>
            <ac:spMk id="2" creationId="{796610C8-BF7D-41FF-B306-8C6DDD43CB1E}"/>
          </ac:spMkLst>
        </pc:spChg>
        <pc:spChg chg="del mod">
          <ac:chgData name="Siegbert Rudolph" userId="2af4d44886c067cc" providerId="LiveId" clId="{9819DD87-DEEC-446C-A825-4CD9AE4228C0}" dt="2021-02-07T07:34:51.017" v="408" actId="478"/>
          <ac:spMkLst>
            <pc:docMk/>
            <pc:sldMk cId="1346474611" sldId="680"/>
            <ac:spMk id="4" creationId="{693B5C69-992C-45E1-B803-AC056F84252E}"/>
          </ac:spMkLst>
        </pc:spChg>
      </pc:sldChg>
      <pc:sldChg chg="delSp modSp mod">
        <pc:chgData name="Siegbert Rudolph" userId="2af4d44886c067cc" providerId="LiveId" clId="{9819DD87-DEEC-446C-A825-4CD9AE4228C0}" dt="2021-02-07T07:34:51.017" v="419" actId="1076"/>
        <pc:sldMkLst>
          <pc:docMk/>
          <pc:sldMk cId="2901696430" sldId="681"/>
        </pc:sldMkLst>
        <pc:spChg chg="del">
          <ac:chgData name="Siegbert Rudolph" userId="2af4d44886c067cc" providerId="LiveId" clId="{9819DD87-DEEC-446C-A825-4CD9AE4228C0}" dt="2021-02-06T18:23:58.108" v="102" actId="478"/>
          <ac:spMkLst>
            <pc:docMk/>
            <pc:sldMk cId="2901696430" sldId="681"/>
            <ac:spMk id="2" creationId="{962ABBC3-05B0-4E48-920F-889197B83278}"/>
          </ac:spMkLst>
        </pc:spChg>
        <pc:spChg chg="mod">
          <ac:chgData name="Siegbert Rudolph" userId="2af4d44886c067cc" providerId="LiveId" clId="{9819DD87-DEEC-446C-A825-4CD9AE4228C0}" dt="2021-02-07T07:34:51.017" v="419" actId="1076"/>
          <ac:spMkLst>
            <pc:docMk/>
            <pc:sldMk cId="2901696430" sldId="681"/>
            <ac:spMk id="2" creationId="{C65C13E6-14AA-41B0-811D-BFA809AD9C70}"/>
          </ac:spMkLst>
        </pc:spChg>
        <pc:spChg chg="del mod">
          <ac:chgData name="Siegbert Rudolph" userId="2af4d44886c067cc" providerId="LiveId" clId="{9819DD87-DEEC-446C-A825-4CD9AE4228C0}" dt="2021-02-07T07:34:51.017" v="414" actId="478"/>
          <ac:spMkLst>
            <pc:docMk/>
            <pc:sldMk cId="2901696430" sldId="681"/>
            <ac:spMk id="4" creationId="{8AD057CC-9683-46F6-9E20-8ED49B828BCC}"/>
          </ac:spMkLst>
        </pc:spChg>
      </pc:sldChg>
      <pc:sldChg chg="delSp modSp mod">
        <pc:chgData name="Siegbert Rudolph" userId="2af4d44886c067cc" providerId="LiveId" clId="{9819DD87-DEEC-446C-A825-4CD9AE4228C0}" dt="2021-02-07T07:34:51.033" v="425" actId="1076"/>
        <pc:sldMkLst>
          <pc:docMk/>
          <pc:sldMk cId="1416680594" sldId="682"/>
        </pc:sldMkLst>
        <pc:spChg chg="mod">
          <ac:chgData name="Siegbert Rudolph" userId="2af4d44886c067cc" providerId="LiveId" clId="{9819DD87-DEEC-446C-A825-4CD9AE4228C0}" dt="2021-02-07T07:34:51.033" v="425" actId="1076"/>
          <ac:spMkLst>
            <pc:docMk/>
            <pc:sldMk cId="1416680594" sldId="682"/>
            <ac:spMk id="2" creationId="{27C0A815-6690-41F3-A563-E881CA140E94}"/>
          </ac:spMkLst>
        </pc:spChg>
        <pc:spChg chg="del">
          <ac:chgData name="Siegbert Rudolph" userId="2af4d44886c067cc" providerId="LiveId" clId="{9819DD87-DEEC-446C-A825-4CD9AE4228C0}" dt="2021-02-06T18:23:58.124" v="108" actId="478"/>
          <ac:spMkLst>
            <pc:docMk/>
            <pc:sldMk cId="1416680594" sldId="682"/>
            <ac:spMk id="2" creationId="{FD99E5C3-0B32-427F-BF30-98E5E370D74D}"/>
          </ac:spMkLst>
        </pc:spChg>
        <pc:spChg chg="del mod">
          <ac:chgData name="Siegbert Rudolph" userId="2af4d44886c067cc" providerId="LiveId" clId="{9819DD87-DEEC-446C-A825-4CD9AE4228C0}" dt="2021-02-07T07:34:51.017" v="420" actId="478"/>
          <ac:spMkLst>
            <pc:docMk/>
            <pc:sldMk cId="1416680594" sldId="682"/>
            <ac:spMk id="4" creationId="{B6C39DAD-9B20-437E-A715-539E2FCD703B}"/>
          </ac:spMkLst>
        </pc:spChg>
      </pc:sldChg>
      <pc:sldChg chg="delSp modSp mod">
        <pc:chgData name="Siegbert Rudolph" userId="2af4d44886c067cc" providerId="LiveId" clId="{9819DD87-DEEC-446C-A825-4CD9AE4228C0}" dt="2021-02-07T07:34:51.033" v="431" actId="1076"/>
        <pc:sldMkLst>
          <pc:docMk/>
          <pc:sldMk cId="4050236936" sldId="683"/>
        </pc:sldMkLst>
        <pc:spChg chg="del">
          <ac:chgData name="Siegbert Rudolph" userId="2af4d44886c067cc" providerId="LiveId" clId="{9819DD87-DEEC-446C-A825-4CD9AE4228C0}" dt="2021-02-06T18:23:58.124" v="114" actId="478"/>
          <ac:spMkLst>
            <pc:docMk/>
            <pc:sldMk cId="4050236936" sldId="683"/>
            <ac:spMk id="2" creationId="{C95D7D91-199E-4D60-BC4B-12611605A743}"/>
          </ac:spMkLst>
        </pc:spChg>
        <pc:spChg chg="mod">
          <ac:chgData name="Siegbert Rudolph" userId="2af4d44886c067cc" providerId="LiveId" clId="{9819DD87-DEEC-446C-A825-4CD9AE4228C0}" dt="2021-02-07T07:34:51.033" v="431" actId="1076"/>
          <ac:spMkLst>
            <pc:docMk/>
            <pc:sldMk cId="4050236936" sldId="683"/>
            <ac:spMk id="2" creationId="{EA66F1F3-3BD8-4DE0-8916-43AE670363AE}"/>
          </ac:spMkLst>
        </pc:spChg>
        <pc:spChg chg="del mod">
          <ac:chgData name="Siegbert Rudolph" userId="2af4d44886c067cc" providerId="LiveId" clId="{9819DD87-DEEC-446C-A825-4CD9AE4228C0}" dt="2021-02-07T07:34:51.033" v="426" actId="478"/>
          <ac:spMkLst>
            <pc:docMk/>
            <pc:sldMk cId="4050236936" sldId="683"/>
            <ac:spMk id="4" creationId="{112C656E-9193-43A2-87FD-4887BEE35470}"/>
          </ac:spMkLst>
        </pc:spChg>
      </pc:sldChg>
      <pc:sldChg chg="delSp modSp mod">
        <pc:chgData name="Siegbert Rudolph" userId="2af4d44886c067cc" providerId="LiveId" clId="{9819DD87-DEEC-446C-A825-4CD9AE4228C0}" dt="2021-02-07T07:34:51.033" v="437" actId="1076"/>
        <pc:sldMkLst>
          <pc:docMk/>
          <pc:sldMk cId="3497089659" sldId="684"/>
        </pc:sldMkLst>
        <pc:spChg chg="del">
          <ac:chgData name="Siegbert Rudolph" userId="2af4d44886c067cc" providerId="LiveId" clId="{9819DD87-DEEC-446C-A825-4CD9AE4228C0}" dt="2021-02-06T18:23:58.124" v="120" actId="478"/>
          <ac:spMkLst>
            <pc:docMk/>
            <pc:sldMk cId="3497089659" sldId="684"/>
            <ac:spMk id="2" creationId="{4B20C9D2-73DE-4F48-B0F6-B0B02C8F936D}"/>
          </ac:spMkLst>
        </pc:spChg>
        <pc:spChg chg="mod">
          <ac:chgData name="Siegbert Rudolph" userId="2af4d44886c067cc" providerId="LiveId" clId="{9819DD87-DEEC-446C-A825-4CD9AE4228C0}" dt="2021-02-07T07:34:51.033" v="437" actId="1076"/>
          <ac:spMkLst>
            <pc:docMk/>
            <pc:sldMk cId="3497089659" sldId="684"/>
            <ac:spMk id="2" creationId="{51CCE7ED-0D98-4576-B479-71D62190D960}"/>
          </ac:spMkLst>
        </pc:spChg>
        <pc:spChg chg="del mod">
          <ac:chgData name="Siegbert Rudolph" userId="2af4d44886c067cc" providerId="LiveId" clId="{9819DD87-DEEC-446C-A825-4CD9AE4228C0}" dt="2021-02-07T07:34:51.033" v="432" actId="478"/>
          <ac:spMkLst>
            <pc:docMk/>
            <pc:sldMk cId="3497089659" sldId="684"/>
            <ac:spMk id="4" creationId="{7EC1D3B2-9A0E-4254-A77D-04D319011D53}"/>
          </ac:spMkLst>
        </pc:spChg>
      </pc:sldChg>
      <pc:sldChg chg="delSp modSp mod">
        <pc:chgData name="Siegbert Rudolph" userId="2af4d44886c067cc" providerId="LiveId" clId="{9819DD87-DEEC-446C-A825-4CD9AE4228C0}" dt="2021-02-07T07:34:51.033" v="443" actId="1076"/>
        <pc:sldMkLst>
          <pc:docMk/>
          <pc:sldMk cId="444837137" sldId="685"/>
        </pc:sldMkLst>
        <pc:spChg chg="del">
          <ac:chgData name="Siegbert Rudolph" userId="2af4d44886c067cc" providerId="LiveId" clId="{9819DD87-DEEC-446C-A825-4CD9AE4228C0}" dt="2021-02-06T18:23:58.124" v="126" actId="478"/>
          <ac:spMkLst>
            <pc:docMk/>
            <pc:sldMk cId="444837137" sldId="685"/>
            <ac:spMk id="2" creationId="{22842AAD-FE4D-4AC6-8141-AFAC3F2B798B}"/>
          </ac:spMkLst>
        </pc:spChg>
        <pc:spChg chg="mod">
          <ac:chgData name="Siegbert Rudolph" userId="2af4d44886c067cc" providerId="LiveId" clId="{9819DD87-DEEC-446C-A825-4CD9AE4228C0}" dt="2021-02-07T07:34:51.033" v="443" actId="1076"/>
          <ac:spMkLst>
            <pc:docMk/>
            <pc:sldMk cId="444837137" sldId="685"/>
            <ac:spMk id="2" creationId="{A722BA4E-2441-42CE-B858-64EEDE599463}"/>
          </ac:spMkLst>
        </pc:spChg>
        <pc:spChg chg="del mod">
          <ac:chgData name="Siegbert Rudolph" userId="2af4d44886c067cc" providerId="LiveId" clId="{9819DD87-DEEC-446C-A825-4CD9AE4228C0}" dt="2021-02-07T07:34:51.033" v="438" actId="478"/>
          <ac:spMkLst>
            <pc:docMk/>
            <pc:sldMk cId="444837137" sldId="685"/>
            <ac:spMk id="4" creationId="{68423CF1-CB67-4F25-B818-B36A58A05D4A}"/>
          </ac:spMkLst>
        </pc:spChg>
      </pc:sldChg>
      <pc:sldChg chg="delSp modSp mod">
        <pc:chgData name="Siegbert Rudolph" userId="2af4d44886c067cc" providerId="LiveId" clId="{9819DD87-DEEC-446C-A825-4CD9AE4228C0}" dt="2021-02-07T07:34:51.033" v="449" actId="1076"/>
        <pc:sldMkLst>
          <pc:docMk/>
          <pc:sldMk cId="1525829505" sldId="686"/>
        </pc:sldMkLst>
        <pc:spChg chg="del">
          <ac:chgData name="Siegbert Rudolph" userId="2af4d44886c067cc" providerId="LiveId" clId="{9819DD87-DEEC-446C-A825-4CD9AE4228C0}" dt="2021-02-06T18:23:58.140" v="132" actId="478"/>
          <ac:spMkLst>
            <pc:docMk/>
            <pc:sldMk cId="1525829505" sldId="686"/>
            <ac:spMk id="2" creationId="{59BD1113-4CAB-4D3C-955F-CF500787EA45}"/>
          </ac:spMkLst>
        </pc:spChg>
        <pc:spChg chg="mod">
          <ac:chgData name="Siegbert Rudolph" userId="2af4d44886c067cc" providerId="LiveId" clId="{9819DD87-DEEC-446C-A825-4CD9AE4228C0}" dt="2021-02-07T07:34:51.033" v="449" actId="1076"/>
          <ac:spMkLst>
            <pc:docMk/>
            <pc:sldMk cId="1525829505" sldId="686"/>
            <ac:spMk id="2" creationId="{F69BC52D-57EC-43C1-B554-50152904B345}"/>
          </ac:spMkLst>
        </pc:spChg>
        <pc:spChg chg="del mod">
          <ac:chgData name="Siegbert Rudolph" userId="2af4d44886c067cc" providerId="LiveId" clId="{9819DD87-DEEC-446C-A825-4CD9AE4228C0}" dt="2021-02-07T07:34:51.033" v="444" actId="478"/>
          <ac:spMkLst>
            <pc:docMk/>
            <pc:sldMk cId="1525829505" sldId="686"/>
            <ac:spMk id="4" creationId="{0A8F822C-CE03-4122-89CC-F16EE24DCACE}"/>
          </ac:spMkLst>
        </pc:spChg>
      </pc:sldChg>
      <pc:sldChg chg="delSp modSp mod">
        <pc:chgData name="Siegbert Rudolph" userId="2af4d44886c067cc" providerId="LiveId" clId="{9819DD87-DEEC-446C-A825-4CD9AE4228C0}" dt="2021-02-07T07:34:51.048" v="455" actId="1076"/>
        <pc:sldMkLst>
          <pc:docMk/>
          <pc:sldMk cId="4067878917" sldId="687"/>
        </pc:sldMkLst>
        <pc:spChg chg="mod">
          <ac:chgData name="Siegbert Rudolph" userId="2af4d44886c067cc" providerId="LiveId" clId="{9819DD87-DEEC-446C-A825-4CD9AE4228C0}" dt="2021-02-07T07:34:51.048" v="455" actId="1076"/>
          <ac:spMkLst>
            <pc:docMk/>
            <pc:sldMk cId="4067878917" sldId="687"/>
            <ac:spMk id="2" creationId="{50B32B6C-A47F-4EE7-A5EC-144046EEAB70}"/>
          </ac:spMkLst>
        </pc:spChg>
        <pc:spChg chg="del">
          <ac:chgData name="Siegbert Rudolph" userId="2af4d44886c067cc" providerId="LiveId" clId="{9819DD87-DEEC-446C-A825-4CD9AE4228C0}" dt="2021-02-06T18:23:58.140" v="138" actId="478"/>
          <ac:spMkLst>
            <pc:docMk/>
            <pc:sldMk cId="4067878917" sldId="687"/>
            <ac:spMk id="2" creationId="{56B6859C-ECBE-4855-B7AA-A033177F11CB}"/>
          </ac:spMkLst>
        </pc:spChg>
        <pc:spChg chg="del mod">
          <ac:chgData name="Siegbert Rudolph" userId="2af4d44886c067cc" providerId="LiveId" clId="{9819DD87-DEEC-446C-A825-4CD9AE4228C0}" dt="2021-02-07T07:34:51.033" v="450" actId="478"/>
          <ac:spMkLst>
            <pc:docMk/>
            <pc:sldMk cId="4067878917" sldId="687"/>
            <ac:spMk id="4" creationId="{4C1018F6-7A45-4E0C-A8AD-3077EAB8F64D}"/>
          </ac:spMkLst>
        </pc:spChg>
      </pc:sldChg>
      <pc:sldChg chg="delSp modSp mod">
        <pc:chgData name="Siegbert Rudolph" userId="2af4d44886c067cc" providerId="LiveId" clId="{9819DD87-DEEC-446C-A825-4CD9AE4228C0}" dt="2021-02-07T07:34:51.048" v="461" actId="1076"/>
        <pc:sldMkLst>
          <pc:docMk/>
          <pc:sldMk cId="2828736593" sldId="688"/>
        </pc:sldMkLst>
        <pc:spChg chg="del">
          <ac:chgData name="Siegbert Rudolph" userId="2af4d44886c067cc" providerId="LiveId" clId="{9819DD87-DEEC-446C-A825-4CD9AE4228C0}" dt="2021-02-06T18:23:58.140" v="144" actId="478"/>
          <ac:spMkLst>
            <pc:docMk/>
            <pc:sldMk cId="2828736593" sldId="688"/>
            <ac:spMk id="2" creationId="{33F8EC92-7F84-4B19-BF8D-496B4A7E4A74}"/>
          </ac:spMkLst>
        </pc:spChg>
        <pc:spChg chg="mod">
          <ac:chgData name="Siegbert Rudolph" userId="2af4d44886c067cc" providerId="LiveId" clId="{9819DD87-DEEC-446C-A825-4CD9AE4228C0}" dt="2021-02-07T07:34:51.048" v="461" actId="1076"/>
          <ac:spMkLst>
            <pc:docMk/>
            <pc:sldMk cId="2828736593" sldId="688"/>
            <ac:spMk id="2" creationId="{7128A337-A04B-4DBA-8C5B-E55CC286668A}"/>
          </ac:spMkLst>
        </pc:spChg>
        <pc:spChg chg="del mod">
          <ac:chgData name="Siegbert Rudolph" userId="2af4d44886c067cc" providerId="LiveId" clId="{9819DD87-DEEC-446C-A825-4CD9AE4228C0}" dt="2021-02-07T07:34:51.048" v="456" actId="478"/>
          <ac:spMkLst>
            <pc:docMk/>
            <pc:sldMk cId="2828736593" sldId="688"/>
            <ac:spMk id="4" creationId="{51E3AAB0-E653-4BEF-9D2A-7153343C9420}"/>
          </ac:spMkLst>
        </pc:spChg>
      </pc:sldChg>
      <pc:sldChg chg="delSp modSp mod">
        <pc:chgData name="Siegbert Rudolph" userId="2af4d44886c067cc" providerId="LiveId" clId="{9819DD87-DEEC-446C-A825-4CD9AE4228C0}" dt="2021-02-07T07:34:51.048" v="467" actId="1076"/>
        <pc:sldMkLst>
          <pc:docMk/>
          <pc:sldMk cId="2826313253" sldId="689"/>
        </pc:sldMkLst>
        <pc:spChg chg="del">
          <ac:chgData name="Siegbert Rudolph" userId="2af4d44886c067cc" providerId="LiveId" clId="{9819DD87-DEEC-446C-A825-4CD9AE4228C0}" dt="2021-02-06T18:23:58.140" v="150" actId="478"/>
          <ac:spMkLst>
            <pc:docMk/>
            <pc:sldMk cId="2826313253" sldId="689"/>
            <ac:spMk id="2" creationId="{075F4C5E-8DBF-408D-8AA5-42FD3A97912B}"/>
          </ac:spMkLst>
        </pc:spChg>
        <pc:spChg chg="mod">
          <ac:chgData name="Siegbert Rudolph" userId="2af4d44886c067cc" providerId="LiveId" clId="{9819DD87-DEEC-446C-A825-4CD9AE4228C0}" dt="2021-02-07T07:34:51.048" v="467" actId="1076"/>
          <ac:spMkLst>
            <pc:docMk/>
            <pc:sldMk cId="2826313253" sldId="689"/>
            <ac:spMk id="2" creationId="{A78F5427-FDF3-4470-B4D4-142EF89E16B5}"/>
          </ac:spMkLst>
        </pc:spChg>
        <pc:spChg chg="del mod">
          <ac:chgData name="Siegbert Rudolph" userId="2af4d44886c067cc" providerId="LiveId" clId="{9819DD87-DEEC-446C-A825-4CD9AE4228C0}" dt="2021-02-07T07:34:51.048" v="462" actId="478"/>
          <ac:spMkLst>
            <pc:docMk/>
            <pc:sldMk cId="2826313253" sldId="689"/>
            <ac:spMk id="4" creationId="{D94F90EE-03F0-4ADE-8610-9FB568545C72}"/>
          </ac:spMkLst>
        </pc:spChg>
      </pc:sldChg>
      <pc:sldChg chg="delSp modSp mod">
        <pc:chgData name="Siegbert Rudolph" userId="2af4d44886c067cc" providerId="LiveId" clId="{9819DD87-DEEC-446C-A825-4CD9AE4228C0}" dt="2021-02-07T07:34:51.048" v="473" actId="1076"/>
        <pc:sldMkLst>
          <pc:docMk/>
          <pc:sldMk cId="3412584720" sldId="690"/>
        </pc:sldMkLst>
        <pc:spChg chg="mod">
          <ac:chgData name="Siegbert Rudolph" userId="2af4d44886c067cc" providerId="LiveId" clId="{9819DD87-DEEC-446C-A825-4CD9AE4228C0}" dt="2021-02-07T07:34:51.048" v="473" actId="1076"/>
          <ac:spMkLst>
            <pc:docMk/>
            <pc:sldMk cId="3412584720" sldId="690"/>
            <ac:spMk id="2" creationId="{0E47C372-D550-4CEF-9A5E-31529BDEFCC7}"/>
          </ac:spMkLst>
        </pc:spChg>
        <pc:spChg chg="del">
          <ac:chgData name="Siegbert Rudolph" userId="2af4d44886c067cc" providerId="LiveId" clId="{9819DD87-DEEC-446C-A825-4CD9AE4228C0}" dt="2021-02-06T18:23:58.155" v="156" actId="478"/>
          <ac:spMkLst>
            <pc:docMk/>
            <pc:sldMk cId="3412584720" sldId="690"/>
            <ac:spMk id="2" creationId="{A6CD9AA5-313D-440B-A39A-357B1B98275E}"/>
          </ac:spMkLst>
        </pc:spChg>
        <pc:spChg chg="del mod">
          <ac:chgData name="Siegbert Rudolph" userId="2af4d44886c067cc" providerId="LiveId" clId="{9819DD87-DEEC-446C-A825-4CD9AE4228C0}" dt="2021-02-07T07:34:51.048" v="468" actId="478"/>
          <ac:spMkLst>
            <pc:docMk/>
            <pc:sldMk cId="3412584720" sldId="690"/>
            <ac:spMk id="4" creationId="{5266ECCD-9A31-4FC1-8300-45B20BA55F8A}"/>
          </ac:spMkLst>
        </pc:spChg>
      </pc:sldChg>
      <pc:sldChg chg="delSp modSp mod">
        <pc:chgData name="Siegbert Rudolph" userId="2af4d44886c067cc" providerId="LiveId" clId="{9819DD87-DEEC-446C-A825-4CD9AE4228C0}" dt="2021-02-07T07:34:51.048" v="479" actId="1076"/>
        <pc:sldMkLst>
          <pc:docMk/>
          <pc:sldMk cId="2111390919" sldId="691"/>
        </pc:sldMkLst>
        <pc:spChg chg="mod">
          <ac:chgData name="Siegbert Rudolph" userId="2af4d44886c067cc" providerId="LiveId" clId="{9819DD87-DEEC-446C-A825-4CD9AE4228C0}" dt="2021-02-07T07:34:51.048" v="479" actId="1076"/>
          <ac:spMkLst>
            <pc:docMk/>
            <pc:sldMk cId="2111390919" sldId="691"/>
            <ac:spMk id="2" creationId="{0B881412-355B-46EF-8E57-B057560BAA81}"/>
          </ac:spMkLst>
        </pc:spChg>
        <pc:spChg chg="del">
          <ac:chgData name="Siegbert Rudolph" userId="2af4d44886c067cc" providerId="LiveId" clId="{9819DD87-DEEC-446C-A825-4CD9AE4228C0}" dt="2021-02-06T18:23:58.155" v="162" actId="478"/>
          <ac:spMkLst>
            <pc:docMk/>
            <pc:sldMk cId="2111390919" sldId="691"/>
            <ac:spMk id="2" creationId="{7BC45624-EEFE-4420-9AE9-B6D3596EA402}"/>
          </ac:spMkLst>
        </pc:spChg>
        <pc:spChg chg="del mod">
          <ac:chgData name="Siegbert Rudolph" userId="2af4d44886c067cc" providerId="LiveId" clId="{9819DD87-DEEC-446C-A825-4CD9AE4228C0}" dt="2021-02-07T07:34:51.048" v="474" actId="478"/>
          <ac:spMkLst>
            <pc:docMk/>
            <pc:sldMk cId="2111390919" sldId="691"/>
            <ac:spMk id="4" creationId="{24E0B0D5-B28B-4274-96E4-43005F13AD04}"/>
          </ac:spMkLst>
        </pc:spChg>
      </pc:sldChg>
      <pc:sldChg chg="delSp modSp mod">
        <pc:chgData name="Siegbert Rudolph" userId="2af4d44886c067cc" providerId="LiveId" clId="{9819DD87-DEEC-446C-A825-4CD9AE4228C0}" dt="2021-02-07T07:34:51.064" v="485" actId="1076"/>
        <pc:sldMkLst>
          <pc:docMk/>
          <pc:sldMk cId="2221834569" sldId="692"/>
        </pc:sldMkLst>
        <pc:spChg chg="mod">
          <ac:chgData name="Siegbert Rudolph" userId="2af4d44886c067cc" providerId="LiveId" clId="{9819DD87-DEEC-446C-A825-4CD9AE4228C0}" dt="2021-02-07T07:34:51.064" v="485" actId="1076"/>
          <ac:spMkLst>
            <pc:docMk/>
            <pc:sldMk cId="2221834569" sldId="692"/>
            <ac:spMk id="2" creationId="{8C42BBB1-21C6-4DD7-942B-EE88A369E5A0}"/>
          </ac:spMkLst>
        </pc:spChg>
        <pc:spChg chg="del">
          <ac:chgData name="Siegbert Rudolph" userId="2af4d44886c067cc" providerId="LiveId" clId="{9819DD87-DEEC-446C-A825-4CD9AE4228C0}" dt="2021-02-06T18:23:58.155" v="168" actId="478"/>
          <ac:spMkLst>
            <pc:docMk/>
            <pc:sldMk cId="2221834569" sldId="692"/>
            <ac:spMk id="2" creationId="{9842BEB1-3192-4AAC-A8FF-ED5E2A067A4F}"/>
          </ac:spMkLst>
        </pc:spChg>
        <pc:spChg chg="del mod">
          <ac:chgData name="Siegbert Rudolph" userId="2af4d44886c067cc" providerId="LiveId" clId="{9819DD87-DEEC-446C-A825-4CD9AE4228C0}" dt="2021-02-07T07:34:51.048" v="480" actId="478"/>
          <ac:spMkLst>
            <pc:docMk/>
            <pc:sldMk cId="2221834569" sldId="692"/>
            <ac:spMk id="4" creationId="{6767A87A-FCF2-46ED-BA3B-FF43837F94DA}"/>
          </ac:spMkLst>
        </pc:spChg>
      </pc:sldChg>
      <pc:sldChg chg="delSp modSp mod">
        <pc:chgData name="Siegbert Rudolph" userId="2af4d44886c067cc" providerId="LiveId" clId="{9819DD87-DEEC-446C-A825-4CD9AE4228C0}" dt="2021-02-07T07:34:51.064" v="491" actId="1076"/>
        <pc:sldMkLst>
          <pc:docMk/>
          <pc:sldMk cId="2573650160" sldId="693"/>
        </pc:sldMkLst>
        <pc:spChg chg="del">
          <ac:chgData name="Siegbert Rudolph" userId="2af4d44886c067cc" providerId="LiveId" clId="{9819DD87-DEEC-446C-A825-4CD9AE4228C0}" dt="2021-02-06T18:23:58.155" v="174" actId="478"/>
          <ac:spMkLst>
            <pc:docMk/>
            <pc:sldMk cId="2573650160" sldId="693"/>
            <ac:spMk id="2" creationId="{26702087-38B5-401C-BE76-D7221A2D6211}"/>
          </ac:spMkLst>
        </pc:spChg>
        <pc:spChg chg="mod">
          <ac:chgData name="Siegbert Rudolph" userId="2af4d44886c067cc" providerId="LiveId" clId="{9819DD87-DEEC-446C-A825-4CD9AE4228C0}" dt="2021-02-07T07:34:51.064" v="491" actId="1076"/>
          <ac:spMkLst>
            <pc:docMk/>
            <pc:sldMk cId="2573650160" sldId="693"/>
            <ac:spMk id="2" creationId="{389B4D41-C298-4A80-BA13-7DD127078FBA}"/>
          </ac:spMkLst>
        </pc:spChg>
        <pc:spChg chg="del mod">
          <ac:chgData name="Siegbert Rudolph" userId="2af4d44886c067cc" providerId="LiveId" clId="{9819DD87-DEEC-446C-A825-4CD9AE4228C0}" dt="2021-02-07T07:34:51.064" v="486" actId="478"/>
          <ac:spMkLst>
            <pc:docMk/>
            <pc:sldMk cId="2573650160" sldId="693"/>
            <ac:spMk id="4" creationId="{0194795A-9D47-4E4D-88CC-B8213402B194}"/>
          </ac:spMkLst>
        </pc:spChg>
      </pc:sldChg>
      <pc:sldChg chg="delSp modSp mod">
        <pc:chgData name="Siegbert Rudolph" userId="2af4d44886c067cc" providerId="LiveId" clId="{9819DD87-DEEC-446C-A825-4CD9AE4228C0}" dt="2021-02-07T07:34:51.064" v="497" actId="1076"/>
        <pc:sldMkLst>
          <pc:docMk/>
          <pc:sldMk cId="1174516860" sldId="694"/>
        </pc:sldMkLst>
        <pc:spChg chg="mod">
          <ac:chgData name="Siegbert Rudolph" userId="2af4d44886c067cc" providerId="LiveId" clId="{9819DD87-DEEC-446C-A825-4CD9AE4228C0}" dt="2021-02-07T07:34:51.064" v="497" actId="1076"/>
          <ac:spMkLst>
            <pc:docMk/>
            <pc:sldMk cId="1174516860" sldId="694"/>
            <ac:spMk id="2" creationId="{537ED778-B15D-4B04-AAB0-D1D89A20A8E0}"/>
          </ac:spMkLst>
        </pc:spChg>
        <pc:spChg chg="del">
          <ac:chgData name="Siegbert Rudolph" userId="2af4d44886c067cc" providerId="LiveId" clId="{9819DD87-DEEC-446C-A825-4CD9AE4228C0}" dt="2021-02-06T18:23:58.171" v="180" actId="478"/>
          <ac:spMkLst>
            <pc:docMk/>
            <pc:sldMk cId="1174516860" sldId="694"/>
            <ac:spMk id="2" creationId="{A8CED85E-EAAF-4645-91A4-63350419807B}"/>
          </ac:spMkLst>
        </pc:spChg>
        <pc:spChg chg="del mod">
          <ac:chgData name="Siegbert Rudolph" userId="2af4d44886c067cc" providerId="LiveId" clId="{9819DD87-DEEC-446C-A825-4CD9AE4228C0}" dt="2021-02-07T07:34:51.064" v="492" actId="478"/>
          <ac:spMkLst>
            <pc:docMk/>
            <pc:sldMk cId="1174516860" sldId="694"/>
            <ac:spMk id="4" creationId="{BE1F3384-E3CE-47B3-BC70-F8E9FBBE8FDC}"/>
          </ac:spMkLst>
        </pc:spChg>
      </pc:sldChg>
      <pc:sldChg chg="delSp modSp mod">
        <pc:chgData name="Siegbert Rudolph" userId="2af4d44886c067cc" providerId="LiveId" clId="{9819DD87-DEEC-446C-A825-4CD9AE4228C0}" dt="2021-02-07T07:34:51.064" v="503" actId="1076"/>
        <pc:sldMkLst>
          <pc:docMk/>
          <pc:sldMk cId="3593822187" sldId="695"/>
        </pc:sldMkLst>
        <pc:spChg chg="mod">
          <ac:chgData name="Siegbert Rudolph" userId="2af4d44886c067cc" providerId="LiveId" clId="{9819DD87-DEEC-446C-A825-4CD9AE4228C0}" dt="2021-02-07T07:34:51.064" v="503" actId="1076"/>
          <ac:spMkLst>
            <pc:docMk/>
            <pc:sldMk cId="3593822187" sldId="695"/>
            <ac:spMk id="2" creationId="{4D663452-BB74-41B0-8961-CDDBCEEB5061}"/>
          </ac:spMkLst>
        </pc:spChg>
        <pc:spChg chg="del">
          <ac:chgData name="Siegbert Rudolph" userId="2af4d44886c067cc" providerId="LiveId" clId="{9819DD87-DEEC-446C-A825-4CD9AE4228C0}" dt="2021-02-06T18:23:58.171" v="186" actId="478"/>
          <ac:spMkLst>
            <pc:docMk/>
            <pc:sldMk cId="3593822187" sldId="695"/>
            <ac:spMk id="2" creationId="{EEBB0FD1-0292-4C10-8364-BC6F67182F04}"/>
          </ac:spMkLst>
        </pc:spChg>
        <pc:spChg chg="del mod">
          <ac:chgData name="Siegbert Rudolph" userId="2af4d44886c067cc" providerId="LiveId" clId="{9819DD87-DEEC-446C-A825-4CD9AE4228C0}" dt="2021-02-07T07:34:51.064" v="498" actId="478"/>
          <ac:spMkLst>
            <pc:docMk/>
            <pc:sldMk cId="3593822187" sldId="695"/>
            <ac:spMk id="4" creationId="{2508FE1B-5AA8-4F66-9C08-9EB0DC26A003}"/>
          </ac:spMkLst>
        </pc:spChg>
      </pc:sldChg>
      <pc:sldChg chg="delSp modSp mod">
        <pc:chgData name="Siegbert Rudolph" userId="2af4d44886c067cc" providerId="LiveId" clId="{9819DD87-DEEC-446C-A825-4CD9AE4228C0}" dt="2021-02-07T07:34:51.079" v="509" actId="1076"/>
        <pc:sldMkLst>
          <pc:docMk/>
          <pc:sldMk cId="1083502374" sldId="696"/>
        </pc:sldMkLst>
        <pc:spChg chg="mod">
          <ac:chgData name="Siegbert Rudolph" userId="2af4d44886c067cc" providerId="LiveId" clId="{9819DD87-DEEC-446C-A825-4CD9AE4228C0}" dt="2021-02-07T07:34:51.079" v="509" actId="1076"/>
          <ac:spMkLst>
            <pc:docMk/>
            <pc:sldMk cId="1083502374" sldId="696"/>
            <ac:spMk id="2" creationId="{078B8162-0581-47D6-BEFA-BFB18DE673B0}"/>
          </ac:spMkLst>
        </pc:spChg>
        <pc:spChg chg="del">
          <ac:chgData name="Siegbert Rudolph" userId="2af4d44886c067cc" providerId="LiveId" clId="{9819DD87-DEEC-446C-A825-4CD9AE4228C0}" dt="2021-02-06T18:23:58.171" v="192" actId="478"/>
          <ac:spMkLst>
            <pc:docMk/>
            <pc:sldMk cId="1083502374" sldId="696"/>
            <ac:spMk id="2" creationId="{AE47C1C5-6AA0-4649-B91F-67965A74B86D}"/>
          </ac:spMkLst>
        </pc:spChg>
        <pc:spChg chg="del mod">
          <ac:chgData name="Siegbert Rudolph" userId="2af4d44886c067cc" providerId="LiveId" clId="{9819DD87-DEEC-446C-A825-4CD9AE4228C0}" dt="2021-02-07T07:34:51.064" v="504" actId="478"/>
          <ac:spMkLst>
            <pc:docMk/>
            <pc:sldMk cId="1083502374" sldId="696"/>
            <ac:spMk id="4" creationId="{F45B7B81-2E30-4BE7-BD68-1E7AFB6C36F1}"/>
          </ac:spMkLst>
        </pc:spChg>
      </pc:sldChg>
      <pc:sldChg chg="delSp modSp mod">
        <pc:chgData name="Siegbert Rudolph" userId="2af4d44886c067cc" providerId="LiveId" clId="{9819DD87-DEEC-446C-A825-4CD9AE4228C0}" dt="2021-02-07T07:34:51.079" v="515" actId="1076"/>
        <pc:sldMkLst>
          <pc:docMk/>
          <pc:sldMk cId="3002653572" sldId="697"/>
        </pc:sldMkLst>
        <pc:spChg chg="mod">
          <ac:chgData name="Siegbert Rudolph" userId="2af4d44886c067cc" providerId="LiveId" clId="{9819DD87-DEEC-446C-A825-4CD9AE4228C0}" dt="2021-02-07T07:34:51.079" v="515" actId="1076"/>
          <ac:spMkLst>
            <pc:docMk/>
            <pc:sldMk cId="3002653572" sldId="697"/>
            <ac:spMk id="2" creationId="{64BAF6F3-4854-4FCD-A7BC-D70601CDE585}"/>
          </ac:spMkLst>
        </pc:spChg>
        <pc:spChg chg="del">
          <ac:chgData name="Siegbert Rudolph" userId="2af4d44886c067cc" providerId="LiveId" clId="{9819DD87-DEEC-446C-A825-4CD9AE4228C0}" dt="2021-02-06T18:23:58.171" v="198" actId="478"/>
          <ac:spMkLst>
            <pc:docMk/>
            <pc:sldMk cId="3002653572" sldId="697"/>
            <ac:spMk id="2" creationId="{B854830D-63A3-4BE9-AA79-06E11EC4AA2A}"/>
          </ac:spMkLst>
        </pc:spChg>
        <pc:spChg chg="del mod">
          <ac:chgData name="Siegbert Rudolph" userId="2af4d44886c067cc" providerId="LiveId" clId="{9819DD87-DEEC-446C-A825-4CD9AE4228C0}" dt="2021-02-07T07:34:51.079" v="510" actId="478"/>
          <ac:spMkLst>
            <pc:docMk/>
            <pc:sldMk cId="3002653572" sldId="697"/>
            <ac:spMk id="4" creationId="{49F86A38-4A45-430E-8AEA-0EC940FC9868}"/>
          </ac:spMkLst>
        </pc:spChg>
      </pc:sldChg>
      <pc:sldChg chg="delSp modSp mod">
        <pc:chgData name="Siegbert Rudolph" userId="2af4d44886c067cc" providerId="LiveId" clId="{9819DD87-DEEC-446C-A825-4CD9AE4228C0}" dt="2021-02-07T07:34:51.079" v="521" actId="1076"/>
        <pc:sldMkLst>
          <pc:docMk/>
          <pc:sldMk cId="2550811374" sldId="698"/>
        </pc:sldMkLst>
        <pc:spChg chg="mod">
          <ac:chgData name="Siegbert Rudolph" userId="2af4d44886c067cc" providerId="LiveId" clId="{9819DD87-DEEC-446C-A825-4CD9AE4228C0}" dt="2021-02-07T07:34:51.079" v="521" actId="1076"/>
          <ac:spMkLst>
            <pc:docMk/>
            <pc:sldMk cId="2550811374" sldId="698"/>
            <ac:spMk id="2" creationId="{0218A629-85F1-4A8A-A55A-7C176DF3D3D0}"/>
          </ac:spMkLst>
        </pc:spChg>
        <pc:spChg chg="del">
          <ac:chgData name="Siegbert Rudolph" userId="2af4d44886c067cc" providerId="LiveId" clId="{9819DD87-DEEC-446C-A825-4CD9AE4228C0}" dt="2021-02-06T18:23:58.187" v="204" actId="478"/>
          <ac:spMkLst>
            <pc:docMk/>
            <pc:sldMk cId="2550811374" sldId="698"/>
            <ac:spMk id="2" creationId="{6AA3F16A-26A9-4D4E-8D2C-6B35A4B7A77E}"/>
          </ac:spMkLst>
        </pc:spChg>
        <pc:spChg chg="del mod">
          <ac:chgData name="Siegbert Rudolph" userId="2af4d44886c067cc" providerId="LiveId" clId="{9819DD87-DEEC-446C-A825-4CD9AE4228C0}" dt="2021-02-07T07:34:51.079" v="516" actId="478"/>
          <ac:spMkLst>
            <pc:docMk/>
            <pc:sldMk cId="2550811374" sldId="698"/>
            <ac:spMk id="4" creationId="{7B8E8CCD-A74F-46E1-AA3D-6146963D82E6}"/>
          </ac:spMkLst>
        </pc:spChg>
      </pc:sldChg>
      <pc:sldChg chg="delSp modSp mod">
        <pc:chgData name="Siegbert Rudolph" userId="2af4d44886c067cc" providerId="LiveId" clId="{9819DD87-DEEC-446C-A825-4CD9AE4228C0}" dt="2021-02-07T07:34:51.079" v="527" actId="1076"/>
        <pc:sldMkLst>
          <pc:docMk/>
          <pc:sldMk cId="968826623" sldId="699"/>
        </pc:sldMkLst>
        <pc:spChg chg="del">
          <ac:chgData name="Siegbert Rudolph" userId="2af4d44886c067cc" providerId="LiveId" clId="{9819DD87-DEEC-446C-A825-4CD9AE4228C0}" dt="2021-02-06T18:23:58.187" v="210" actId="478"/>
          <ac:spMkLst>
            <pc:docMk/>
            <pc:sldMk cId="968826623" sldId="699"/>
            <ac:spMk id="2" creationId="{BEB5879C-89F6-4740-970B-3727D394BDE9}"/>
          </ac:spMkLst>
        </pc:spChg>
        <pc:spChg chg="mod">
          <ac:chgData name="Siegbert Rudolph" userId="2af4d44886c067cc" providerId="LiveId" clId="{9819DD87-DEEC-446C-A825-4CD9AE4228C0}" dt="2021-02-07T07:34:51.079" v="527" actId="1076"/>
          <ac:spMkLst>
            <pc:docMk/>
            <pc:sldMk cId="968826623" sldId="699"/>
            <ac:spMk id="2" creationId="{C07A18A6-DB39-4EC6-B299-8BC04BED9563}"/>
          </ac:spMkLst>
        </pc:spChg>
        <pc:spChg chg="del mod">
          <ac:chgData name="Siegbert Rudolph" userId="2af4d44886c067cc" providerId="LiveId" clId="{9819DD87-DEEC-446C-A825-4CD9AE4228C0}" dt="2021-02-07T07:34:51.079" v="522" actId="478"/>
          <ac:spMkLst>
            <pc:docMk/>
            <pc:sldMk cId="968826623" sldId="699"/>
            <ac:spMk id="4" creationId="{7498B524-66D3-4D2F-8C7A-9D6D1E2BD85A}"/>
          </ac:spMkLst>
        </pc:spChg>
      </pc:sldChg>
      <pc:sldChg chg="delSp modSp mod">
        <pc:chgData name="Siegbert Rudolph" userId="2af4d44886c067cc" providerId="LiveId" clId="{9819DD87-DEEC-446C-A825-4CD9AE4228C0}" dt="2021-02-07T07:34:51.095" v="533" actId="1076"/>
        <pc:sldMkLst>
          <pc:docMk/>
          <pc:sldMk cId="2530111314" sldId="700"/>
        </pc:sldMkLst>
        <pc:spChg chg="mod">
          <ac:chgData name="Siegbert Rudolph" userId="2af4d44886c067cc" providerId="LiveId" clId="{9819DD87-DEEC-446C-A825-4CD9AE4228C0}" dt="2021-02-07T07:34:51.095" v="533" actId="1076"/>
          <ac:spMkLst>
            <pc:docMk/>
            <pc:sldMk cId="2530111314" sldId="700"/>
            <ac:spMk id="2" creationId="{3AEF947F-567B-49F3-998C-17A43D2BC543}"/>
          </ac:spMkLst>
        </pc:spChg>
        <pc:spChg chg="del">
          <ac:chgData name="Siegbert Rudolph" userId="2af4d44886c067cc" providerId="LiveId" clId="{9819DD87-DEEC-446C-A825-4CD9AE4228C0}" dt="2021-02-06T18:23:58.187" v="216" actId="478"/>
          <ac:spMkLst>
            <pc:docMk/>
            <pc:sldMk cId="2530111314" sldId="700"/>
            <ac:spMk id="2" creationId="{420FBC82-96EE-4B8E-8E37-F8561DBA91EF}"/>
          </ac:spMkLst>
        </pc:spChg>
        <pc:spChg chg="del mod">
          <ac:chgData name="Siegbert Rudolph" userId="2af4d44886c067cc" providerId="LiveId" clId="{9819DD87-DEEC-446C-A825-4CD9AE4228C0}" dt="2021-02-07T07:34:51.079" v="528" actId="478"/>
          <ac:spMkLst>
            <pc:docMk/>
            <pc:sldMk cId="2530111314" sldId="700"/>
            <ac:spMk id="4" creationId="{2792F744-E742-43E7-BDD1-EDDBC5BA08FE}"/>
          </ac:spMkLst>
        </pc:spChg>
      </pc:sldChg>
      <pc:sldChg chg="delSp modSp mod">
        <pc:chgData name="Siegbert Rudolph" userId="2af4d44886c067cc" providerId="LiveId" clId="{9819DD87-DEEC-446C-A825-4CD9AE4228C0}" dt="2021-02-07T07:34:51.095" v="539" actId="1076"/>
        <pc:sldMkLst>
          <pc:docMk/>
          <pc:sldMk cId="520801887" sldId="701"/>
        </pc:sldMkLst>
        <pc:spChg chg="del">
          <ac:chgData name="Siegbert Rudolph" userId="2af4d44886c067cc" providerId="LiveId" clId="{9819DD87-DEEC-446C-A825-4CD9AE4228C0}" dt="2021-02-06T18:23:58.202" v="222" actId="478"/>
          <ac:spMkLst>
            <pc:docMk/>
            <pc:sldMk cId="520801887" sldId="701"/>
            <ac:spMk id="2" creationId="{9259D590-D27A-49BC-9EF8-61DE295E6846}"/>
          </ac:spMkLst>
        </pc:spChg>
        <pc:spChg chg="mod">
          <ac:chgData name="Siegbert Rudolph" userId="2af4d44886c067cc" providerId="LiveId" clId="{9819DD87-DEEC-446C-A825-4CD9AE4228C0}" dt="2021-02-07T07:34:51.095" v="539" actId="1076"/>
          <ac:spMkLst>
            <pc:docMk/>
            <pc:sldMk cId="520801887" sldId="701"/>
            <ac:spMk id="2" creationId="{E70AAD1B-5F53-4523-B164-9F5D464F3D42}"/>
          </ac:spMkLst>
        </pc:spChg>
        <pc:spChg chg="del mod">
          <ac:chgData name="Siegbert Rudolph" userId="2af4d44886c067cc" providerId="LiveId" clId="{9819DD87-DEEC-446C-A825-4CD9AE4228C0}" dt="2021-02-07T07:34:51.095" v="534" actId="478"/>
          <ac:spMkLst>
            <pc:docMk/>
            <pc:sldMk cId="520801887" sldId="701"/>
            <ac:spMk id="4" creationId="{0E992014-D2D9-4E62-8688-BE29947DCECC}"/>
          </ac:spMkLst>
        </pc:spChg>
      </pc:sldChg>
      <pc:sldChg chg="delSp modSp mod">
        <pc:chgData name="Siegbert Rudolph" userId="2af4d44886c067cc" providerId="LiveId" clId="{9819DD87-DEEC-446C-A825-4CD9AE4228C0}" dt="2021-02-07T07:34:51.095" v="545" actId="1076"/>
        <pc:sldMkLst>
          <pc:docMk/>
          <pc:sldMk cId="2798859499" sldId="702"/>
        </pc:sldMkLst>
        <pc:spChg chg="del">
          <ac:chgData name="Siegbert Rudolph" userId="2af4d44886c067cc" providerId="LiveId" clId="{9819DD87-DEEC-446C-A825-4CD9AE4228C0}" dt="2021-02-06T18:23:58.202" v="228" actId="478"/>
          <ac:spMkLst>
            <pc:docMk/>
            <pc:sldMk cId="2798859499" sldId="702"/>
            <ac:spMk id="2" creationId="{8EF6981A-AD61-40E8-A517-BBD5EF136B2F}"/>
          </ac:spMkLst>
        </pc:spChg>
        <pc:spChg chg="mod">
          <ac:chgData name="Siegbert Rudolph" userId="2af4d44886c067cc" providerId="LiveId" clId="{9819DD87-DEEC-446C-A825-4CD9AE4228C0}" dt="2021-02-07T07:34:51.095" v="545" actId="1076"/>
          <ac:spMkLst>
            <pc:docMk/>
            <pc:sldMk cId="2798859499" sldId="702"/>
            <ac:spMk id="2" creationId="{DA2E3583-230F-4A44-A131-001D2CA5C85F}"/>
          </ac:spMkLst>
        </pc:spChg>
        <pc:spChg chg="del mod">
          <ac:chgData name="Siegbert Rudolph" userId="2af4d44886c067cc" providerId="LiveId" clId="{9819DD87-DEEC-446C-A825-4CD9AE4228C0}" dt="2021-02-07T07:34:51.095" v="540" actId="478"/>
          <ac:spMkLst>
            <pc:docMk/>
            <pc:sldMk cId="2798859499" sldId="702"/>
            <ac:spMk id="3" creationId="{FC25AB26-808C-4E64-9B79-0CD9FA947FBD}"/>
          </ac:spMkLst>
        </pc:spChg>
      </pc:sldChg>
      <pc:sldChg chg="delSp modSp mod">
        <pc:chgData name="Siegbert Rudolph" userId="2af4d44886c067cc" providerId="LiveId" clId="{9819DD87-DEEC-446C-A825-4CD9AE4228C0}" dt="2021-02-07T07:34:51.095" v="551" actId="1076"/>
        <pc:sldMkLst>
          <pc:docMk/>
          <pc:sldMk cId="3280985348" sldId="703"/>
        </pc:sldMkLst>
        <pc:spChg chg="del">
          <ac:chgData name="Siegbert Rudolph" userId="2af4d44886c067cc" providerId="LiveId" clId="{9819DD87-DEEC-446C-A825-4CD9AE4228C0}" dt="2021-02-06T18:23:58.202" v="234" actId="478"/>
          <ac:spMkLst>
            <pc:docMk/>
            <pc:sldMk cId="3280985348" sldId="703"/>
            <ac:spMk id="2" creationId="{74E86390-1F9D-499D-8354-2C7EE6588216}"/>
          </ac:spMkLst>
        </pc:spChg>
        <pc:spChg chg="mod">
          <ac:chgData name="Siegbert Rudolph" userId="2af4d44886c067cc" providerId="LiveId" clId="{9819DD87-DEEC-446C-A825-4CD9AE4228C0}" dt="2021-02-07T07:34:51.095" v="551" actId="1076"/>
          <ac:spMkLst>
            <pc:docMk/>
            <pc:sldMk cId="3280985348" sldId="703"/>
            <ac:spMk id="2" creationId="{89C8B011-124C-4B09-99B6-B75DD6E46CC7}"/>
          </ac:spMkLst>
        </pc:spChg>
        <pc:spChg chg="del mod">
          <ac:chgData name="Siegbert Rudolph" userId="2af4d44886c067cc" providerId="LiveId" clId="{9819DD87-DEEC-446C-A825-4CD9AE4228C0}" dt="2021-02-07T07:34:51.095" v="546" actId="478"/>
          <ac:spMkLst>
            <pc:docMk/>
            <pc:sldMk cId="3280985348" sldId="703"/>
            <ac:spMk id="4" creationId="{1DEB9A22-DF72-4CA8-ABCB-917D3C335FA2}"/>
          </ac:spMkLst>
        </pc:spChg>
      </pc:sldChg>
      <pc:sldChg chg="delSp modSp mod">
        <pc:chgData name="Siegbert Rudolph" userId="2af4d44886c067cc" providerId="LiveId" clId="{9819DD87-DEEC-446C-A825-4CD9AE4228C0}" dt="2021-02-07T07:34:51.111" v="557" actId="1076"/>
        <pc:sldMkLst>
          <pc:docMk/>
          <pc:sldMk cId="3552815951" sldId="704"/>
        </pc:sldMkLst>
        <pc:spChg chg="mod">
          <ac:chgData name="Siegbert Rudolph" userId="2af4d44886c067cc" providerId="LiveId" clId="{9819DD87-DEEC-446C-A825-4CD9AE4228C0}" dt="2021-02-07T07:34:51.111" v="557" actId="1076"/>
          <ac:spMkLst>
            <pc:docMk/>
            <pc:sldMk cId="3552815951" sldId="704"/>
            <ac:spMk id="2" creationId="{8F073A6C-7C86-4E7D-BCB0-D82883976A34}"/>
          </ac:spMkLst>
        </pc:spChg>
        <pc:spChg chg="del">
          <ac:chgData name="Siegbert Rudolph" userId="2af4d44886c067cc" providerId="LiveId" clId="{9819DD87-DEEC-446C-A825-4CD9AE4228C0}" dt="2021-02-06T18:23:58.202" v="240" actId="478"/>
          <ac:spMkLst>
            <pc:docMk/>
            <pc:sldMk cId="3552815951" sldId="704"/>
            <ac:spMk id="2" creationId="{ABEAFDC8-05CC-4BC7-99D2-86DF8BB23469}"/>
          </ac:spMkLst>
        </pc:spChg>
        <pc:spChg chg="del mod">
          <ac:chgData name="Siegbert Rudolph" userId="2af4d44886c067cc" providerId="LiveId" clId="{9819DD87-DEEC-446C-A825-4CD9AE4228C0}" dt="2021-02-07T07:34:51.095" v="552" actId="478"/>
          <ac:spMkLst>
            <pc:docMk/>
            <pc:sldMk cId="3552815951" sldId="704"/>
            <ac:spMk id="4" creationId="{35AD958B-3C34-467A-A7FD-214D0DCF2196}"/>
          </ac:spMkLst>
        </pc:spChg>
      </pc:sldChg>
      <pc:sldChg chg="delSp modSp mod">
        <pc:chgData name="Siegbert Rudolph" userId="2af4d44886c067cc" providerId="LiveId" clId="{9819DD87-DEEC-446C-A825-4CD9AE4228C0}" dt="2021-02-07T07:34:51.111" v="563" actId="1076"/>
        <pc:sldMkLst>
          <pc:docMk/>
          <pc:sldMk cId="3326870341" sldId="705"/>
        </pc:sldMkLst>
        <pc:spChg chg="del">
          <ac:chgData name="Siegbert Rudolph" userId="2af4d44886c067cc" providerId="LiveId" clId="{9819DD87-DEEC-446C-A825-4CD9AE4228C0}" dt="2021-02-06T18:23:58.218" v="246" actId="478"/>
          <ac:spMkLst>
            <pc:docMk/>
            <pc:sldMk cId="3326870341" sldId="705"/>
            <ac:spMk id="2" creationId="{1E1ED365-B32E-4EE2-A1B5-39CDE6008C96}"/>
          </ac:spMkLst>
        </pc:spChg>
        <pc:spChg chg="mod">
          <ac:chgData name="Siegbert Rudolph" userId="2af4d44886c067cc" providerId="LiveId" clId="{9819DD87-DEEC-446C-A825-4CD9AE4228C0}" dt="2021-02-07T07:34:51.111" v="563" actId="1076"/>
          <ac:spMkLst>
            <pc:docMk/>
            <pc:sldMk cId="3326870341" sldId="705"/>
            <ac:spMk id="2" creationId="{67E47302-02A7-4F82-8FF5-CCBDC92434A4}"/>
          </ac:spMkLst>
        </pc:spChg>
        <pc:spChg chg="del mod">
          <ac:chgData name="Siegbert Rudolph" userId="2af4d44886c067cc" providerId="LiveId" clId="{9819DD87-DEEC-446C-A825-4CD9AE4228C0}" dt="2021-02-07T07:34:51.111" v="558" actId="478"/>
          <ac:spMkLst>
            <pc:docMk/>
            <pc:sldMk cId="3326870341" sldId="705"/>
            <ac:spMk id="4" creationId="{D1D81A78-3DA5-498D-9355-0799AA3931EB}"/>
          </ac:spMkLst>
        </pc:spChg>
      </pc:sldChg>
      <pc:sldChg chg="delSp modSp mod">
        <pc:chgData name="Siegbert Rudolph" userId="2af4d44886c067cc" providerId="LiveId" clId="{9819DD87-DEEC-446C-A825-4CD9AE4228C0}" dt="2021-02-07T07:34:51.111" v="569" actId="1076"/>
        <pc:sldMkLst>
          <pc:docMk/>
          <pc:sldMk cId="2717397350" sldId="706"/>
        </pc:sldMkLst>
        <pc:spChg chg="mod">
          <ac:chgData name="Siegbert Rudolph" userId="2af4d44886c067cc" providerId="LiveId" clId="{9819DD87-DEEC-446C-A825-4CD9AE4228C0}" dt="2021-02-07T07:34:51.111" v="569" actId="1076"/>
          <ac:spMkLst>
            <pc:docMk/>
            <pc:sldMk cId="2717397350" sldId="706"/>
            <ac:spMk id="2" creationId="{E84DFB95-A8C8-4E88-AB03-19EE743D96F6}"/>
          </ac:spMkLst>
        </pc:spChg>
        <pc:spChg chg="del">
          <ac:chgData name="Siegbert Rudolph" userId="2af4d44886c067cc" providerId="LiveId" clId="{9819DD87-DEEC-446C-A825-4CD9AE4228C0}" dt="2021-02-06T18:23:58.218" v="252" actId="478"/>
          <ac:spMkLst>
            <pc:docMk/>
            <pc:sldMk cId="2717397350" sldId="706"/>
            <ac:spMk id="2" creationId="{EB6D8EF6-CF8B-4352-B679-4C2C1C3CAB23}"/>
          </ac:spMkLst>
        </pc:spChg>
        <pc:spChg chg="del mod">
          <ac:chgData name="Siegbert Rudolph" userId="2af4d44886c067cc" providerId="LiveId" clId="{9819DD87-DEEC-446C-A825-4CD9AE4228C0}" dt="2021-02-07T07:34:51.111" v="564" actId="478"/>
          <ac:spMkLst>
            <pc:docMk/>
            <pc:sldMk cId="2717397350" sldId="706"/>
            <ac:spMk id="4" creationId="{B6052600-CACA-42D0-AC20-D75A5B8001BD}"/>
          </ac:spMkLst>
        </pc:spChg>
      </pc:sldChg>
      <pc:sldChg chg="delSp modSp mod">
        <pc:chgData name="Siegbert Rudolph" userId="2af4d44886c067cc" providerId="LiveId" clId="{9819DD87-DEEC-446C-A825-4CD9AE4228C0}" dt="2021-02-07T07:34:51.111" v="575" actId="1076"/>
        <pc:sldMkLst>
          <pc:docMk/>
          <pc:sldMk cId="2790216944" sldId="707"/>
        </pc:sldMkLst>
        <pc:spChg chg="mod">
          <ac:chgData name="Siegbert Rudolph" userId="2af4d44886c067cc" providerId="LiveId" clId="{9819DD87-DEEC-446C-A825-4CD9AE4228C0}" dt="2021-02-07T07:34:51.111" v="575" actId="1076"/>
          <ac:spMkLst>
            <pc:docMk/>
            <pc:sldMk cId="2790216944" sldId="707"/>
            <ac:spMk id="2" creationId="{6AEC2E7C-595F-45D1-863D-97C9AF2D2FE1}"/>
          </ac:spMkLst>
        </pc:spChg>
        <pc:spChg chg="del">
          <ac:chgData name="Siegbert Rudolph" userId="2af4d44886c067cc" providerId="LiveId" clId="{9819DD87-DEEC-446C-A825-4CD9AE4228C0}" dt="2021-02-06T18:23:58.218" v="258" actId="478"/>
          <ac:spMkLst>
            <pc:docMk/>
            <pc:sldMk cId="2790216944" sldId="707"/>
            <ac:spMk id="2" creationId="{7A44ECE5-3D9C-4DB5-B4A7-552E2CC5E65B}"/>
          </ac:spMkLst>
        </pc:spChg>
        <pc:spChg chg="del mod">
          <ac:chgData name="Siegbert Rudolph" userId="2af4d44886c067cc" providerId="LiveId" clId="{9819DD87-DEEC-446C-A825-4CD9AE4228C0}" dt="2021-02-07T07:34:51.111" v="570" actId="478"/>
          <ac:spMkLst>
            <pc:docMk/>
            <pc:sldMk cId="2790216944" sldId="707"/>
            <ac:spMk id="4" creationId="{0F5D6450-9928-4DD8-B0BC-97CA7464E724}"/>
          </ac:spMkLst>
        </pc:spChg>
      </pc:sldChg>
      <pc:sldChg chg="delSp modSp mod">
        <pc:chgData name="Siegbert Rudolph" userId="2af4d44886c067cc" providerId="LiveId" clId="{9819DD87-DEEC-446C-A825-4CD9AE4228C0}" dt="2021-02-07T07:34:51.111" v="581" actId="1076"/>
        <pc:sldMkLst>
          <pc:docMk/>
          <pc:sldMk cId="962042790" sldId="708"/>
        </pc:sldMkLst>
        <pc:spChg chg="mod">
          <ac:chgData name="Siegbert Rudolph" userId="2af4d44886c067cc" providerId="LiveId" clId="{9819DD87-DEEC-446C-A825-4CD9AE4228C0}" dt="2021-02-07T07:34:51.111" v="581" actId="1076"/>
          <ac:spMkLst>
            <pc:docMk/>
            <pc:sldMk cId="962042790" sldId="708"/>
            <ac:spMk id="2" creationId="{1BEDD006-4BA2-4CA0-99DE-FDC6584320A5}"/>
          </ac:spMkLst>
        </pc:spChg>
        <pc:spChg chg="del">
          <ac:chgData name="Siegbert Rudolph" userId="2af4d44886c067cc" providerId="LiveId" clId="{9819DD87-DEEC-446C-A825-4CD9AE4228C0}" dt="2021-02-06T18:23:58.233" v="264" actId="478"/>
          <ac:spMkLst>
            <pc:docMk/>
            <pc:sldMk cId="962042790" sldId="708"/>
            <ac:spMk id="2" creationId="{C31104DF-1C84-4B08-A913-C9E6D41CD3EB}"/>
          </ac:spMkLst>
        </pc:spChg>
        <pc:spChg chg="del mod">
          <ac:chgData name="Siegbert Rudolph" userId="2af4d44886c067cc" providerId="LiveId" clId="{9819DD87-DEEC-446C-A825-4CD9AE4228C0}" dt="2021-02-07T07:34:51.111" v="576" actId="478"/>
          <ac:spMkLst>
            <pc:docMk/>
            <pc:sldMk cId="962042790" sldId="708"/>
            <ac:spMk id="4" creationId="{BF99241C-58C4-4CC5-8AA4-FD1A453B416C}"/>
          </ac:spMkLst>
        </pc:spChg>
      </pc:sldChg>
      <pc:sldChg chg="delSp modSp mod">
        <pc:chgData name="Siegbert Rudolph" userId="2af4d44886c067cc" providerId="LiveId" clId="{9819DD87-DEEC-446C-A825-4CD9AE4228C0}" dt="2021-02-07T07:34:51.126" v="587" actId="1076"/>
        <pc:sldMkLst>
          <pc:docMk/>
          <pc:sldMk cId="2294460663" sldId="709"/>
        </pc:sldMkLst>
        <pc:spChg chg="mod">
          <ac:chgData name="Siegbert Rudolph" userId="2af4d44886c067cc" providerId="LiveId" clId="{9819DD87-DEEC-446C-A825-4CD9AE4228C0}" dt="2021-02-07T07:34:51.126" v="587" actId="1076"/>
          <ac:spMkLst>
            <pc:docMk/>
            <pc:sldMk cId="2294460663" sldId="709"/>
            <ac:spMk id="2" creationId="{D40E84BA-38DC-4106-8A7F-3472A81BE63A}"/>
          </ac:spMkLst>
        </pc:spChg>
        <pc:spChg chg="del">
          <ac:chgData name="Siegbert Rudolph" userId="2af4d44886c067cc" providerId="LiveId" clId="{9819DD87-DEEC-446C-A825-4CD9AE4228C0}" dt="2021-02-06T18:23:58.233" v="270" actId="478"/>
          <ac:spMkLst>
            <pc:docMk/>
            <pc:sldMk cId="2294460663" sldId="709"/>
            <ac:spMk id="2" creationId="{F2F4FB01-0818-4507-8BB9-921474508042}"/>
          </ac:spMkLst>
        </pc:spChg>
        <pc:spChg chg="del mod">
          <ac:chgData name="Siegbert Rudolph" userId="2af4d44886c067cc" providerId="LiveId" clId="{9819DD87-DEEC-446C-A825-4CD9AE4228C0}" dt="2021-02-07T07:34:51.111" v="582" actId="478"/>
          <ac:spMkLst>
            <pc:docMk/>
            <pc:sldMk cId="2294460663" sldId="709"/>
            <ac:spMk id="4" creationId="{365764D4-7666-4E95-9A43-0159175C0952}"/>
          </ac:spMkLst>
        </pc:spChg>
      </pc:sldChg>
      <pc:sldChg chg="delSp modSp mod">
        <pc:chgData name="Siegbert Rudolph" userId="2af4d44886c067cc" providerId="LiveId" clId="{9819DD87-DEEC-446C-A825-4CD9AE4228C0}" dt="2021-02-07T07:34:51.126" v="593" actId="1076"/>
        <pc:sldMkLst>
          <pc:docMk/>
          <pc:sldMk cId="3732394870" sldId="710"/>
        </pc:sldMkLst>
        <pc:spChg chg="del">
          <ac:chgData name="Siegbert Rudolph" userId="2af4d44886c067cc" providerId="LiveId" clId="{9819DD87-DEEC-446C-A825-4CD9AE4228C0}" dt="2021-02-06T18:23:58.233" v="276" actId="478"/>
          <ac:spMkLst>
            <pc:docMk/>
            <pc:sldMk cId="3732394870" sldId="710"/>
            <ac:spMk id="2" creationId="{5D7FFDE2-E7FA-4C73-AF90-185D9613B4DC}"/>
          </ac:spMkLst>
        </pc:spChg>
        <pc:spChg chg="mod">
          <ac:chgData name="Siegbert Rudolph" userId="2af4d44886c067cc" providerId="LiveId" clId="{9819DD87-DEEC-446C-A825-4CD9AE4228C0}" dt="2021-02-07T07:34:51.126" v="593" actId="1076"/>
          <ac:spMkLst>
            <pc:docMk/>
            <pc:sldMk cId="3732394870" sldId="710"/>
            <ac:spMk id="2" creationId="{DF7BE21E-EB36-4038-8A05-9437453031AE}"/>
          </ac:spMkLst>
        </pc:spChg>
        <pc:spChg chg="del mod">
          <ac:chgData name="Siegbert Rudolph" userId="2af4d44886c067cc" providerId="LiveId" clId="{9819DD87-DEEC-446C-A825-4CD9AE4228C0}" dt="2021-02-07T07:34:51.126" v="588" actId="478"/>
          <ac:spMkLst>
            <pc:docMk/>
            <pc:sldMk cId="3732394870" sldId="710"/>
            <ac:spMk id="4" creationId="{530D1CD6-AE79-4040-886F-6FDE80015D12}"/>
          </ac:spMkLst>
        </pc:spChg>
      </pc:sldChg>
      <pc:sldChg chg="delSp modSp mod">
        <pc:chgData name="Siegbert Rudolph" userId="2af4d44886c067cc" providerId="LiveId" clId="{9819DD87-DEEC-446C-A825-4CD9AE4228C0}" dt="2021-02-07T07:34:51.126" v="599" actId="1076"/>
        <pc:sldMkLst>
          <pc:docMk/>
          <pc:sldMk cId="2859889638" sldId="711"/>
        </pc:sldMkLst>
        <pc:spChg chg="del">
          <ac:chgData name="Siegbert Rudolph" userId="2af4d44886c067cc" providerId="LiveId" clId="{9819DD87-DEEC-446C-A825-4CD9AE4228C0}" dt="2021-02-06T18:23:58.233" v="282" actId="478"/>
          <ac:spMkLst>
            <pc:docMk/>
            <pc:sldMk cId="2859889638" sldId="711"/>
            <ac:spMk id="2" creationId="{3DAD6DD9-7E3B-4993-A5AE-81CE3E022BDD}"/>
          </ac:spMkLst>
        </pc:spChg>
        <pc:spChg chg="mod">
          <ac:chgData name="Siegbert Rudolph" userId="2af4d44886c067cc" providerId="LiveId" clId="{9819DD87-DEEC-446C-A825-4CD9AE4228C0}" dt="2021-02-07T07:34:51.126" v="599" actId="1076"/>
          <ac:spMkLst>
            <pc:docMk/>
            <pc:sldMk cId="2859889638" sldId="711"/>
            <ac:spMk id="2" creationId="{9CED26E9-0008-4486-A2C4-CAEA1C08C2AE}"/>
          </ac:spMkLst>
        </pc:spChg>
        <pc:spChg chg="del mod">
          <ac:chgData name="Siegbert Rudolph" userId="2af4d44886c067cc" providerId="LiveId" clId="{9819DD87-DEEC-446C-A825-4CD9AE4228C0}" dt="2021-02-07T07:34:51.126" v="594" actId="478"/>
          <ac:spMkLst>
            <pc:docMk/>
            <pc:sldMk cId="2859889638" sldId="711"/>
            <ac:spMk id="4" creationId="{37AC8AA1-BE46-405F-AE26-88C9565190B8}"/>
          </ac:spMkLst>
        </pc:spChg>
      </pc:sldChg>
      <pc:sldChg chg="delSp modSp mod">
        <pc:chgData name="Siegbert Rudolph" userId="2af4d44886c067cc" providerId="LiveId" clId="{9819DD87-DEEC-446C-A825-4CD9AE4228C0}" dt="2021-02-07T07:34:51.126" v="605" actId="1076"/>
        <pc:sldMkLst>
          <pc:docMk/>
          <pc:sldMk cId="3212973808" sldId="712"/>
        </pc:sldMkLst>
        <pc:spChg chg="mod">
          <ac:chgData name="Siegbert Rudolph" userId="2af4d44886c067cc" providerId="LiveId" clId="{9819DD87-DEEC-446C-A825-4CD9AE4228C0}" dt="2021-02-07T07:34:51.126" v="605" actId="1076"/>
          <ac:spMkLst>
            <pc:docMk/>
            <pc:sldMk cId="3212973808" sldId="712"/>
            <ac:spMk id="2" creationId="{BC032A63-59F5-4275-BA97-0AEF1C7C5F09}"/>
          </ac:spMkLst>
        </pc:spChg>
        <pc:spChg chg="del">
          <ac:chgData name="Siegbert Rudolph" userId="2af4d44886c067cc" providerId="LiveId" clId="{9819DD87-DEEC-446C-A825-4CD9AE4228C0}" dt="2021-02-06T18:23:58.249" v="288" actId="478"/>
          <ac:spMkLst>
            <pc:docMk/>
            <pc:sldMk cId="3212973808" sldId="712"/>
            <ac:spMk id="2" creationId="{C6D22539-6E5A-43DD-8671-AC8695E191BF}"/>
          </ac:spMkLst>
        </pc:spChg>
        <pc:spChg chg="del mod">
          <ac:chgData name="Siegbert Rudolph" userId="2af4d44886c067cc" providerId="LiveId" clId="{9819DD87-DEEC-446C-A825-4CD9AE4228C0}" dt="2021-02-07T07:34:51.126" v="600" actId="478"/>
          <ac:spMkLst>
            <pc:docMk/>
            <pc:sldMk cId="3212973808" sldId="712"/>
            <ac:spMk id="4" creationId="{7DECCA06-A08E-45E6-83CD-FDF8482D32D0}"/>
          </ac:spMkLst>
        </pc:spChg>
      </pc:sldChg>
      <pc:sldChg chg="delSp modSp mod">
        <pc:chgData name="Siegbert Rudolph" userId="2af4d44886c067cc" providerId="LiveId" clId="{9819DD87-DEEC-446C-A825-4CD9AE4228C0}" dt="2021-02-07T07:34:51.126" v="611" actId="1076"/>
        <pc:sldMkLst>
          <pc:docMk/>
          <pc:sldMk cId="1242677641" sldId="713"/>
        </pc:sldMkLst>
        <pc:spChg chg="mod">
          <ac:chgData name="Siegbert Rudolph" userId="2af4d44886c067cc" providerId="LiveId" clId="{9819DD87-DEEC-446C-A825-4CD9AE4228C0}" dt="2021-02-07T07:34:51.126" v="611" actId="1076"/>
          <ac:spMkLst>
            <pc:docMk/>
            <pc:sldMk cId="1242677641" sldId="713"/>
            <ac:spMk id="2" creationId="{0E3419CA-5411-4773-B065-E348715ECE42}"/>
          </ac:spMkLst>
        </pc:spChg>
        <pc:spChg chg="del">
          <ac:chgData name="Siegbert Rudolph" userId="2af4d44886c067cc" providerId="LiveId" clId="{9819DD87-DEEC-446C-A825-4CD9AE4228C0}" dt="2021-02-06T18:23:58.249" v="294" actId="478"/>
          <ac:spMkLst>
            <pc:docMk/>
            <pc:sldMk cId="1242677641" sldId="713"/>
            <ac:spMk id="2" creationId="{2CD434E3-0A0A-4F97-8ABE-8A47FD30A058}"/>
          </ac:spMkLst>
        </pc:spChg>
        <pc:spChg chg="del mod">
          <ac:chgData name="Siegbert Rudolph" userId="2af4d44886c067cc" providerId="LiveId" clId="{9819DD87-DEEC-446C-A825-4CD9AE4228C0}" dt="2021-02-07T07:34:51.126" v="606" actId="478"/>
          <ac:spMkLst>
            <pc:docMk/>
            <pc:sldMk cId="1242677641" sldId="713"/>
            <ac:spMk id="4" creationId="{6866592F-28C3-4768-969A-15507A1FF576}"/>
          </ac:spMkLst>
        </pc:spChg>
      </pc:sldChg>
      <pc:sldChg chg="delSp modSp mod">
        <pc:chgData name="Siegbert Rudolph" userId="2af4d44886c067cc" providerId="LiveId" clId="{9819DD87-DEEC-446C-A825-4CD9AE4228C0}" dt="2021-02-07T07:34:51.142" v="617" actId="1076"/>
        <pc:sldMkLst>
          <pc:docMk/>
          <pc:sldMk cId="3081089863" sldId="714"/>
        </pc:sldMkLst>
        <pc:spChg chg="mod">
          <ac:chgData name="Siegbert Rudolph" userId="2af4d44886c067cc" providerId="LiveId" clId="{9819DD87-DEEC-446C-A825-4CD9AE4228C0}" dt="2021-02-07T07:34:51.142" v="617" actId="1076"/>
          <ac:spMkLst>
            <pc:docMk/>
            <pc:sldMk cId="3081089863" sldId="714"/>
            <ac:spMk id="2" creationId="{B936149B-6D75-474D-B348-3891E0409D9F}"/>
          </ac:spMkLst>
        </pc:spChg>
        <pc:spChg chg="del">
          <ac:chgData name="Siegbert Rudolph" userId="2af4d44886c067cc" providerId="LiveId" clId="{9819DD87-DEEC-446C-A825-4CD9AE4228C0}" dt="2021-02-06T18:23:58.249" v="300" actId="478"/>
          <ac:spMkLst>
            <pc:docMk/>
            <pc:sldMk cId="3081089863" sldId="714"/>
            <ac:spMk id="2" creationId="{BA114A4F-A8BD-440C-8C21-8A9044A4CBDE}"/>
          </ac:spMkLst>
        </pc:spChg>
        <pc:spChg chg="del mod">
          <ac:chgData name="Siegbert Rudolph" userId="2af4d44886c067cc" providerId="LiveId" clId="{9819DD87-DEEC-446C-A825-4CD9AE4228C0}" dt="2021-02-07T07:34:51.126" v="612" actId="478"/>
          <ac:spMkLst>
            <pc:docMk/>
            <pc:sldMk cId="3081089863" sldId="714"/>
            <ac:spMk id="4" creationId="{4328E626-3A05-46B4-8E04-75DFD2615919}"/>
          </ac:spMkLst>
        </pc:spChg>
      </pc:sldChg>
    </pc:docChg>
  </pc:docChgLst>
  <pc:docChgLst>
    <pc:chgData name="Siegbert Rudolph" userId="2af4d44886c067cc" providerId="LiveId" clId="{0662194B-75E7-4807-A495-52A2676DA6B4}"/>
    <pc:docChg chg="modSld">
      <pc:chgData name="Siegbert Rudolph" userId="2af4d44886c067cc" providerId="LiveId" clId="{0662194B-75E7-4807-A495-52A2676DA6B4}" dt="2024-09-13T13:04:16.946" v="1" actId="20577"/>
      <pc:docMkLst>
        <pc:docMk/>
      </pc:docMkLst>
      <pc:sldChg chg="modSp mod">
        <pc:chgData name="Siegbert Rudolph" userId="2af4d44886c067cc" providerId="LiveId" clId="{0662194B-75E7-4807-A495-52A2676DA6B4}" dt="2024-09-13T13:04:16.946" v="1" actId="20577"/>
        <pc:sldMkLst>
          <pc:docMk/>
          <pc:sldMk cId="0" sldId="444"/>
        </pc:sldMkLst>
        <pc:spChg chg="mod">
          <ac:chgData name="Siegbert Rudolph" userId="2af4d44886c067cc" providerId="LiveId" clId="{0662194B-75E7-4807-A495-52A2676DA6B4}" dt="2024-09-13T13:04:16.946" v="1" actId="20577"/>
          <ac:spMkLst>
            <pc:docMk/>
            <pc:sldMk cId="0" sldId="444"/>
            <ac:spMk id="23" creationId="{00000000-0000-0000-0000-000000000000}"/>
          </ac:spMkLst>
        </pc:spChg>
      </pc:sldChg>
    </pc:docChg>
  </pc:docChgLst>
  <pc:docChgLst>
    <pc:chgData name="Siegbert Rudolph" userId="2af4d44886c067cc" providerId="LiveId" clId="{74D449D5-C5EB-4D6B-B5BC-511111AECF6C}"/>
    <pc:docChg chg="undo custSel delSld modSld">
      <pc:chgData name="Siegbert Rudolph" userId="2af4d44886c067cc" providerId="LiveId" clId="{74D449D5-C5EB-4D6B-B5BC-511111AECF6C}" dt="2020-07-07T14:29:18.005" v="6330" actId="1076"/>
      <pc:docMkLst>
        <pc:docMk/>
      </pc:docMkLst>
      <pc:sldChg chg="addSp delSp modSp mod modTransition delAnim modAnim">
        <pc:chgData name="Siegbert Rudolph" userId="2af4d44886c067cc" providerId="LiveId" clId="{74D449D5-C5EB-4D6B-B5BC-511111AECF6C}" dt="2020-07-07T14:29:17.784" v="6024" actId="1076"/>
        <pc:sldMkLst>
          <pc:docMk/>
          <pc:sldMk cId="0" sldId="444"/>
        </pc:sldMkLst>
        <pc:spChg chg="del">
          <ac:chgData name="Siegbert Rudolph" userId="2af4d44886c067cc" providerId="LiveId" clId="{74D449D5-C5EB-4D6B-B5BC-511111AECF6C}" dt="2020-07-07T14:29:17.780" v="6019" actId="478"/>
          <ac:spMkLst>
            <pc:docMk/>
            <pc:sldMk cId="0" sldId="444"/>
            <ac:spMk id="2" creationId="{85D682F0-79DB-498F-A184-4F5A43E7B726}"/>
          </ac:spMkLst>
        </pc:spChg>
        <pc:spChg chg="mod">
          <ac:chgData name="Siegbert Rudolph" userId="2af4d44886c067cc" providerId="LiveId" clId="{74D449D5-C5EB-4D6B-B5BC-511111AECF6C}" dt="2020-07-07T14:29:17.784" v="6024" actId="1076"/>
          <ac:spMkLst>
            <pc:docMk/>
            <pc:sldMk cId="0" sldId="444"/>
            <ac:spMk id="3" creationId="{BB6C9358-989C-4674-A071-9CE993B17045}"/>
          </ac:spMkLst>
        </pc:spChg>
        <pc:spChg chg="del">
          <ac:chgData name="Siegbert Rudolph" userId="2af4d44886c067cc" providerId="LiveId" clId="{74D449D5-C5EB-4D6B-B5BC-511111AECF6C}" dt="2020-06-19T16:19:37.766" v="645"/>
          <ac:spMkLst>
            <pc:docMk/>
            <pc:sldMk cId="0" sldId="444"/>
            <ac:spMk id="8" creationId="{00000000-0000-0000-0000-000000000000}"/>
          </ac:spMkLst>
        </pc:spChg>
        <pc:spChg chg="add del mod">
          <ac:chgData name="Siegbert Rudolph" userId="2af4d44886c067cc" providerId="LiveId" clId="{74D449D5-C5EB-4D6B-B5BC-511111AECF6C}" dt="2020-06-24T12:45:01.919" v="5856" actId="478"/>
          <ac:spMkLst>
            <pc:docMk/>
            <pc:sldMk cId="0" sldId="444"/>
            <ac:spMk id="11" creationId="{E53412F7-6445-420E-9FFF-BC1EB575AB96}"/>
          </ac:spMkLst>
        </pc:spChg>
        <pc:spChg chg="mod">
          <ac:chgData name="Siegbert Rudolph" userId="2af4d44886c067cc" providerId="LiveId" clId="{74D449D5-C5EB-4D6B-B5BC-511111AECF6C}" dt="2020-06-24T12:44:13.331" v="5746" actId="20577"/>
          <ac:spMkLst>
            <pc:docMk/>
            <pc:sldMk cId="0" sldId="444"/>
            <ac:spMk id="12" creationId="{00000000-0000-0000-0000-000000000000}"/>
          </ac:spMkLst>
        </pc:spChg>
        <pc:spChg chg="add del mod">
          <ac:chgData name="Siegbert Rudolph" userId="2af4d44886c067cc" providerId="LiveId" clId="{74D449D5-C5EB-4D6B-B5BC-511111AECF6C}" dt="2020-06-19T16:08:32.894" v="178" actId="478"/>
          <ac:spMkLst>
            <pc:docMk/>
            <pc:sldMk cId="0" sldId="444"/>
            <ac:spMk id="16" creationId="{55893782-1269-4A96-947D-92248E9387D3}"/>
          </ac:spMkLst>
        </pc:spChg>
        <pc:spChg chg="add del mod">
          <ac:chgData name="Siegbert Rudolph" userId="2af4d44886c067cc" providerId="LiveId" clId="{74D449D5-C5EB-4D6B-B5BC-511111AECF6C}" dt="2020-06-19T16:17:51.629" v="439" actId="478"/>
          <ac:spMkLst>
            <pc:docMk/>
            <pc:sldMk cId="0" sldId="444"/>
            <ac:spMk id="18" creationId="{9D102DA7-9AA4-4A4F-8E94-B4F3F84DC918}"/>
          </ac:spMkLst>
        </pc:spChg>
        <pc:spChg chg="add del mod">
          <ac:chgData name="Siegbert Rudolph" userId="2af4d44886c067cc" providerId="LiveId" clId="{74D449D5-C5EB-4D6B-B5BC-511111AECF6C}" dt="2020-06-19T16:18:23.179" v="543" actId="478"/>
          <ac:spMkLst>
            <pc:docMk/>
            <pc:sldMk cId="0" sldId="444"/>
            <ac:spMk id="19" creationId="{FA8DE6F0-DF02-4716-98F5-4A0794B12E51}"/>
          </ac:spMkLst>
        </pc:spChg>
        <pc:spChg chg="mod">
          <ac:chgData name="Siegbert Rudolph" userId="2af4d44886c067cc" providerId="LiveId" clId="{74D449D5-C5EB-4D6B-B5BC-511111AECF6C}" dt="2020-06-24T06:09:57.181" v="5193" actId="20577"/>
          <ac:spMkLst>
            <pc:docMk/>
            <pc:sldMk cId="0" sldId="444"/>
            <ac:spMk id="23" creationId="{00000000-0000-0000-0000-000000000000}"/>
          </ac:spMkLst>
        </pc:spChg>
        <pc:spChg chg="mod">
          <ac:chgData name="Siegbert Rudolph" userId="2af4d44886c067cc" providerId="LiveId" clId="{74D449D5-C5EB-4D6B-B5BC-511111AECF6C}" dt="2020-06-24T12:24:20.306" v="5391" actId="20577"/>
          <ac:spMkLst>
            <pc:docMk/>
            <pc:sldMk cId="0" sldId="444"/>
            <ac:spMk id="27" creationId="{00000000-0000-0000-0000-000000000000}"/>
          </ac:spMkLst>
        </pc:spChg>
        <pc:spChg chg="mod">
          <ac:chgData name="Siegbert Rudolph" userId="2af4d44886c067cc" providerId="LiveId" clId="{74D449D5-C5EB-4D6B-B5BC-511111AECF6C}" dt="2020-06-19T16:00:23.508" v="7" actId="207"/>
          <ac:spMkLst>
            <pc:docMk/>
            <pc:sldMk cId="0" sldId="444"/>
            <ac:spMk id="28" creationId="{00000000-0000-0000-0000-000000000000}"/>
          </ac:spMkLst>
        </pc:spChg>
      </pc:sldChg>
      <pc:sldChg chg="addSp delSp modSp mod modTransition delAnim modAnim">
        <pc:chgData name="Siegbert Rudolph" userId="2af4d44886c067cc" providerId="LiveId" clId="{74D449D5-C5EB-4D6B-B5BC-511111AECF6C}" dt="2020-07-07T14:29:18.005" v="6330" actId="1076"/>
        <pc:sldMkLst>
          <pc:docMk/>
          <pc:sldMk cId="1647492060" sldId="607"/>
        </pc:sldMkLst>
        <pc:spChg chg="del">
          <ac:chgData name="Siegbert Rudolph" userId="2af4d44886c067cc" providerId="LiveId" clId="{74D449D5-C5EB-4D6B-B5BC-511111AECF6C}" dt="2020-07-07T14:29:18.002" v="6325" actId="478"/>
          <ac:spMkLst>
            <pc:docMk/>
            <pc:sldMk cId="1647492060" sldId="607"/>
            <ac:spMk id="2" creationId="{125667A9-9722-4ACA-AD44-E82309850B7E}"/>
          </ac:spMkLst>
        </pc:spChg>
        <pc:spChg chg="mod">
          <ac:chgData name="Siegbert Rudolph" userId="2af4d44886c067cc" providerId="LiveId" clId="{74D449D5-C5EB-4D6B-B5BC-511111AECF6C}" dt="2020-07-07T14:29:18.005" v="6330" actId="1076"/>
          <ac:spMkLst>
            <pc:docMk/>
            <pc:sldMk cId="1647492060" sldId="607"/>
            <ac:spMk id="5" creationId="{32E94757-8B4C-454C-888D-E5F55AE17BAF}"/>
          </ac:spMkLst>
        </pc:spChg>
        <pc:spChg chg="add del mod">
          <ac:chgData name="Siegbert Rudolph" userId="2af4d44886c067cc" providerId="LiveId" clId="{74D449D5-C5EB-4D6B-B5BC-511111AECF6C}" dt="2020-06-24T12:45:58.036" v="5958"/>
          <ac:spMkLst>
            <pc:docMk/>
            <pc:sldMk cId="1647492060" sldId="607"/>
            <ac:spMk id="11" creationId="{9B64A53B-1179-4364-A4E7-966E25936D6C}"/>
          </ac:spMkLst>
        </pc:spChg>
        <pc:spChg chg="add mod">
          <ac:chgData name="Siegbert Rudolph" userId="2af4d44886c067cc" providerId="LiveId" clId="{74D449D5-C5EB-4D6B-B5BC-511111AECF6C}" dt="2020-06-24T12:47:41.057" v="6017"/>
          <ac:spMkLst>
            <pc:docMk/>
            <pc:sldMk cId="1647492060" sldId="607"/>
            <ac:spMk id="12" creationId="{B1B6C7C7-20AE-499D-B650-19AB05386BDF}"/>
          </ac:spMkLst>
        </pc:spChg>
        <pc:spChg chg="add mod">
          <ac:chgData name="Siegbert Rudolph" userId="2af4d44886c067cc" providerId="LiveId" clId="{74D449D5-C5EB-4D6B-B5BC-511111AECF6C}" dt="2020-06-19T16:24:57.485" v="1531" actId="20577"/>
          <ac:spMkLst>
            <pc:docMk/>
            <pc:sldMk cId="1647492060" sldId="607"/>
            <ac:spMk id="13" creationId="{10495494-08AF-4C11-A562-F7C4B31ECC3B}"/>
          </ac:spMkLst>
        </pc:spChg>
        <pc:spChg chg="add del mod">
          <ac:chgData name="Siegbert Rudolph" userId="2af4d44886c067cc" providerId="LiveId" clId="{74D449D5-C5EB-4D6B-B5BC-511111AECF6C}" dt="2020-06-19T16:24:48.631" v="1511" actId="478"/>
          <ac:spMkLst>
            <pc:docMk/>
            <pc:sldMk cId="1647492060" sldId="607"/>
            <ac:spMk id="14" creationId="{27D1B7B8-22E4-417A-91C2-D1C69AE5EFA0}"/>
          </ac:spMkLst>
        </pc:spChg>
        <pc:spChg chg="add del mod">
          <ac:chgData name="Siegbert Rudolph" userId="2af4d44886c067cc" providerId="LiveId" clId="{74D449D5-C5EB-4D6B-B5BC-511111AECF6C}" dt="2020-06-19T16:24:46.761" v="1510" actId="478"/>
          <ac:spMkLst>
            <pc:docMk/>
            <pc:sldMk cId="1647492060" sldId="607"/>
            <ac:spMk id="15" creationId="{8B8B9584-0961-4B38-96AE-F663DD0C0117}"/>
          </ac:spMkLst>
        </pc:spChg>
        <pc:spChg chg="del mod topLvl">
          <ac:chgData name="Siegbert Rudolph" userId="2af4d44886c067cc" providerId="LiveId" clId="{74D449D5-C5EB-4D6B-B5BC-511111AECF6C}" dt="2020-06-19T16:19:37.911" v="1041"/>
          <ac:spMkLst>
            <pc:docMk/>
            <pc:sldMk cId="1647492060" sldId="607"/>
            <ac:spMk id="17" creationId="{00000000-0000-0000-0000-000000000000}"/>
          </ac:spMkLst>
        </pc:spChg>
        <pc:spChg chg="del mod topLvl">
          <ac:chgData name="Siegbert Rudolph" userId="2af4d44886c067cc" providerId="LiveId" clId="{74D449D5-C5EB-4D6B-B5BC-511111AECF6C}" dt="2020-06-24T12:41:59.680" v="5492" actId="478"/>
          <ac:spMkLst>
            <pc:docMk/>
            <pc:sldMk cId="1647492060" sldId="607"/>
            <ac:spMk id="18" creationId="{00000000-0000-0000-0000-000000000000}"/>
          </ac:spMkLst>
        </pc:spChg>
        <pc:spChg chg="del mod topLvl">
          <ac:chgData name="Siegbert Rudolph" userId="2af4d44886c067cc" providerId="LiveId" clId="{74D449D5-C5EB-4D6B-B5BC-511111AECF6C}" dt="2020-06-19T16:19:37.911" v="1043"/>
          <ac:spMkLst>
            <pc:docMk/>
            <pc:sldMk cId="1647492060" sldId="607"/>
            <ac:spMk id="20" creationId="{00000000-0000-0000-0000-000000000000}"/>
          </ac:spMkLst>
        </pc:spChg>
        <pc:spChg chg="del mod topLvl">
          <ac:chgData name="Siegbert Rudolph" userId="2af4d44886c067cc" providerId="LiveId" clId="{74D449D5-C5EB-4D6B-B5BC-511111AECF6C}" dt="2020-06-24T12:48:10.703" v="6018" actId="478"/>
          <ac:spMkLst>
            <pc:docMk/>
            <pc:sldMk cId="1647492060" sldId="607"/>
            <ac:spMk id="21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0T06:45:04.135" v="1612"/>
          <ac:spMkLst>
            <pc:docMk/>
            <pc:sldMk cId="1647492060" sldId="607"/>
            <ac:spMk id="22" creationId="{9E81D401-17FC-456E-BFBD-9C9BF43518D7}"/>
          </ac:spMkLst>
        </pc:spChg>
        <pc:grpChg chg="del">
          <ac:chgData name="Siegbert Rudolph" userId="2af4d44886c067cc" providerId="LiveId" clId="{74D449D5-C5EB-4D6B-B5BC-511111AECF6C}" dt="2020-06-19T16:07:54.400" v="75"/>
          <ac:grpSpMkLst>
            <pc:docMk/>
            <pc:sldMk cId="1647492060" sldId="607"/>
            <ac:grpSpMk id="16" creationId="{00000000-0000-0000-0000-000000000000}"/>
          </ac:grpSpMkLst>
        </pc:grpChg>
        <pc:grpChg chg="del">
          <ac:chgData name="Siegbert Rudolph" userId="2af4d44886c067cc" providerId="LiveId" clId="{74D449D5-C5EB-4D6B-B5BC-511111AECF6C}" dt="2020-06-19T16:07:54.400" v="76"/>
          <ac:grpSpMkLst>
            <pc:docMk/>
            <pc:sldMk cId="1647492060" sldId="607"/>
            <ac:grpSpMk id="19" creationId="{00000000-0000-0000-0000-000000000000}"/>
          </ac:grpSpMkLst>
        </pc:grpChg>
      </pc:sldChg>
      <pc:sldChg chg="addSp delSp modSp mod delAnim modAnim">
        <pc:chgData name="Siegbert Rudolph" userId="2af4d44886c067cc" providerId="LiveId" clId="{74D449D5-C5EB-4D6B-B5BC-511111AECF6C}" dt="2020-07-07T14:29:17.788" v="6030" actId="1076"/>
        <pc:sldMkLst>
          <pc:docMk/>
          <pc:sldMk cId="4139754275" sldId="665"/>
        </pc:sldMkLst>
        <pc:spChg chg="del">
          <ac:chgData name="Siegbert Rudolph" userId="2af4d44886c067cc" providerId="LiveId" clId="{74D449D5-C5EB-4D6B-B5BC-511111AECF6C}" dt="2020-07-07T14:29:17.785" v="6025" actId="478"/>
          <ac:spMkLst>
            <pc:docMk/>
            <pc:sldMk cId="4139754275" sldId="665"/>
            <ac:spMk id="2" creationId="{6C36CD39-D8E2-4556-A011-5DAA8CAD6F38}"/>
          </ac:spMkLst>
        </pc:spChg>
        <pc:spChg chg="mod">
          <ac:chgData name="Siegbert Rudolph" userId="2af4d44886c067cc" providerId="LiveId" clId="{74D449D5-C5EB-4D6B-B5BC-511111AECF6C}" dt="2020-06-23T14:47:02.910" v="3153" actId="1076"/>
          <ac:spMkLst>
            <pc:docMk/>
            <pc:sldMk cId="4139754275" sldId="665"/>
            <ac:spMk id="3" creationId="{81E9289A-6AA8-4883-9C99-EE5669C195F9}"/>
          </ac:spMkLst>
        </pc:spChg>
        <pc:spChg chg="add mod">
          <ac:chgData name="Siegbert Rudolph" userId="2af4d44886c067cc" providerId="LiveId" clId="{74D449D5-C5EB-4D6B-B5BC-511111AECF6C}" dt="2020-06-20T06:45:19.951" v="1668" actId="1035"/>
          <ac:spMkLst>
            <pc:docMk/>
            <pc:sldMk cId="4139754275" sldId="665"/>
            <ac:spMk id="5" creationId="{8C120174-CE55-4EF7-ABF5-97357796A83A}"/>
          </ac:spMkLst>
        </pc:spChg>
        <pc:spChg chg="mod">
          <ac:chgData name="Siegbert Rudolph" userId="2af4d44886c067cc" providerId="LiveId" clId="{74D449D5-C5EB-4D6B-B5BC-511111AECF6C}" dt="2020-07-07T14:29:17.788" v="6030" actId="1076"/>
          <ac:spMkLst>
            <pc:docMk/>
            <pc:sldMk cId="4139754275" sldId="665"/>
            <ac:spMk id="6" creationId="{CE725A11-18D5-4ED0-B444-5A3E6291012A}"/>
          </ac:spMkLst>
        </pc:spChg>
        <pc:spChg chg="del">
          <ac:chgData name="Siegbert Rudolph" userId="2af4d44886c067cc" providerId="LiveId" clId="{74D449D5-C5EB-4D6B-B5BC-511111AECF6C}" dt="2020-06-19T16:19:37.767" v="647"/>
          <ac:spMkLst>
            <pc:docMk/>
            <pc:sldMk cId="4139754275" sldId="66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68" v="649"/>
          <ac:spMkLst>
            <pc:docMk/>
            <pc:sldMk cId="4139754275" sldId="665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2" v="5494"/>
          <ac:spMkLst>
            <pc:docMk/>
            <pc:sldMk cId="4139754275" sldId="665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59" v="5594"/>
          <ac:spMkLst>
            <pc:docMk/>
            <pc:sldMk cId="4139754275" sldId="665"/>
            <ac:spMk id="12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6:50.674" v="5961" actId="555"/>
          <ac:spMkLst>
            <pc:docMk/>
            <pc:sldMk cId="4139754275" sldId="665"/>
            <ac:spMk id="13" creationId="{1FE91CE7-95DA-4C48-ADD5-AFA92A033D27}"/>
          </ac:spMkLst>
        </pc:spChg>
        <pc:spChg chg="add del mod">
          <ac:chgData name="Siegbert Rudolph" userId="2af4d44886c067cc" providerId="LiveId" clId="{74D449D5-C5EB-4D6B-B5BC-511111AECF6C}" dt="2020-06-24T12:45:57.970" v="5858"/>
          <ac:spMkLst>
            <pc:docMk/>
            <pc:sldMk cId="4139754275" sldId="665"/>
            <ac:spMk id="14" creationId="{0FEE7C87-19E9-4A71-9842-3FE8A3D4E347}"/>
          </ac:spMkLst>
        </pc:spChg>
        <pc:spChg chg="add mod">
          <ac:chgData name="Siegbert Rudolph" userId="2af4d44886c067cc" providerId="LiveId" clId="{74D449D5-C5EB-4D6B-B5BC-511111AECF6C}" dt="2020-06-24T12:46:59.788" v="5967" actId="20577"/>
          <ac:spMkLst>
            <pc:docMk/>
            <pc:sldMk cId="4139754275" sldId="665"/>
            <ac:spMk id="17" creationId="{E5675687-1FC8-4519-B1D8-BA6562B058C6}"/>
          </ac:spMkLst>
        </pc:spChg>
        <pc:spChg chg="del">
          <ac:chgData name="Siegbert Rudolph" userId="2af4d44886c067cc" providerId="LiveId" clId="{74D449D5-C5EB-4D6B-B5BC-511111AECF6C}" dt="2020-06-19T16:19:37.773" v="651"/>
          <ac:spMkLst>
            <pc:docMk/>
            <pc:sldMk cId="4139754275" sldId="665"/>
            <ac:spMk id="67" creationId="{00000000-0000-0000-0000-000000000000}"/>
          </ac:spMkLst>
        </pc:spChg>
        <pc:spChg chg="mod">
          <ac:chgData name="Siegbert Rudolph" userId="2af4d44886c067cc" providerId="LiveId" clId="{74D449D5-C5EB-4D6B-B5BC-511111AECF6C}" dt="2020-06-19T16:08:38.563" v="180" actId="1076"/>
          <ac:spMkLst>
            <pc:docMk/>
            <pc:sldMk cId="4139754275" sldId="665"/>
            <ac:spMk id="27650" creationId="{00000000-0000-0000-0000-000000000000}"/>
          </ac:spMkLst>
        </pc:spChg>
      </pc:sldChg>
      <pc:sldChg chg="addSp delSp modSp mod modTransition delAnim modAnim">
        <pc:chgData name="Siegbert Rudolph" userId="2af4d44886c067cc" providerId="LiveId" clId="{74D449D5-C5EB-4D6B-B5BC-511111AECF6C}" dt="2020-07-07T14:29:17.792" v="6036" actId="1076"/>
        <pc:sldMkLst>
          <pc:docMk/>
          <pc:sldMk cId="851338789" sldId="666"/>
        </pc:sldMkLst>
        <pc:spChg chg="del">
          <ac:chgData name="Siegbert Rudolph" userId="2af4d44886c067cc" providerId="LiveId" clId="{74D449D5-C5EB-4D6B-B5BC-511111AECF6C}" dt="2020-07-07T14:29:17.789" v="6031" actId="478"/>
          <ac:spMkLst>
            <pc:docMk/>
            <pc:sldMk cId="851338789" sldId="666"/>
            <ac:spMk id="2" creationId="{045BB5C9-1BB7-4D94-8AD8-202F65E8ADE7}"/>
          </ac:spMkLst>
        </pc:spChg>
        <pc:spChg chg="mod">
          <ac:chgData name="Siegbert Rudolph" userId="2af4d44886c067cc" providerId="LiveId" clId="{74D449D5-C5EB-4D6B-B5BC-511111AECF6C}" dt="2020-07-07T14:29:17.792" v="6036" actId="1076"/>
          <ac:spMkLst>
            <pc:docMk/>
            <pc:sldMk cId="851338789" sldId="666"/>
            <ac:spMk id="4" creationId="{45C65DFD-6C9A-4B02-8787-75F5D7D2BBD2}"/>
          </ac:spMkLst>
        </pc:spChg>
        <pc:spChg chg="del">
          <ac:chgData name="Siegbert Rudolph" userId="2af4d44886c067cc" providerId="LiveId" clId="{74D449D5-C5EB-4D6B-B5BC-511111AECF6C}" dt="2020-06-19T16:19:37.774" v="653"/>
          <ac:spMkLst>
            <pc:docMk/>
            <pc:sldMk cId="851338789" sldId="66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75" v="655"/>
          <ac:spMkLst>
            <pc:docMk/>
            <pc:sldMk cId="851338789" sldId="666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3" v="5496"/>
          <ac:spMkLst>
            <pc:docMk/>
            <pc:sldMk cId="851338789" sldId="666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0" v="5596"/>
          <ac:spMkLst>
            <pc:docMk/>
            <pc:sldMk cId="851338789" sldId="666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07.983" v="23" actId="478"/>
          <ac:spMkLst>
            <pc:docMk/>
            <pc:sldMk cId="851338789" sldId="666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37" v="5749" actId="20577"/>
          <ac:spMkLst>
            <pc:docMk/>
            <pc:sldMk cId="851338789" sldId="666"/>
            <ac:spMk id="13" creationId="{6B9C2FD3-4A66-4313-954F-7019DBBC7E74}"/>
          </ac:spMkLst>
        </pc:spChg>
        <pc:spChg chg="add del mod">
          <ac:chgData name="Siegbert Rudolph" userId="2af4d44886c067cc" providerId="LiveId" clId="{74D449D5-C5EB-4D6B-B5BC-511111AECF6C}" dt="2020-06-24T12:45:57.972" v="5860"/>
          <ac:spMkLst>
            <pc:docMk/>
            <pc:sldMk cId="851338789" sldId="666"/>
            <ac:spMk id="14" creationId="{CE739FF5-CD82-415A-9195-9E397B20D56E}"/>
          </ac:spMkLst>
        </pc:spChg>
        <pc:spChg chg="add mod">
          <ac:chgData name="Siegbert Rudolph" userId="2af4d44886c067cc" providerId="LiveId" clId="{74D449D5-C5EB-4D6B-B5BC-511111AECF6C}" dt="2020-06-19T16:01:12.630" v="9"/>
          <ac:spMkLst>
            <pc:docMk/>
            <pc:sldMk cId="851338789" sldId="666"/>
            <ac:spMk id="17" creationId="{2608B173-C1E9-4A52-8DFE-3C3B4ADB5EF9}"/>
          </ac:spMkLst>
        </pc:spChg>
        <pc:spChg chg="add mod">
          <ac:chgData name="Siegbert Rudolph" userId="2af4d44886c067cc" providerId="LiveId" clId="{74D449D5-C5EB-4D6B-B5BC-511111AECF6C}" dt="2020-06-23T14:47:13.648" v="3155" actId="1076"/>
          <ac:spMkLst>
            <pc:docMk/>
            <pc:sldMk cId="851338789" sldId="666"/>
            <ac:spMk id="18" creationId="{23683212-22E0-45A9-83F9-A4D51BD24B6A}"/>
          </ac:spMkLst>
        </pc:spChg>
        <pc:spChg chg="add mod">
          <ac:chgData name="Siegbert Rudolph" userId="2af4d44886c067cc" providerId="LiveId" clId="{74D449D5-C5EB-4D6B-B5BC-511111AECF6C}" dt="2020-06-24T12:47:40.755" v="5968"/>
          <ac:spMkLst>
            <pc:docMk/>
            <pc:sldMk cId="851338789" sldId="666"/>
            <ac:spMk id="19" creationId="{8F737AFC-3ED8-4AE6-B004-5C8206F83D52}"/>
          </ac:spMkLst>
        </pc:spChg>
        <pc:spChg chg="add mod">
          <ac:chgData name="Siegbert Rudolph" userId="2af4d44886c067cc" providerId="LiveId" clId="{74D449D5-C5EB-4D6B-B5BC-511111AECF6C}" dt="2020-06-19T16:08:26.088" v="78"/>
          <ac:spMkLst>
            <pc:docMk/>
            <pc:sldMk cId="851338789" sldId="666"/>
            <ac:spMk id="20" creationId="{A5782DC2-1F46-4298-9DB0-BFFEF8615B6C}"/>
          </ac:spMkLst>
        </pc:spChg>
        <pc:spChg chg="add del mod">
          <ac:chgData name="Siegbert Rudolph" userId="2af4d44886c067cc" providerId="LiveId" clId="{74D449D5-C5EB-4D6B-B5BC-511111AECF6C}" dt="2020-06-19T16:17:56.018" v="440" actId="478"/>
          <ac:spMkLst>
            <pc:docMk/>
            <pc:sldMk cId="851338789" sldId="666"/>
            <ac:spMk id="21" creationId="{964B9BF0-E4FB-4C32-9106-91FB53B71BD2}"/>
          </ac:spMkLst>
        </pc:spChg>
        <pc:spChg chg="add del mod">
          <ac:chgData name="Siegbert Rudolph" userId="2af4d44886c067cc" providerId="LiveId" clId="{74D449D5-C5EB-4D6B-B5BC-511111AECF6C}" dt="2020-06-19T16:18:27.933" v="544" actId="478"/>
          <ac:spMkLst>
            <pc:docMk/>
            <pc:sldMk cId="851338789" sldId="666"/>
            <ac:spMk id="22" creationId="{44707AF2-F002-42C2-AB60-2C0F2B29A8F3}"/>
          </ac:spMkLst>
        </pc:spChg>
        <pc:spChg chg="add mod">
          <ac:chgData name="Siegbert Rudolph" userId="2af4d44886c067cc" providerId="LiveId" clId="{74D449D5-C5EB-4D6B-B5BC-511111AECF6C}" dt="2020-06-20T06:45:34.033" v="1669" actId="1076"/>
          <ac:spMkLst>
            <pc:docMk/>
            <pc:sldMk cId="851338789" sldId="666"/>
            <ac:spMk id="23" creationId="{7A169C42-30CE-402A-9BAD-47D5F971205F}"/>
          </ac:spMkLst>
        </pc:spChg>
        <pc:spChg chg="del mod">
          <ac:chgData name="Siegbert Rudolph" userId="2af4d44886c067cc" providerId="LiveId" clId="{74D449D5-C5EB-4D6B-B5BC-511111AECF6C}" dt="2020-06-19T16:01:38.287" v="13" actId="478"/>
          <ac:spMkLst>
            <pc:docMk/>
            <pc:sldMk cId="851338789" sldId="666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80" v="657"/>
          <ac:spMkLst>
            <pc:docMk/>
            <pc:sldMk cId="851338789" sldId="666"/>
            <ac:spMk id="67" creationId="{00000000-0000-0000-0000-000000000000}"/>
          </ac:spMkLst>
        </pc:spChg>
        <pc:spChg chg="mod">
          <ac:chgData name="Siegbert Rudolph" userId="2af4d44886c067cc" providerId="LiveId" clId="{74D449D5-C5EB-4D6B-B5BC-511111AECF6C}" dt="2020-06-19T16:09:59.430" v="190" actId="1035"/>
          <ac:spMkLst>
            <pc:docMk/>
            <pc:sldMk cId="851338789" sldId="666"/>
            <ac:spMk id="68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1:11.271" v="8" actId="478"/>
          <ac:spMkLst>
            <pc:docMk/>
            <pc:sldMk cId="851338789" sldId="666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09.910" v="24" actId="478"/>
          <ac:spMkLst>
            <pc:docMk/>
            <pc:sldMk cId="851338789" sldId="666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15.484" v="26" actId="478"/>
          <ac:spMkLst>
            <pc:docMk/>
            <pc:sldMk cId="851338789" sldId="666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13.318" v="25" actId="478"/>
          <ac:spMkLst>
            <pc:docMk/>
            <pc:sldMk cId="851338789" sldId="666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19T16:19:50.189" v="1344" actId="1076"/>
          <ac:picMkLst>
            <pc:docMk/>
            <pc:sldMk cId="851338789" sldId="666"/>
            <ac:picMk id="3" creationId="{2710702C-6412-4B3C-968A-835474B799DF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796" v="6042" actId="1076"/>
        <pc:sldMkLst>
          <pc:docMk/>
          <pc:sldMk cId="32619341" sldId="667"/>
        </pc:sldMkLst>
        <pc:spChg chg="del">
          <ac:chgData name="Siegbert Rudolph" userId="2af4d44886c067cc" providerId="LiveId" clId="{74D449D5-C5EB-4D6B-B5BC-511111AECF6C}" dt="2020-07-07T14:29:17.793" v="6037" actId="478"/>
          <ac:spMkLst>
            <pc:docMk/>
            <pc:sldMk cId="32619341" sldId="667"/>
            <ac:spMk id="2" creationId="{FBB3A43B-C4BA-45DB-8A7E-07F59095921E}"/>
          </ac:spMkLst>
        </pc:spChg>
        <pc:spChg chg="mod">
          <ac:chgData name="Siegbert Rudolph" userId="2af4d44886c067cc" providerId="LiveId" clId="{74D449D5-C5EB-4D6B-B5BC-511111AECF6C}" dt="2020-07-07T14:29:17.796" v="6042" actId="1076"/>
          <ac:spMkLst>
            <pc:docMk/>
            <pc:sldMk cId="32619341" sldId="667"/>
            <ac:spMk id="4" creationId="{FC3D75C7-721E-4BC8-AC26-F90C436FBF8C}"/>
          </ac:spMkLst>
        </pc:spChg>
        <pc:spChg chg="del">
          <ac:chgData name="Siegbert Rudolph" userId="2af4d44886c067cc" providerId="LiveId" clId="{74D449D5-C5EB-4D6B-B5BC-511111AECF6C}" dt="2020-06-19T16:19:37.781" v="659"/>
          <ac:spMkLst>
            <pc:docMk/>
            <pc:sldMk cId="32619341" sldId="66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82" v="661"/>
          <ac:spMkLst>
            <pc:docMk/>
            <pc:sldMk cId="32619341" sldId="667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4" v="5498"/>
          <ac:spMkLst>
            <pc:docMk/>
            <pc:sldMk cId="32619341" sldId="667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1" v="5598"/>
          <ac:spMkLst>
            <pc:docMk/>
            <pc:sldMk cId="32619341" sldId="667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5.307" v="27" actId="478"/>
          <ac:spMkLst>
            <pc:docMk/>
            <pc:sldMk cId="32619341" sldId="667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39" v="5750" actId="20577"/>
          <ac:spMkLst>
            <pc:docMk/>
            <pc:sldMk cId="32619341" sldId="667"/>
            <ac:spMk id="13" creationId="{1BD890B4-AA3D-4604-B078-F6BC4A45A583}"/>
          </ac:spMkLst>
        </pc:spChg>
        <pc:spChg chg="add del mod">
          <ac:chgData name="Siegbert Rudolph" userId="2af4d44886c067cc" providerId="LiveId" clId="{74D449D5-C5EB-4D6B-B5BC-511111AECF6C}" dt="2020-06-24T12:45:57.973" v="5862"/>
          <ac:spMkLst>
            <pc:docMk/>
            <pc:sldMk cId="32619341" sldId="667"/>
            <ac:spMk id="14" creationId="{9C38C35A-26C3-4BB3-A242-44A9D6DED372}"/>
          </ac:spMkLst>
        </pc:spChg>
        <pc:spChg chg="add mod">
          <ac:chgData name="Siegbert Rudolph" userId="2af4d44886c067cc" providerId="LiveId" clId="{74D449D5-C5EB-4D6B-B5BC-511111AECF6C}" dt="2020-06-19T16:01:20.983" v="11"/>
          <ac:spMkLst>
            <pc:docMk/>
            <pc:sldMk cId="32619341" sldId="667"/>
            <ac:spMk id="17" creationId="{41A92671-7318-48E6-83C1-72402351A7C2}"/>
          </ac:spMkLst>
        </pc:spChg>
        <pc:spChg chg="add mod">
          <ac:chgData name="Siegbert Rudolph" userId="2af4d44886c067cc" providerId="LiveId" clId="{74D449D5-C5EB-4D6B-B5BC-511111AECF6C}" dt="2020-06-23T14:47:19.968" v="3156" actId="1076"/>
          <ac:spMkLst>
            <pc:docMk/>
            <pc:sldMk cId="32619341" sldId="667"/>
            <ac:spMk id="18" creationId="{3AD06C30-FEE8-4547-88B3-5267CED6976D}"/>
          </ac:spMkLst>
        </pc:spChg>
        <pc:spChg chg="add mod">
          <ac:chgData name="Siegbert Rudolph" userId="2af4d44886c067cc" providerId="LiveId" clId="{74D449D5-C5EB-4D6B-B5BC-511111AECF6C}" dt="2020-06-19T16:08:26.146" v="79"/>
          <ac:spMkLst>
            <pc:docMk/>
            <pc:sldMk cId="32619341" sldId="667"/>
            <ac:spMk id="19" creationId="{AC87CF39-B7AA-414C-9979-F79ED6775942}"/>
          </ac:spMkLst>
        </pc:spChg>
        <pc:spChg chg="add mod">
          <ac:chgData name="Siegbert Rudolph" userId="2af4d44886c067cc" providerId="LiveId" clId="{74D449D5-C5EB-4D6B-B5BC-511111AECF6C}" dt="2020-06-24T12:47:40.759" v="5969"/>
          <ac:spMkLst>
            <pc:docMk/>
            <pc:sldMk cId="32619341" sldId="667"/>
            <ac:spMk id="20" creationId="{D8C85642-CFFD-4A3D-AD6E-534CD81DB6BD}"/>
          </ac:spMkLst>
        </pc:spChg>
        <pc:spChg chg="add del mod">
          <ac:chgData name="Siegbert Rudolph" userId="2af4d44886c067cc" providerId="LiveId" clId="{74D449D5-C5EB-4D6B-B5BC-511111AECF6C}" dt="2020-06-19T16:18:00.626" v="441" actId="478"/>
          <ac:spMkLst>
            <pc:docMk/>
            <pc:sldMk cId="32619341" sldId="667"/>
            <ac:spMk id="21" creationId="{4232E29A-9DBD-442C-9344-F66D9575E0CA}"/>
          </ac:spMkLst>
        </pc:spChg>
        <pc:spChg chg="add del mod">
          <ac:chgData name="Siegbert Rudolph" userId="2af4d44886c067cc" providerId="LiveId" clId="{74D449D5-C5EB-4D6B-B5BC-511111AECF6C}" dt="2020-06-19T16:18:31.301" v="545" actId="478"/>
          <ac:spMkLst>
            <pc:docMk/>
            <pc:sldMk cId="32619341" sldId="667"/>
            <ac:spMk id="22" creationId="{422F1D35-11D2-4A51-9E99-7641EE9D78A8}"/>
          </ac:spMkLst>
        </pc:spChg>
        <pc:spChg chg="add mod">
          <ac:chgData name="Siegbert Rudolph" userId="2af4d44886c067cc" providerId="LiveId" clId="{74D449D5-C5EB-4D6B-B5BC-511111AECF6C}" dt="2020-06-20T06:46:44.461" v="1692" actId="1076"/>
          <ac:spMkLst>
            <pc:docMk/>
            <pc:sldMk cId="32619341" sldId="667"/>
            <ac:spMk id="23" creationId="{8A5F2FA6-AF33-4D40-AE18-3E30BF0966C0}"/>
          </ac:spMkLst>
        </pc:spChg>
        <pc:spChg chg="del mod">
          <ac:chgData name="Siegbert Rudolph" userId="2af4d44886c067cc" providerId="LiveId" clId="{74D449D5-C5EB-4D6B-B5BC-511111AECF6C}" dt="2020-06-19T16:11:47.572" v="258" actId="478"/>
          <ac:spMkLst>
            <pc:docMk/>
            <pc:sldMk cId="32619341" sldId="667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87" v="663"/>
          <ac:spMkLst>
            <pc:docMk/>
            <pc:sldMk cId="32619341" sldId="667"/>
            <ac:spMk id="67" creationId="{00000000-0000-0000-0000-000000000000}"/>
          </ac:spMkLst>
        </pc:spChg>
        <pc:spChg chg="mod">
          <ac:chgData name="Siegbert Rudolph" userId="2af4d44886c067cc" providerId="LiveId" clId="{74D449D5-C5EB-4D6B-B5BC-511111AECF6C}" dt="2020-06-19T16:12:27.610" v="263" actId="1076"/>
          <ac:spMkLst>
            <pc:docMk/>
            <pc:sldMk cId="32619341" sldId="667"/>
            <ac:spMk id="68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1:18.963" v="10" actId="478"/>
          <ac:spMkLst>
            <pc:docMk/>
            <pc:sldMk cId="32619341" sldId="667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5.307" v="27" actId="478"/>
          <ac:spMkLst>
            <pc:docMk/>
            <pc:sldMk cId="32619341" sldId="667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5.307" v="27" actId="478"/>
          <ac:spMkLst>
            <pc:docMk/>
            <pc:sldMk cId="32619341" sldId="667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5.307" v="27" actId="478"/>
          <ac:spMkLst>
            <pc:docMk/>
            <pc:sldMk cId="32619341" sldId="667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19T16:19:07.497" v="641" actId="1076"/>
          <ac:picMkLst>
            <pc:docMk/>
            <pc:sldMk cId="32619341" sldId="667"/>
            <ac:picMk id="3" creationId="{C8B3AF98-9B24-4808-A007-C7E1AF0D06EC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01" v="6048" actId="1076"/>
        <pc:sldMkLst>
          <pc:docMk/>
          <pc:sldMk cId="3357782295" sldId="668"/>
        </pc:sldMkLst>
        <pc:spChg chg="del">
          <ac:chgData name="Siegbert Rudolph" userId="2af4d44886c067cc" providerId="LiveId" clId="{74D449D5-C5EB-4D6B-B5BC-511111AECF6C}" dt="2020-07-07T14:29:17.797" v="6043" actId="478"/>
          <ac:spMkLst>
            <pc:docMk/>
            <pc:sldMk cId="3357782295" sldId="668"/>
            <ac:spMk id="2" creationId="{36116E79-F00B-42A1-BB74-EC1EBA5E39BC}"/>
          </ac:spMkLst>
        </pc:spChg>
        <pc:spChg chg="mod">
          <ac:chgData name="Siegbert Rudolph" userId="2af4d44886c067cc" providerId="LiveId" clId="{74D449D5-C5EB-4D6B-B5BC-511111AECF6C}" dt="2020-07-07T14:29:17.801" v="6048" actId="1076"/>
          <ac:spMkLst>
            <pc:docMk/>
            <pc:sldMk cId="3357782295" sldId="668"/>
            <ac:spMk id="4" creationId="{70507DE5-B7E5-4E66-9F3E-12B77B16D4D8}"/>
          </ac:spMkLst>
        </pc:spChg>
        <pc:spChg chg="del">
          <ac:chgData name="Siegbert Rudolph" userId="2af4d44886c067cc" providerId="LiveId" clId="{74D449D5-C5EB-4D6B-B5BC-511111AECF6C}" dt="2020-06-19T16:19:37.789" v="665"/>
          <ac:spMkLst>
            <pc:docMk/>
            <pc:sldMk cId="3357782295" sldId="66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89" v="667"/>
          <ac:spMkLst>
            <pc:docMk/>
            <pc:sldMk cId="3357782295" sldId="668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5" v="5500"/>
          <ac:spMkLst>
            <pc:docMk/>
            <pc:sldMk cId="3357782295" sldId="668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2" v="5600"/>
          <ac:spMkLst>
            <pc:docMk/>
            <pc:sldMk cId="3357782295" sldId="668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9.904" v="28" actId="478"/>
          <ac:spMkLst>
            <pc:docMk/>
            <pc:sldMk cId="3357782295" sldId="668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41" v="5751" actId="20577"/>
          <ac:spMkLst>
            <pc:docMk/>
            <pc:sldMk cId="3357782295" sldId="668"/>
            <ac:spMk id="13" creationId="{55B4E496-DB2F-4447-84D2-0C07A2E045CD}"/>
          </ac:spMkLst>
        </pc:spChg>
        <pc:spChg chg="add del mod">
          <ac:chgData name="Siegbert Rudolph" userId="2af4d44886c067cc" providerId="LiveId" clId="{74D449D5-C5EB-4D6B-B5BC-511111AECF6C}" dt="2020-06-24T12:45:57.974" v="5864"/>
          <ac:spMkLst>
            <pc:docMk/>
            <pc:sldMk cId="3357782295" sldId="668"/>
            <ac:spMk id="14" creationId="{9F45BB1F-6B03-4170-8B17-8ED6FA2ED353}"/>
          </ac:spMkLst>
        </pc:spChg>
        <pc:spChg chg="add mod">
          <ac:chgData name="Siegbert Rudolph" userId="2af4d44886c067cc" providerId="LiveId" clId="{74D449D5-C5EB-4D6B-B5BC-511111AECF6C}" dt="2020-06-19T16:08:26.150" v="80"/>
          <ac:spMkLst>
            <pc:docMk/>
            <pc:sldMk cId="3357782295" sldId="668"/>
            <ac:spMk id="17" creationId="{4C69189E-E916-4AF0-92E9-E91367CEBBE7}"/>
          </ac:spMkLst>
        </pc:spChg>
        <pc:spChg chg="add mod">
          <ac:chgData name="Siegbert Rudolph" userId="2af4d44886c067cc" providerId="LiveId" clId="{74D449D5-C5EB-4D6B-B5BC-511111AECF6C}" dt="2020-06-19T16:17:41.595" v="341"/>
          <ac:spMkLst>
            <pc:docMk/>
            <pc:sldMk cId="3357782295" sldId="668"/>
            <ac:spMk id="18" creationId="{15F21986-DC2B-4D36-A82A-D77C633EBEF0}"/>
          </ac:spMkLst>
        </pc:spChg>
        <pc:spChg chg="add mod">
          <ac:chgData name="Siegbert Rudolph" userId="2af4d44886c067cc" providerId="LiveId" clId="{74D449D5-C5EB-4D6B-B5BC-511111AECF6C}" dt="2020-06-23T14:47:25.336" v="3157" actId="1076"/>
          <ac:spMkLst>
            <pc:docMk/>
            <pc:sldMk cId="3357782295" sldId="668"/>
            <ac:spMk id="19" creationId="{1F7F26D7-D2C2-42DB-8200-BEB3E1AE4006}"/>
          </ac:spMkLst>
        </pc:spChg>
        <pc:spChg chg="add mod">
          <ac:chgData name="Siegbert Rudolph" userId="2af4d44886c067cc" providerId="LiveId" clId="{74D449D5-C5EB-4D6B-B5BC-511111AECF6C}" dt="2020-06-24T12:47:40.765" v="5970"/>
          <ac:spMkLst>
            <pc:docMk/>
            <pc:sldMk cId="3357782295" sldId="668"/>
            <ac:spMk id="20" creationId="{5CB381CE-6ACE-4FAE-81C7-C58B836F0266}"/>
          </ac:spMkLst>
        </pc:spChg>
        <pc:spChg chg="add mod">
          <ac:chgData name="Siegbert Rudolph" userId="2af4d44886c067cc" providerId="LiveId" clId="{74D449D5-C5EB-4D6B-B5BC-511111AECF6C}" dt="2020-06-20T06:47:36.020" v="1697" actId="1037"/>
          <ac:spMkLst>
            <pc:docMk/>
            <pc:sldMk cId="3357782295" sldId="668"/>
            <ac:spMk id="21" creationId="{D72817C2-216B-44DB-96BB-D66A137B411D}"/>
          </ac:spMkLst>
        </pc:spChg>
        <pc:spChg chg="del mod">
          <ac:chgData name="Siegbert Rudolph" userId="2af4d44886c067cc" providerId="LiveId" clId="{74D449D5-C5EB-4D6B-B5BC-511111AECF6C}" dt="2020-06-19T16:19:37.790" v="669"/>
          <ac:spMkLst>
            <pc:docMk/>
            <pc:sldMk cId="3357782295" sldId="668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91" v="671"/>
          <ac:spMkLst>
            <pc:docMk/>
            <pc:sldMk cId="3357782295" sldId="668"/>
            <ac:spMk id="67" creationId="{00000000-0000-0000-0000-000000000000}"/>
          </ac:spMkLst>
        </pc:spChg>
        <pc:spChg chg="mod">
          <ac:chgData name="Siegbert Rudolph" userId="2af4d44886c067cc" providerId="LiveId" clId="{74D449D5-C5EB-4D6B-B5BC-511111AECF6C}" dt="2020-06-19T16:21:03.701" v="1372" actId="1037"/>
          <ac:spMkLst>
            <pc:docMk/>
            <pc:sldMk cId="3357782295" sldId="668"/>
            <ac:spMk id="68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296" v="547"/>
          <ac:spMkLst>
            <pc:docMk/>
            <pc:sldMk cId="3357782295" sldId="668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9.904" v="28" actId="478"/>
          <ac:spMkLst>
            <pc:docMk/>
            <pc:sldMk cId="3357782295" sldId="668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9.904" v="28" actId="478"/>
          <ac:spMkLst>
            <pc:docMk/>
            <pc:sldMk cId="3357782295" sldId="668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29.904" v="28" actId="478"/>
          <ac:spMkLst>
            <pc:docMk/>
            <pc:sldMk cId="3357782295" sldId="668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0T06:47:41.877" v="1698" actId="1076"/>
          <ac:picMkLst>
            <pc:docMk/>
            <pc:sldMk cId="3357782295" sldId="668"/>
            <ac:picMk id="3" creationId="{D5DF39D5-8471-4F30-A8A5-9E9565B3B807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05" v="6054" actId="1076"/>
        <pc:sldMkLst>
          <pc:docMk/>
          <pc:sldMk cId="1192445195" sldId="669"/>
        </pc:sldMkLst>
        <pc:spChg chg="del">
          <ac:chgData name="Siegbert Rudolph" userId="2af4d44886c067cc" providerId="LiveId" clId="{74D449D5-C5EB-4D6B-B5BC-511111AECF6C}" dt="2020-07-07T14:29:17.801" v="6049" actId="478"/>
          <ac:spMkLst>
            <pc:docMk/>
            <pc:sldMk cId="1192445195" sldId="669"/>
            <ac:spMk id="2" creationId="{28022E47-4420-4724-9E48-32C16142BF5C}"/>
          </ac:spMkLst>
        </pc:spChg>
        <pc:spChg chg="mod">
          <ac:chgData name="Siegbert Rudolph" userId="2af4d44886c067cc" providerId="LiveId" clId="{74D449D5-C5EB-4D6B-B5BC-511111AECF6C}" dt="2020-07-07T14:29:17.805" v="6054" actId="1076"/>
          <ac:spMkLst>
            <pc:docMk/>
            <pc:sldMk cId="1192445195" sldId="669"/>
            <ac:spMk id="4" creationId="{65C93E6D-452F-4303-A772-38F2E45374CA}"/>
          </ac:spMkLst>
        </pc:spChg>
        <pc:spChg chg="del">
          <ac:chgData name="Siegbert Rudolph" userId="2af4d44886c067cc" providerId="LiveId" clId="{74D449D5-C5EB-4D6B-B5BC-511111AECF6C}" dt="2020-06-19T16:19:37.792" v="673"/>
          <ac:spMkLst>
            <pc:docMk/>
            <pc:sldMk cId="1192445195" sldId="66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92" v="675"/>
          <ac:spMkLst>
            <pc:docMk/>
            <pc:sldMk cId="1192445195" sldId="669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6" v="5502"/>
          <ac:spMkLst>
            <pc:docMk/>
            <pc:sldMk cId="1192445195" sldId="669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3" v="5602"/>
          <ac:spMkLst>
            <pc:docMk/>
            <pc:sldMk cId="1192445195" sldId="669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35.018" v="29" actId="478"/>
          <ac:spMkLst>
            <pc:docMk/>
            <pc:sldMk cId="1192445195" sldId="669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43" v="5752" actId="20577"/>
          <ac:spMkLst>
            <pc:docMk/>
            <pc:sldMk cId="1192445195" sldId="669"/>
            <ac:spMk id="13" creationId="{750F93B4-C0B2-4CDB-A8D2-022804484F6F}"/>
          </ac:spMkLst>
        </pc:spChg>
        <pc:spChg chg="add del mod">
          <ac:chgData name="Siegbert Rudolph" userId="2af4d44886c067cc" providerId="LiveId" clId="{74D449D5-C5EB-4D6B-B5BC-511111AECF6C}" dt="2020-06-24T12:45:57.976" v="5866"/>
          <ac:spMkLst>
            <pc:docMk/>
            <pc:sldMk cId="1192445195" sldId="669"/>
            <ac:spMk id="14" creationId="{F92313BF-E7F8-4E23-BB90-02A149BA568A}"/>
          </ac:spMkLst>
        </pc:spChg>
        <pc:spChg chg="add mod">
          <ac:chgData name="Siegbert Rudolph" userId="2af4d44886c067cc" providerId="LiveId" clId="{74D449D5-C5EB-4D6B-B5BC-511111AECF6C}" dt="2020-06-19T16:08:26.152" v="81"/>
          <ac:spMkLst>
            <pc:docMk/>
            <pc:sldMk cId="1192445195" sldId="669"/>
            <ac:spMk id="17" creationId="{2206CDB7-7E98-4939-946A-1FDC941BC2D1}"/>
          </ac:spMkLst>
        </pc:spChg>
        <pc:spChg chg="add mod">
          <ac:chgData name="Siegbert Rudolph" userId="2af4d44886c067cc" providerId="LiveId" clId="{74D449D5-C5EB-4D6B-B5BC-511111AECF6C}" dt="2020-06-19T16:17:41.608" v="342"/>
          <ac:spMkLst>
            <pc:docMk/>
            <pc:sldMk cId="1192445195" sldId="669"/>
            <ac:spMk id="18" creationId="{A4D3C1E0-D65B-4904-A476-1D8A9FD6A304}"/>
          </ac:spMkLst>
        </pc:spChg>
        <pc:spChg chg="add mod">
          <ac:chgData name="Siegbert Rudolph" userId="2af4d44886c067cc" providerId="LiveId" clId="{74D449D5-C5EB-4D6B-B5BC-511111AECF6C}" dt="2020-06-23T14:47:32.456" v="3158" actId="1076"/>
          <ac:spMkLst>
            <pc:docMk/>
            <pc:sldMk cId="1192445195" sldId="669"/>
            <ac:spMk id="19" creationId="{F252EF00-D5FC-4E1E-B273-472EC021EA45}"/>
          </ac:spMkLst>
        </pc:spChg>
        <pc:spChg chg="add mod">
          <ac:chgData name="Siegbert Rudolph" userId="2af4d44886c067cc" providerId="LiveId" clId="{74D449D5-C5EB-4D6B-B5BC-511111AECF6C}" dt="2020-06-20T06:48:47.539" v="1713" actId="1038"/>
          <ac:spMkLst>
            <pc:docMk/>
            <pc:sldMk cId="1192445195" sldId="669"/>
            <ac:spMk id="20" creationId="{50A6907D-D8E9-4E02-8046-A3EC32021CE1}"/>
          </ac:spMkLst>
        </pc:spChg>
        <pc:spChg chg="add mod">
          <ac:chgData name="Siegbert Rudolph" userId="2af4d44886c067cc" providerId="LiveId" clId="{74D449D5-C5EB-4D6B-B5BC-511111AECF6C}" dt="2020-06-24T12:47:40.776" v="5971"/>
          <ac:spMkLst>
            <pc:docMk/>
            <pc:sldMk cId="1192445195" sldId="669"/>
            <ac:spMk id="21" creationId="{42740653-B86E-4E0D-9FC9-8EE965BCAF61}"/>
          </ac:spMkLst>
        </pc:spChg>
        <pc:spChg chg="del">
          <ac:chgData name="Siegbert Rudolph" userId="2af4d44886c067cc" providerId="LiveId" clId="{74D449D5-C5EB-4D6B-B5BC-511111AECF6C}" dt="2020-06-19T16:19:37.793" v="677"/>
          <ac:spMkLst>
            <pc:docMk/>
            <pc:sldMk cId="1192445195" sldId="669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93" v="679"/>
          <ac:spMkLst>
            <pc:docMk/>
            <pc:sldMk cId="1192445195" sldId="669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299" v="549"/>
          <ac:spMkLst>
            <pc:docMk/>
            <pc:sldMk cId="1192445195" sldId="669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35.018" v="29" actId="478"/>
          <ac:spMkLst>
            <pc:docMk/>
            <pc:sldMk cId="1192445195" sldId="669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35.018" v="29" actId="478"/>
          <ac:spMkLst>
            <pc:docMk/>
            <pc:sldMk cId="1192445195" sldId="669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35.018" v="29" actId="478"/>
          <ac:spMkLst>
            <pc:docMk/>
            <pc:sldMk cId="1192445195" sldId="669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0T06:52:44.692" v="1832" actId="1076"/>
          <ac:picMkLst>
            <pc:docMk/>
            <pc:sldMk cId="1192445195" sldId="669"/>
            <ac:picMk id="3" creationId="{3B69B6D0-95F2-4900-941A-FC8BB71BC333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09" v="6060" actId="1076"/>
        <pc:sldMkLst>
          <pc:docMk/>
          <pc:sldMk cId="1536402048" sldId="670"/>
        </pc:sldMkLst>
        <pc:spChg chg="del">
          <ac:chgData name="Siegbert Rudolph" userId="2af4d44886c067cc" providerId="LiveId" clId="{74D449D5-C5EB-4D6B-B5BC-511111AECF6C}" dt="2020-07-07T14:29:17.805" v="6055" actId="478"/>
          <ac:spMkLst>
            <pc:docMk/>
            <pc:sldMk cId="1536402048" sldId="670"/>
            <ac:spMk id="2" creationId="{D4ABE264-DC4E-4132-B5E6-206F4A453183}"/>
          </ac:spMkLst>
        </pc:spChg>
        <pc:spChg chg="mod">
          <ac:chgData name="Siegbert Rudolph" userId="2af4d44886c067cc" providerId="LiveId" clId="{74D449D5-C5EB-4D6B-B5BC-511111AECF6C}" dt="2020-07-07T14:29:17.809" v="6060" actId="1076"/>
          <ac:spMkLst>
            <pc:docMk/>
            <pc:sldMk cId="1536402048" sldId="670"/>
            <ac:spMk id="4" creationId="{F1695BC3-3B5C-4B60-96E7-3DDCD6CA26A8}"/>
          </ac:spMkLst>
        </pc:spChg>
        <pc:spChg chg="del">
          <ac:chgData name="Siegbert Rudolph" userId="2af4d44886c067cc" providerId="LiveId" clId="{74D449D5-C5EB-4D6B-B5BC-511111AECF6C}" dt="2020-06-19T16:19:37.794" v="681"/>
          <ac:spMkLst>
            <pc:docMk/>
            <pc:sldMk cId="1536402048" sldId="67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95" v="683"/>
          <ac:spMkLst>
            <pc:docMk/>
            <pc:sldMk cId="1536402048" sldId="670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7" v="5504"/>
          <ac:spMkLst>
            <pc:docMk/>
            <pc:sldMk cId="1536402048" sldId="670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4" v="5604"/>
          <ac:spMkLst>
            <pc:docMk/>
            <pc:sldMk cId="1536402048" sldId="670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1.051" v="30" actId="478"/>
          <ac:spMkLst>
            <pc:docMk/>
            <pc:sldMk cId="1536402048" sldId="670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45" v="5753" actId="20577"/>
          <ac:spMkLst>
            <pc:docMk/>
            <pc:sldMk cId="1536402048" sldId="670"/>
            <ac:spMk id="13" creationId="{9B6D02C9-56A9-4673-BAEE-3480949D14C3}"/>
          </ac:spMkLst>
        </pc:spChg>
        <pc:spChg chg="add del mod">
          <ac:chgData name="Siegbert Rudolph" userId="2af4d44886c067cc" providerId="LiveId" clId="{74D449D5-C5EB-4D6B-B5BC-511111AECF6C}" dt="2020-06-24T12:45:57.977" v="5868"/>
          <ac:spMkLst>
            <pc:docMk/>
            <pc:sldMk cId="1536402048" sldId="670"/>
            <ac:spMk id="14" creationId="{71391D8D-1921-4C4C-B3F8-124B1B6F3BF7}"/>
          </ac:spMkLst>
        </pc:spChg>
        <pc:spChg chg="add mod">
          <ac:chgData name="Siegbert Rudolph" userId="2af4d44886c067cc" providerId="LiveId" clId="{74D449D5-C5EB-4D6B-B5BC-511111AECF6C}" dt="2020-06-19T16:08:26.165" v="82"/>
          <ac:spMkLst>
            <pc:docMk/>
            <pc:sldMk cId="1536402048" sldId="670"/>
            <ac:spMk id="17" creationId="{5FF12F78-2170-461C-B752-065FEF20EFAA}"/>
          </ac:spMkLst>
        </pc:spChg>
        <pc:spChg chg="add mod">
          <ac:chgData name="Siegbert Rudolph" userId="2af4d44886c067cc" providerId="LiveId" clId="{74D449D5-C5EB-4D6B-B5BC-511111AECF6C}" dt="2020-06-19T16:17:41.613" v="343"/>
          <ac:spMkLst>
            <pc:docMk/>
            <pc:sldMk cId="1536402048" sldId="670"/>
            <ac:spMk id="18" creationId="{F75AC86F-7657-4E22-82C7-A5DF4AB6B6F0}"/>
          </ac:spMkLst>
        </pc:spChg>
        <pc:spChg chg="add mod">
          <ac:chgData name="Siegbert Rudolph" userId="2af4d44886c067cc" providerId="LiveId" clId="{74D449D5-C5EB-4D6B-B5BC-511111AECF6C}" dt="2020-06-23T14:47:38.889" v="3159" actId="1076"/>
          <ac:spMkLst>
            <pc:docMk/>
            <pc:sldMk cId="1536402048" sldId="670"/>
            <ac:spMk id="19" creationId="{3187DE5B-2328-4B99-92EF-5A7963C5E953}"/>
          </ac:spMkLst>
        </pc:spChg>
        <pc:spChg chg="add mod">
          <ac:chgData name="Siegbert Rudolph" userId="2af4d44886c067cc" providerId="LiveId" clId="{74D449D5-C5EB-4D6B-B5BC-511111AECF6C}" dt="2020-06-21T13:32:29.399" v="1848" actId="1035"/>
          <ac:spMkLst>
            <pc:docMk/>
            <pc:sldMk cId="1536402048" sldId="670"/>
            <ac:spMk id="20" creationId="{B7A736A7-08FB-48C1-BB6C-990A8410AD1D}"/>
          </ac:spMkLst>
        </pc:spChg>
        <pc:spChg chg="add mod">
          <ac:chgData name="Siegbert Rudolph" userId="2af4d44886c067cc" providerId="LiveId" clId="{74D449D5-C5EB-4D6B-B5BC-511111AECF6C}" dt="2020-06-24T12:47:40.778" v="5972"/>
          <ac:spMkLst>
            <pc:docMk/>
            <pc:sldMk cId="1536402048" sldId="670"/>
            <ac:spMk id="21" creationId="{744743C9-C26C-4B37-8961-222F3E318E39}"/>
          </ac:spMkLst>
        </pc:spChg>
        <pc:spChg chg="del">
          <ac:chgData name="Siegbert Rudolph" userId="2af4d44886c067cc" providerId="LiveId" clId="{74D449D5-C5EB-4D6B-B5BC-511111AECF6C}" dt="2020-06-19T16:19:37.795" v="685"/>
          <ac:spMkLst>
            <pc:docMk/>
            <pc:sldMk cId="1536402048" sldId="670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96" v="687"/>
          <ac:spMkLst>
            <pc:docMk/>
            <pc:sldMk cId="1536402048" sldId="670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01" v="551"/>
          <ac:spMkLst>
            <pc:docMk/>
            <pc:sldMk cId="1536402048" sldId="670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1.051" v="30" actId="478"/>
          <ac:spMkLst>
            <pc:docMk/>
            <pc:sldMk cId="1536402048" sldId="670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1.051" v="30" actId="478"/>
          <ac:spMkLst>
            <pc:docMk/>
            <pc:sldMk cId="1536402048" sldId="670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1.051" v="30" actId="478"/>
          <ac:spMkLst>
            <pc:docMk/>
            <pc:sldMk cId="1536402048" sldId="670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34:57.429" v="1940" actId="1076"/>
          <ac:picMkLst>
            <pc:docMk/>
            <pc:sldMk cId="1536402048" sldId="670"/>
            <ac:picMk id="3" creationId="{45CD0677-9E96-4E51-AF54-25911FC6A64D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14" v="6066" actId="1076"/>
        <pc:sldMkLst>
          <pc:docMk/>
          <pc:sldMk cId="384098310" sldId="671"/>
        </pc:sldMkLst>
        <pc:spChg chg="del">
          <ac:chgData name="Siegbert Rudolph" userId="2af4d44886c067cc" providerId="LiveId" clId="{74D449D5-C5EB-4D6B-B5BC-511111AECF6C}" dt="2020-07-07T14:29:17.809" v="6061" actId="478"/>
          <ac:spMkLst>
            <pc:docMk/>
            <pc:sldMk cId="384098310" sldId="671"/>
            <ac:spMk id="2" creationId="{DF74D8CB-5F7D-4B7D-B9B0-2EF08C60C96B}"/>
          </ac:spMkLst>
        </pc:spChg>
        <pc:spChg chg="mod">
          <ac:chgData name="Siegbert Rudolph" userId="2af4d44886c067cc" providerId="LiveId" clId="{74D449D5-C5EB-4D6B-B5BC-511111AECF6C}" dt="2020-07-07T14:29:17.814" v="6066" actId="1076"/>
          <ac:spMkLst>
            <pc:docMk/>
            <pc:sldMk cId="384098310" sldId="671"/>
            <ac:spMk id="4" creationId="{714C64D8-FC11-4CA9-A7F9-FF5CA4E52CDA}"/>
          </ac:spMkLst>
        </pc:spChg>
        <pc:spChg chg="del">
          <ac:chgData name="Siegbert Rudolph" userId="2af4d44886c067cc" providerId="LiveId" clId="{74D449D5-C5EB-4D6B-B5BC-511111AECF6C}" dt="2020-06-19T16:19:37.797" v="689"/>
          <ac:spMkLst>
            <pc:docMk/>
            <pc:sldMk cId="384098310" sldId="67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98" v="691"/>
          <ac:spMkLst>
            <pc:docMk/>
            <pc:sldMk cId="384098310" sldId="671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8" v="5506"/>
          <ac:spMkLst>
            <pc:docMk/>
            <pc:sldMk cId="384098310" sldId="671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5" v="5606"/>
          <ac:spMkLst>
            <pc:docMk/>
            <pc:sldMk cId="384098310" sldId="671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7.060" v="31" actId="478"/>
          <ac:spMkLst>
            <pc:docMk/>
            <pc:sldMk cId="384098310" sldId="671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47" v="5754" actId="20577"/>
          <ac:spMkLst>
            <pc:docMk/>
            <pc:sldMk cId="384098310" sldId="671"/>
            <ac:spMk id="13" creationId="{D02183F4-6F5E-4926-8197-CC6DAA4A5EDD}"/>
          </ac:spMkLst>
        </pc:spChg>
        <pc:spChg chg="add del mod">
          <ac:chgData name="Siegbert Rudolph" userId="2af4d44886c067cc" providerId="LiveId" clId="{74D449D5-C5EB-4D6B-B5BC-511111AECF6C}" dt="2020-06-24T12:45:57.978" v="5870"/>
          <ac:spMkLst>
            <pc:docMk/>
            <pc:sldMk cId="384098310" sldId="671"/>
            <ac:spMk id="14" creationId="{7B6A34A2-1955-4EEB-AE2B-2577FADCFBC2}"/>
          </ac:spMkLst>
        </pc:spChg>
        <pc:spChg chg="add mod">
          <ac:chgData name="Siegbert Rudolph" userId="2af4d44886c067cc" providerId="LiveId" clId="{74D449D5-C5EB-4D6B-B5BC-511111AECF6C}" dt="2020-06-19T16:08:26.168" v="83"/>
          <ac:spMkLst>
            <pc:docMk/>
            <pc:sldMk cId="384098310" sldId="671"/>
            <ac:spMk id="17" creationId="{F2F6B1D6-8CD2-43E1-8F65-4CACE21319DF}"/>
          </ac:spMkLst>
        </pc:spChg>
        <pc:spChg chg="add mod">
          <ac:chgData name="Siegbert Rudolph" userId="2af4d44886c067cc" providerId="LiveId" clId="{74D449D5-C5EB-4D6B-B5BC-511111AECF6C}" dt="2020-06-19T16:17:41.616" v="344"/>
          <ac:spMkLst>
            <pc:docMk/>
            <pc:sldMk cId="384098310" sldId="671"/>
            <ac:spMk id="18" creationId="{AA94D88E-7A53-4644-A17F-70E363986713}"/>
          </ac:spMkLst>
        </pc:spChg>
        <pc:spChg chg="add mod">
          <ac:chgData name="Siegbert Rudolph" userId="2af4d44886c067cc" providerId="LiveId" clId="{74D449D5-C5EB-4D6B-B5BC-511111AECF6C}" dt="2020-06-23T14:47:43.772" v="3160" actId="1076"/>
          <ac:spMkLst>
            <pc:docMk/>
            <pc:sldMk cId="384098310" sldId="671"/>
            <ac:spMk id="19" creationId="{94BCF5F0-EAD7-42C1-9030-88F1F2870152}"/>
          </ac:spMkLst>
        </pc:spChg>
        <pc:spChg chg="add mod">
          <ac:chgData name="Siegbert Rudolph" userId="2af4d44886c067cc" providerId="LiveId" clId="{74D449D5-C5EB-4D6B-B5BC-511111AECF6C}" dt="2020-06-21T13:35:09.133" v="1945" actId="1038"/>
          <ac:spMkLst>
            <pc:docMk/>
            <pc:sldMk cId="384098310" sldId="671"/>
            <ac:spMk id="20" creationId="{435F4B40-6D97-46CD-B531-F7D792CA4C4D}"/>
          </ac:spMkLst>
        </pc:spChg>
        <pc:spChg chg="add mod">
          <ac:chgData name="Siegbert Rudolph" userId="2af4d44886c067cc" providerId="LiveId" clId="{74D449D5-C5EB-4D6B-B5BC-511111AECF6C}" dt="2020-06-24T12:47:40.781" v="5973"/>
          <ac:spMkLst>
            <pc:docMk/>
            <pc:sldMk cId="384098310" sldId="671"/>
            <ac:spMk id="21" creationId="{B139CE3E-5877-4CAD-AFC5-507D99F19AC5}"/>
          </ac:spMkLst>
        </pc:spChg>
        <pc:spChg chg="del">
          <ac:chgData name="Siegbert Rudolph" userId="2af4d44886c067cc" providerId="LiveId" clId="{74D449D5-C5EB-4D6B-B5BC-511111AECF6C}" dt="2020-06-19T16:19:37.798" v="693"/>
          <ac:spMkLst>
            <pc:docMk/>
            <pc:sldMk cId="384098310" sldId="671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799" v="695"/>
          <ac:spMkLst>
            <pc:docMk/>
            <pc:sldMk cId="384098310" sldId="671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03" v="553"/>
          <ac:spMkLst>
            <pc:docMk/>
            <pc:sldMk cId="384098310" sldId="671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7.060" v="31" actId="478"/>
          <ac:spMkLst>
            <pc:docMk/>
            <pc:sldMk cId="384098310" sldId="671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7.060" v="31" actId="478"/>
          <ac:spMkLst>
            <pc:docMk/>
            <pc:sldMk cId="384098310" sldId="671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47.060" v="31" actId="478"/>
          <ac:spMkLst>
            <pc:docMk/>
            <pc:sldMk cId="384098310" sldId="671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35:55.508" v="1951" actId="1076"/>
          <ac:picMkLst>
            <pc:docMk/>
            <pc:sldMk cId="384098310" sldId="671"/>
            <ac:picMk id="3" creationId="{C80EE09F-0805-4FD0-8BF6-F7CF0671C04D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18" v="6072" actId="1076"/>
        <pc:sldMkLst>
          <pc:docMk/>
          <pc:sldMk cId="1225357203" sldId="672"/>
        </pc:sldMkLst>
        <pc:spChg chg="del">
          <ac:chgData name="Siegbert Rudolph" userId="2af4d44886c067cc" providerId="LiveId" clId="{74D449D5-C5EB-4D6B-B5BC-511111AECF6C}" dt="2020-07-07T14:29:17.814" v="6067" actId="478"/>
          <ac:spMkLst>
            <pc:docMk/>
            <pc:sldMk cId="1225357203" sldId="672"/>
            <ac:spMk id="2" creationId="{80AA455A-37E7-449B-86EE-333CF7D9ABDA}"/>
          </ac:spMkLst>
        </pc:spChg>
        <pc:spChg chg="mod">
          <ac:chgData name="Siegbert Rudolph" userId="2af4d44886c067cc" providerId="LiveId" clId="{74D449D5-C5EB-4D6B-B5BC-511111AECF6C}" dt="2020-07-07T14:29:17.818" v="6072" actId="1076"/>
          <ac:spMkLst>
            <pc:docMk/>
            <pc:sldMk cId="1225357203" sldId="672"/>
            <ac:spMk id="4" creationId="{B41642C7-96A1-4301-B6F2-4E9069640A3E}"/>
          </ac:spMkLst>
        </pc:spChg>
        <pc:spChg chg="del">
          <ac:chgData name="Siegbert Rudolph" userId="2af4d44886c067cc" providerId="LiveId" clId="{74D449D5-C5EB-4D6B-B5BC-511111AECF6C}" dt="2020-06-19T16:19:37.800" v="697"/>
          <ac:spMkLst>
            <pc:docMk/>
            <pc:sldMk cId="1225357203" sldId="67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0" v="699"/>
          <ac:spMkLst>
            <pc:docMk/>
            <pc:sldMk cId="1225357203" sldId="672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89" v="5508"/>
          <ac:spMkLst>
            <pc:docMk/>
            <pc:sldMk cId="1225357203" sldId="672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6" v="5608"/>
          <ac:spMkLst>
            <pc:docMk/>
            <pc:sldMk cId="1225357203" sldId="672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1.340" v="32" actId="478"/>
          <ac:spMkLst>
            <pc:docMk/>
            <pc:sldMk cId="1225357203" sldId="672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48" v="5755" actId="20577"/>
          <ac:spMkLst>
            <pc:docMk/>
            <pc:sldMk cId="1225357203" sldId="672"/>
            <ac:spMk id="13" creationId="{C502D4CC-EFE8-4120-BA78-79CAF1E25512}"/>
          </ac:spMkLst>
        </pc:spChg>
        <pc:spChg chg="add del mod">
          <ac:chgData name="Siegbert Rudolph" userId="2af4d44886c067cc" providerId="LiveId" clId="{74D449D5-C5EB-4D6B-B5BC-511111AECF6C}" dt="2020-06-24T12:45:57.980" v="5872"/>
          <ac:spMkLst>
            <pc:docMk/>
            <pc:sldMk cId="1225357203" sldId="672"/>
            <ac:spMk id="14" creationId="{226FDC0C-C110-41CF-9F68-2F0C3FE7F1B9}"/>
          </ac:spMkLst>
        </pc:spChg>
        <pc:spChg chg="add mod">
          <ac:chgData name="Siegbert Rudolph" userId="2af4d44886c067cc" providerId="LiveId" clId="{74D449D5-C5EB-4D6B-B5BC-511111AECF6C}" dt="2020-06-19T16:08:26.171" v="84"/>
          <ac:spMkLst>
            <pc:docMk/>
            <pc:sldMk cId="1225357203" sldId="672"/>
            <ac:spMk id="17" creationId="{85923B27-449E-414B-AA8D-F2CD6D3F66C0}"/>
          </ac:spMkLst>
        </pc:spChg>
        <pc:spChg chg="add mod">
          <ac:chgData name="Siegbert Rudolph" userId="2af4d44886c067cc" providerId="LiveId" clId="{74D449D5-C5EB-4D6B-B5BC-511111AECF6C}" dt="2020-06-19T16:17:41.619" v="345"/>
          <ac:spMkLst>
            <pc:docMk/>
            <pc:sldMk cId="1225357203" sldId="672"/>
            <ac:spMk id="18" creationId="{FEA3B9B8-6412-4EEF-9095-16E339B95BC9}"/>
          </ac:spMkLst>
        </pc:spChg>
        <pc:spChg chg="add mod">
          <ac:chgData name="Siegbert Rudolph" userId="2af4d44886c067cc" providerId="LiveId" clId="{74D449D5-C5EB-4D6B-B5BC-511111AECF6C}" dt="2020-06-23T14:47:48.308" v="3161" actId="1076"/>
          <ac:spMkLst>
            <pc:docMk/>
            <pc:sldMk cId="1225357203" sldId="672"/>
            <ac:spMk id="19" creationId="{545DC222-F156-4D31-A855-B26DE4411ECF}"/>
          </ac:spMkLst>
        </pc:spChg>
        <pc:spChg chg="add mod">
          <ac:chgData name="Siegbert Rudolph" userId="2af4d44886c067cc" providerId="LiveId" clId="{74D449D5-C5EB-4D6B-B5BC-511111AECF6C}" dt="2020-06-21T13:37:19.802" v="2040" actId="1038"/>
          <ac:spMkLst>
            <pc:docMk/>
            <pc:sldMk cId="1225357203" sldId="672"/>
            <ac:spMk id="20" creationId="{9FF74669-2FB8-4A7E-8246-812871521313}"/>
          </ac:spMkLst>
        </pc:spChg>
        <pc:spChg chg="add mod">
          <ac:chgData name="Siegbert Rudolph" userId="2af4d44886c067cc" providerId="LiveId" clId="{74D449D5-C5EB-4D6B-B5BC-511111AECF6C}" dt="2020-06-24T12:47:40.795" v="5974"/>
          <ac:spMkLst>
            <pc:docMk/>
            <pc:sldMk cId="1225357203" sldId="672"/>
            <ac:spMk id="21" creationId="{5E697F39-C00F-4ACA-BDFA-5977BBAAA931}"/>
          </ac:spMkLst>
        </pc:spChg>
        <pc:spChg chg="del">
          <ac:chgData name="Siegbert Rudolph" userId="2af4d44886c067cc" providerId="LiveId" clId="{74D449D5-C5EB-4D6B-B5BC-511111AECF6C}" dt="2020-06-19T16:19:37.801" v="701"/>
          <ac:spMkLst>
            <pc:docMk/>
            <pc:sldMk cId="1225357203" sldId="672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1" v="703"/>
          <ac:spMkLst>
            <pc:docMk/>
            <pc:sldMk cId="1225357203" sldId="672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05" v="555"/>
          <ac:spMkLst>
            <pc:docMk/>
            <pc:sldMk cId="1225357203" sldId="672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1.340" v="32" actId="478"/>
          <ac:spMkLst>
            <pc:docMk/>
            <pc:sldMk cId="1225357203" sldId="672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1.340" v="32" actId="478"/>
          <ac:spMkLst>
            <pc:docMk/>
            <pc:sldMk cId="1225357203" sldId="672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1.340" v="32" actId="478"/>
          <ac:spMkLst>
            <pc:docMk/>
            <pc:sldMk cId="1225357203" sldId="672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38:05.907" v="2046" actId="1076"/>
          <ac:picMkLst>
            <pc:docMk/>
            <pc:sldMk cId="1225357203" sldId="672"/>
            <ac:picMk id="3" creationId="{F3634FF0-FF5D-40FD-8DB2-A85C2D406AAA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23" v="6078" actId="1076"/>
        <pc:sldMkLst>
          <pc:docMk/>
          <pc:sldMk cId="3261663122" sldId="673"/>
        </pc:sldMkLst>
        <pc:spChg chg="del">
          <ac:chgData name="Siegbert Rudolph" userId="2af4d44886c067cc" providerId="LiveId" clId="{74D449D5-C5EB-4D6B-B5BC-511111AECF6C}" dt="2020-07-07T14:29:17.819" v="6073" actId="478"/>
          <ac:spMkLst>
            <pc:docMk/>
            <pc:sldMk cId="3261663122" sldId="673"/>
            <ac:spMk id="2" creationId="{3580EC42-4F32-43FE-B86E-DF0F61595972}"/>
          </ac:spMkLst>
        </pc:spChg>
        <pc:spChg chg="mod">
          <ac:chgData name="Siegbert Rudolph" userId="2af4d44886c067cc" providerId="LiveId" clId="{74D449D5-C5EB-4D6B-B5BC-511111AECF6C}" dt="2020-07-07T14:29:17.823" v="6078" actId="1076"/>
          <ac:spMkLst>
            <pc:docMk/>
            <pc:sldMk cId="3261663122" sldId="673"/>
            <ac:spMk id="4" creationId="{5E631C1E-5B7D-4049-9EC3-3BE920FAA90A}"/>
          </ac:spMkLst>
        </pc:spChg>
        <pc:spChg chg="del">
          <ac:chgData name="Siegbert Rudolph" userId="2af4d44886c067cc" providerId="LiveId" clId="{74D449D5-C5EB-4D6B-B5BC-511111AECF6C}" dt="2020-06-19T16:19:37.802" v="705"/>
          <ac:spMkLst>
            <pc:docMk/>
            <pc:sldMk cId="3261663122" sldId="67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3" v="707"/>
          <ac:spMkLst>
            <pc:docMk/>
            <pc:sldMk cId="3261663122" sldId="673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0" v="5510"/>
          <ac:spMkLst>
            <pc:docMk/>
            <pc:sldMk cId="3261663122" sldId="673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7" v="5610"/>
          <ac:spMkLst>
            <pc:docMk/>
            <pc:sldMk cId="3261663122" sldId="673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7.276" v="33" actId="478"/>
          <ac:spMkLst>
            <pc:docMk/>
            <pc:sldMk cId="3261663122" sldId="673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50" v="5756" actId="20577"/>
          <ac:spMkLst>
            <pc:docMk/>
            <pc:sldMk cId="3261663122" sldId="673"/>
            <ac:spMk id="13" creationId="{70AF6605-FEF1-4455-B6F2-3DA2CD4537E7}"/>
          </ac:spMkLst>
        </pc:spChg>
        <pc:spChg chg="add del mod">
          <ac:chgData name="Siegbert Rudolph" userId="2af4d44886c067cc" providerId="LiveId" clId="{74D449D5-C5EB-4D6B-B5BC-511111AECF6C}" dt="2020-06-24T12:45:57.981" v="5874"/>
          <ac:spMkLst>
            <pc:docMk/>
            <pc:sldMk cId="3261663122" sldId="673"/>
            <ac:spMk id="14" creationId="{89A14BF2-12F6-4033-9E29-380E40D7E6BB}"/>
          </ac:spMkLst>
        </pc:spChg>
        <pc:spChg chg="add mod">
          <ac:chgData name="Siegbert Rudolph" userId="2af4d44886c067cc" providerId="LiveId" clId="{74D449D5-C5EB-4D6B-B5BC-511111AECF6C}" dt="2020-06-19T16:08:26.173" v="85"/>
          <ac:spMkLst>
            <pc:docMk/>
            <pc:sldMk cId="3261663122" sldId="673"/>
            <ac:spMk id="17" creationId="{E5CEF497-0D74-4B69-B716-1C6F9B2FD90C}"/>
          </ac:spMkLst>
        </pc:spChg>
        <pc:spChg chg="add mod">
          <ac:chgData name="Siegbert Rudolph" userId="2af4d44886c067cc" providerId="LiveId" clId="{74D449D5-C5EB-4D6B-B5BC-511111AECF6C}" dt="2020-06-19T16:17:41.621" v="346"/>
          <ac:spMkLst>
            <pc:docMk/>
            <pc:sldMk cId="3261663122" sldId="673"/>
            <ac:spMk id="18" creationId="{890B3F05-4707-4218-A595-D80391EFC701}"/>
          </ac:spMkLst>
        </pc:spChg>
        <pc:spChg chg="add mod">
          <ac:chgData name="Siegbert Rudolph" userId="2af4d44886c067cc" providerId="LiveId" clId="{74D449D5-C5EB-4D6B-B5BC-511111AECF6C}" dt="2020-06-23T14:47:53.230" v="3162" actId="1076"/>
          <ac:spMkLst>
            <pc:docMk/>
            <pc:sldMk cId="3261663122" sldId="673"/>
            <ac:spMk id="19" creationId="{C1D59A64-DD16-4BCF-A853-A0D96A5E75B8}"/>
          </ac:spMkLst>
        </pc:spChg>
        <pc:spChg chg="add mod">
          <ac:chgData name="Siegbert Rudolph" userId="2af4d44886c067cc" providerId="LiveId" clId="{74D449D5-C5EB-4D6B-B5BC-511111AECF6C}" dt="2020-06-21T13:39:40.570" v="2151" actId="1036"/>
          <ac:spMkLst>
            <pc:docMk/>
            <pc:sldMk cId="3261663122" sldId="673"/>
            <ac:spMk id="20" creationId="{7D6677AA-A3BF-4A79-882E-D700F5376EF9}"/>
          </ac:spMkLst>
        </pc:spChg>
        <pc:spChg chg="add mod">
          <ac:chgData name="Siegbert Rudolph" userId="2af4d44886c067cc" providerId="LiveId" clId="{74D449D5-C5EB-4D6B-B5BC-511111AECF6C}" dt="2020-06-24T12:47:40.799" v="5975"/>
          <ac:spMkLst>
            <pc:docMk/>
            <pc:sldMk cId="3261663122" sldId="673"/>
            <ac:spMk id="21" creationId="{4B654821-B378-44E2-A038-F157D191A153}"/>
          </ac:spMkLst>
        </pc:spChg>
        <pc:spChg chg="del">
          <ac:chgData name="Siegbert Rudolph" userId="2af4d44886c067cc" providerId="LiveId" clId="{74D449D5-C5EB-4D6B-B5BC-511111AECF6C}" dt="2020-06-19T16:19:37.803" v="709"/>
          <ac:spMkLst>
            <pc:docMk/>
            <pc:sldMk cId="3261663122" sldId="673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4" v="711"/>
          <ac:spMkLst>
            <pc:docMk/>
            <pc:sldMk cId="3261663122" sldId="673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08" v="557"/>
          <ac:spMkLst>
            <pc:docMk/>
            <pc:sldMk cId="3261663122" sldId="673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7.276" v="33" actId="478"/>
          <ac:spMkLst>
            <pc:docMk/>
            <pc:sldMk cId="3261663122" sldId="673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7.276" v="33" actId="478"/>
          <ac:spMkLst>
            <pc:docMk/>
            <pc:sldMk cId="3261663122" sldId="673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3:57.276" v="33" actId="478"/>
          <ac:spMkLst>
            <pc:docMk/>
            <pc:sldMk cId="3261663122" sldId="673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40:23.086" v="2157" actId="1076"/>
          <ac:picMkLst>
            <pc:docMk/>
            <pc:sldMk cId="3261663122" sldId="673"/>
            <ac:picMk id="3" creationId="{14946215-9D5C-4CD9-B1B5-258BD689E70E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27" v="6084" actId="1076"/>
        <pc:sldMkLst>
          <pc:docMk/>
          <pc:sldMk cId="3935481072" sldId="674"/>
        </pc:sldMkLst>
        <pc:spChg chg="del">
          <ac:chgData name="Siegbert Rudolph" userId="2af4d44886c067cc" providerId="LiveId" clId="{74D449D5-C5EB-4D6B-B5BC-511111AECF6C}" dt="2020-07-07T14:29:17.823" v="6079" actId="478"/>
          <ac:spMkLst>
            <pc:docMk/>
            <pc:sldMk cId="3935481072" sldId="674"/>
            <ac:spMk id="2" creationId="{01098D76-A96A-42CE-8764-9197703FA9AC}"/>
          </ac:spMkLst>
        </pc:spChg>
        <pc:spChg chg="mod">
          <ac:chgData name="Siegbert Rudolph" userId="2af4d44886c067cc" providerId="LiveId" clId="{74D449D5-C5EB-4D6B-B5BC-511111AECF6C}" dt="2020-07-07T14:29:17.827" v="6084" actId="1076"/>
          <ac:spMkLst>
            <pc:docMk/>
            <pc:sldMk cId="3935481072" sldId="674"/>
            <ac:spMk id="4" creationId="{388D6D3A-8936-4CB5-9156-28AFE62A3838}"/>
          </ac:spMkLst>
        </pc:spChg>
        <pc:spChg chg="del">
          <ac:chgData name="Siegbert Rudolph" userId="2af4d44886c067cc" providerId="LiveId" clId="{74D449D5-C5EB-4D6B-B5BC-511111AECF6C}" dt="2020-06-19T16:19:37.805" v="713"/>
          <ac:spMkLst>
            <pc:docMk/>
            <pc:sldMk cId="3935481072" sldId="67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5" v="715"/>
          <ac:spMkLst>
            <pc:docMk/>
            <pc:sldMk cId="3935481072" sldId="674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1" v="5512"/>
          <ac:spMkLst>
            <pc:docMk/>
            <pc:sldMk cId="3935481072" sldId="674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8" v="5612"/>
          <ac:spMkLst>
            <pc:docMk/>
            <pc:sldMk cId="3935481072" sldId="674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2.035" v="34" actId="478"/>
          <ac:spMkLst>
            <pc:docMk/>
            <pc:sldMk cId="3935481072" sldId="674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52" v="5757" actId="20577"/>
          <ac:spMkLst>
            <pc:docMk/>
            <pc:sldMk cId="3935481072" sldId="674"/>
            <ac:spMk id="13" creationId="{6C4271D0-CDBE-43E9-923A-7306F14F634E}"/>
          </ac:spMkLst>
        </pc:spChg>
        <pc:spChg chg="add del mod">
          <ac:chgData name="Siegbert Rudolph" userId="2af4d44886c067cc" providerId="LiveId" clId="{74D449D5-C5EB-4D6B-B5BC-511111AECF6C}" dt="2020-06-24T12:45:57.982" v="5876"/>
          <ac:spMkLst>
            <pc:docMk/>
            <pc:sldMk cId="3935481072" sldId="674"/>
            <ac:spMk id="14" creationId="{5B6BB9B8-9294-417E-B4C2-63235B780FBF}"/>
          </ac:spMkLst>
        </pc:spChg>
        <pc:spChg chg="add mod">
          <ac:chgData name="Siegbert Rudolph" userId="2af4d44886c067cc" providerId="LiveId" clId="{74D449D5-C5EB-4D6B-B5BC-511111AECF6C}" dt="2020-06-19T16:08:26.180" v="86"/>
          <ac:spMkLst>
            <pc:docMk/>
            <pc:sldMk cId="3935481072" sldId="674"/>
            <ac:spMk id="17" creationId="{A4CA21CF-8771-454B-9ED7-5DE6D626F53E}"/>
          </ac:spMkLst>
        </pc:spChg>
        <pc:spChg chg="add mod">
          <ac:chgData name="Siegbert Rudolph" userId="2af4d44886c067cc" providerId="LiveId" clId="{74D449D5-C5EB-4D6B-B5BC-511111AECF6C}" dt="2020-06-19T16:17:41.623" v="347"/>
          <ac:spMkLst>
            <pc:docMk/>
            <pc:sldMk cId="3935481072" sldId="674"/>
            <ac:spMk id="18" creationId="{418FED91-EB77-40E5-8B43-324B87C31256}"/>
          </ac:spMkLst>
        </pc:spChg>
        <pc:spChg chg="add mod">
          <ac:chgData name="Siegbert Rudolph" userId="2af4d44886c067cc" providerId="LiveId" clId="{74D449D5-C5EB-4D6B-B5BC-511111AECF6C}" dt="2020-06-23T14:47:58.220" v="3163" actId="1076"/>
          <ac:spMkLst>
            <pc:docMk/>
            <pc:sldMk cId="3935481072" sldId="674"/>
            <ac:spMk id="19" creationId="{98F65E10-8687-4884-B30F-6489611704AF}"/>
          </ac:spMkLst>
        </pc:spChg>
        <pc:spChg chg="add mod">
          <ac:chgData name="Siegbert Rudolph" userId="2af4d44886c067cc" providerId="LiveId" clId="{74D449D5-C5EB-4D6B-B5BC-511111AECF6C}" dt="2020-06-21T13:41:02.320" v="2204" actId="1036"/>
          <ac:spMkLst>
            <pc:docMk/>
            <pc:sldMk cId="3935481072" sldId="674"/>
            <ac:spMk id="20" creationId="{28695C51-BBEA-4609-B138-3F6E5391D587}"/>
          </ac:spMkLst>
        </pc:spChg>
        <pc:spChg chg="add mod">
          <ac:chgData name="Siegbert Rudolph" userId="2af4d44886c067cc" providerId="LiveId" clId="{74D449D5-C5EB-4D6B-B5BC-511111AECF6C}" dt="2020-06-24T12:47:40.802" v="5976"/>
          <ac:spMkLst>
            <pc:docMk/>
            <pc:sldMk cId="3935481072" sldId="674"/>
            <ac:spMk id="21" creationId="{809563CC-1AB4-492D-BC24-D691FF22F362}"/>
          </ac:spMkLst>
        </pc:spChg>
        <pc:spChg chg="del">
          <ac:chgData name="Siegbert Rudolph" userId="2af4d44886c067cc" providerId="LiveId" clId="{74D449D5-C5EB-4D6B-B5BC-511111AECF6C}" dt="2020-06-19T16:19:37.806" v="717"/>
          <ac:spMkLst>
            <pc:docMk/>
            <pc:sldMk cId="3935481072" sldId="674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6" v="719"/>
          <ac:spMkLst>
            <pc:docMk/>
            <pc:sldMk cId="3935481072" sldId="674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10" v="559"/>
          <ac:spMkLst>
            <pc:docMk/>
            <pc:sldMk cId="3935481072" sldId="674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2.035" v="34" actId="478"/>
          <ac:spMkLst>
            <pc:docMk/>
            <pc:sldMk cId="3935481072" sldId="674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2.035" v="34" actId="478"/>
          <ac:spMkLst>
            <pc:docMk/>
            <pc:sldMk cId="3935481072" sldId="674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2.035" v="34" actId="478"/>
          <ac:spMkLst>
            <pc:docMk/>
            <pc:sldMk cId="3935481072" sldId="674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41:52.267" v="2210" actId="1076"/>
          <ac:picMkLst>
            <pc:docMk/>
            <pc:sldMk cId="3935481072" sldId="674"/>
            <ac:picMk id="3" creationId="{E6A86159-FE38-4703-ACF8-2A51FD9D6F5D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31" v="6090" actId="1076"/>
        <pc:sldMkLst>
          <pc:docMk/>
          <pc:sldMk cId="1206306294" sldId="675"/>
        </pc:sldMkLst>
        <pc:spChg chg="del">
          <ac:chgData name="Siegbert Rudolph" userId="2af4d44886c067cc" providerId="LiveId" clId="{74D449D5-C5EB-4D6B-B5BC-511111AECF6C}" dt="2020-07-07T14:29:17.827" v="6085" actId="478"/>
          <ac:spMkLst>
            <pc:docMk/>
            <pc:sldMk cId="1206306294" sldId="675"/>
            <ac:spMk id="2" creationId="{5CBEDD32-A56D-49B6-B9E6-F02466EFEB52}"/>
          </ac:spMkLst>
        </pc:spChg>
        <pc:spChg chg="mod">
          <ac:chgData name="Siegbert Rudolph" userId="2af4d44886c067cc" providerId="LiveId" clId="{74D449D5-C5EB-4D6B-B5BC-511111AECF6C}" dt="2020-07-07T14:29:17.831" v="6090" actId="1076"/>
          <ac:spMkLst>
            <pc:docMk/>
            <pc:sldMk cId="1206306294" sldId="675"/>
            <ac:spMk id="4" creationId="{C00B3BBA-1FDD-48D0-9173-D25B63BF40CF}"/>
          </ac:spMkLst>
        </pc:spChg>
        <pc:spChg chg="del">
          <ac:chgData name="Siegbert Rudolph" userId="2af4d44886c067cc" providerId="LiveId" clId="{74D449D5-C5EB-4D6B-B5BC-511111AECF6C}" dt="2020-06-19T16:19:37.807" v="721"/>
          <ac:spMkLst>
            <pc:docMk/>
            <pc:sldMk cId="1206306294" sldId="67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8" v="723"/>
          <ac:spMkLst>
            <pc:docMk/>
            <pc:sldMk cId="1206306294" sldId="675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2" v="5514"/>
          <ac:spMkLst>
            <pc:docMk/>
            <pc:sldMk cId="1206306294" sldId="675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69" v="5614"/>
          <ac:spMkLst>
            <pc:docMk/>
            <pc:sldMk cId="1206306294" sldId="675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6.748" v="35" actId="478"/>
          <ac:spMkLst>
            <pc:docMk/>
            <pc:sldMk cId="1206306294" sldId="675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55" v="5758" actId="20577"/>
          <ac:spMkLst>
            <pc:docMk/>
            <pc:sldMk cId="1206306294" sldId="675"/>
            <ac:spMk id="13" creationId="{A6FBA024-AD66-4386-ADED-41B5FABFB043}"/>
          </ac:spMkLst>
        </pc:spChg>
        <pc:spChg chg="add del mod">
          <ac:chgData name="Siegbert Rudolph" userId="2af4d44886c067cc" providerId="LiveId" clId="{74D449D5-C5EB-4D6B-B5BC-511111AECF6C}" dt="2020-06-24T12:45:57.984" v="5878"/>
          <ac:spMkLst>
            <pc:docMk/>
            <pc:sldMk cId="1206306294" sldId="675"/>
            <ac:spMk id="14" creationId="{5BB34FBB-40A2-481B-8AA9-B836EE074162}"/>
          </ac:spMkLst>
        </pc:spChg>
        <pc:spChg chg="add mod">
          <ac:chgData name="Siegbert Rudolph" userId="2af4d44886c067cc" providerId="LiveId" clId="{74D449D5-C5EB-4D6B-B5BC-511111AECF6C}" dt="2020-06-19T16:08:26.198" v="87"/>
          <ac:spMkLst>
            <pc:docMk/>
            <pc:sldMk cId="1206306294" sldId="675"/>
            <ac:spMk id="17" creationId="{30FAEB6E-5DB5-4DFA-ADBC-1C9CF350B096}"/>
          </ac:spMkLst>
        </pc:spChg>
        <pc:spChg chg="add mod">
          <ac:chgData name="Siegbert Rudolph" userId="2af4d44886c067cc" providerId="LiveId" clId="{74D449D5-C5EB-4D6B-B5BC-511111AECF6C}" dt="2020-06-19T16:17:41.628" v="348"/>
          <ac:spMkLst>
            <pc:docMk/>
            <pc:sldMk cId="1206306294" sldId="675"/>
            <ac:spMk id="18" creationId="{71623011-B6D9-496A-B5BC-EBFB985939EB}"/>
          </ac:spMkLst>
        </pc:spChg>
        <pc:spChg chg="add mod">
          <ac:chgData name="Siegbert Rudolph" userId="2af4d44886c067cc" providerId="LiveId" clId="{74D449D5-C5EB-4D6B-B5BC-511111AECF6C}" dt="2020-06-23T14:48:03.706" v="3164" actId="1076"/>
          <ac:spMkLst>
            <pc:docMk/>
            <pc:sldMk cId="1206306294" sldId="675"/>
            <ac:spMk id="19" creationId="{FF54A381-13E5-4DF7-955C-EE6D7BD65670}"/>
          </ac:spMkLst>
        </pc:spChg>
        <pc:spChg chg="add mod">
          <ac:chgData name="Siegbert Rudolph" userId="2af4d44886c067cc" providerId="LiveId" clId="{74D449D5-C5EB-4D6B-B5BC-511111AECF6C}" dt="2020-06-21T13:43:45.644" v="2328" actId="1038"/>
          <ac:spMkLst>
            <pc:docMk/>
            <pc:sldMk cId="1206306294" sldId="675"/>
            <ac:spMk id="20" creationId="{FB08C6A2-9BA0-43E5-AE84-6EE144FBCE99}"/>
          </ac:spMkLst>
        </pc:spChg>
        <pc:spChg chg="add mod">
          <ac:chgData name="Siegbert Rudolph" userId="2af4d44886c067cc" providerId="LiveId" clId="{74D449D5-C5EB-4D6B-B5BC-511111AECF6C}" dt="2020-06-24T12:47:40.804" v="5977"/>
          <ac:spMkLst>
            <pc:docMk/>
            <pc:sldMk cId="1206306294" sldId="675"/>
            <ac:spMk id="21" creationId="{8728C163-FAEF-41B6-B086-F88725C4245B}"/>
          </ac:spMkLst>
        </pc:spChg>
        <pc:spChg chg="del">
          <ac:chgData name="Siegbert Rudolph" userId="2af4d44886c067cc" providerId="LiveId" clId="{74D449D5-C5EB-4D6B-B5BC-511111AECF6C}" dt="2020-06-19T16:19:37.808" v="725"/>
          <ac:spMkLst>
            <pc:docMk/>
            <pc:sldMk cId="1206306294" sldId="675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09" v="727"/>
          <ac:spMkLst>
            <pc:docMk/>
            <pc:sldMk cId="1206306294" sldId="675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12" v="561"/>
          <ac:spMkLst>
            <pc:docMk/>
            <pc:sldMk cId="1206306294" sldId="675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6.748" v="35" actId="478"/>
          <ac:spMkLst>
            <pc:docMk/>
            <pc:sldMk cId="1206306294" sldId="675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6.748" v="35" actId="478"/>
          <ac:spMkLst>
            <pc:docMk/>
            <pc:sldMk cId="1206306294" sldId="675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06.748" v="35" actId="478"/>
          <ac:spMkLst>
            <pc:docMk/>
            <pc:sldMk cId="1206306294" sldId="675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44:20.249" v="2334" actId="1076"/>
          <ac:picMkLst>
            <pc:docMk/>
            <pc:sldMk cId="1206306294" sldId="675"/>
            <ac:picMk id="3" creationId="{CD22BA20-0E30-4DC7-974C-C590AED0AC2F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36" v="6096" actId="1076"/>
        <pc:sldMkLst>
          <pc:docMk/>
          <pc:sldMk cId="2340693183" sldId="676"/>
        </pc:sldMkLst>
        <pc:spChg chg="del">
          <ac:chgData name="Siegbert Rudolph" userId="2af4d44886c067cc" providerId="LiveId" clId="{74D449D5-C5EB-4D6B-B5BC-511111AECF6C}" dt="2020-07-07T14:29:17.831" v="6091" actId="478"/>
          <ac:spMkLst>
            <pc:docMk/>
            <pc:sldMk cId="2340693183" sldId="676"/>
            <ac:spMk id="2" creationId="{3C6A70EB-8502-4E02-B387-FC0DDFA6701E}"/>
          </ac:spMkLst>
        </pc:spChg>
        <pc:spChg chg="mod">
          <ac:chgData name="Siegbert Rudolph" userId="2af4d44886c067cc" providerId="LiveId" clId="{74D449D5-C5EB-4D6B-B5BC-511111AECF6C}" dt="2020-07-07T14:29:17.836" v="6096" actId="1076"/>
          <ac:spMkLst>
            <pc:docMk/>
            <pc:sldMk cId="2340693183" sldId="676"/>
            <ac:spMk id="4" creationId="{D8B425A5-71A0-4691-B761-F211BAC67157}"/>
          </ac:spMkLst>
        </pc:spChg>
        <pc:spChg chg="del">
          <ac:chgData name="Siegbert Rudolph" userId="2af4d44886c067cc" providerId="LiveId" clId="{74D449D5-C5EB-4D6B-B5BC-511111AECF6C}" dt="2020-06-19T16:19:37.810" v="729"/>
          <ac:spMkLst>
            <pc:docMk/>
            <pc:sldMk cId="2340693183" sldId="67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10" v="731"/>
          <ac:spMkLst>
            <pc:docMk/>
            <pc:sldMk cId="2340693183" sldId="676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3" v="5516"/>
          <ac:spMkLst>
            <pc:docMk/>
            <pc:sldMk cId="2340693183" sldId="676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0" v="5616"/>
          <ac:spMkLst>
            <pc:docMk/>
            <pc:sldMk cId="2340693183" sldId="676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1.454" v="36" actId="478"/>
          <ac:spMkLst>
            <pc:docMk/>
            <pc:sldMk cId="2340693183" sldId="676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57" v="5759" actId="20577"/>
          <ac:spMkLst>
            <pc:docMk/>
            <pc:sldMk cId="2340693183" sldId="676"/>
            <ac:spMk id="13" creationId="{33327D9F-FCFB-4D2A-8E87-D595675CC823}"/>
          </ac:spMkLst>
        </pc:spChg>
        <pc:spChg chg="add del mod">
          <ac:chgData name="Siegbert Rudolph" userId="2af4d44886c067cc" providerId="LiveId" clId="{74D449D5-C5EB-4D6B-B5BC-511111AECF6C}" dt="2020-06-24T12:45:57.985" v="5880"/>
          <ac:spMkLst>
            <pc:docMk/>
            <pc:sldMk cId="2340693183" sldId="676"/>
            <ac:spMk id="14" creationId="{48654C40-4CCB-46A3-8A4B-2C8A86E7B97D}"/>
          </ac:spMkLst>
        </pc:spChg>
        <pc:spChg chg="add mod">
          <ac:chgData name="Siegbert Rudolph" userId="2af4d44886c067cc" providerId="LiveId" clId="{74D449D5-C5EB-4D6B-B5BC-511111AECF6C}" dt="2020-06-19T16:08:26.204" v="88"/>
          <ac:spMkLst>
            <pc:docMk/>
            <pc:sldMk cId="2340693183" sldId="676"/>
            <ac:spMk id="17" creationId="{4219A0B6-174F-45DD-875B-74B4C444CD17}"/>
          </ac:spMkLst>
        </pc:spChg>
        <pc:spChg chg="add mod">
          <ac:chgData name="Siegbert Rudolph" userId="2af4d44886c067cc" providerId="LiveId" clId="{74D449D5-C5EB-4D6B-B5BC-511111AECF6C}" dt="2020-06-19T16:17:41.646" v="349"/>
          <ac:spMkLst>
            <pc:docMk/>
            <pc:sldMk cId="2340693183" sldId="676"/>
            <ac:spMk id="18" creationId="{649CBEEE-8CA2-4AC8-B982-61B91ECB0C45}"/>
          </ac:spMkLst>
        </pc:spChg>
        <pc:spChg chg="add mod">
          <ac:chgData name="Siegbert Rudolph" userId="2af4d44886c067cc" providerId="LiveId" clId="{74D449D5-C5EB-4D6B-B5BC-511111AECF6C}" dt="2020-06-23T14:48:09.406" v="3165" actId="1076"/>
          <ac:spMkLst>
            <pc:docMk/>
            <pc:sldMk cId="2340693183" sldId="676"/>
            <ac:spMk id="19" creationId="{1FD95954-B889-42F9-8D90-1EBC39B23B4F}"/>
          </ac:spMkLst>
        </pc:spChg>
        <pc:spChg chg="add mod">
          <ac:chgData name="Siegbert Rudolph" userId="2af4d44886c067cc" providerId="LiveId" clId="{74D449D5-C5EB-4D6B-B5BC-511111AECF6C}" dt="2020-06-21T13:46:24.069" v="2379" actId="1038"/>
          <ac:spMkLst>
            <pc:docMk/>
            <pc:sldMk cId="2340693183" sldId="676"/>
            <ac:spMk id="20" creationId="{36C33E6F-E187-4E50-88A7-409177F27CC9}"/>
          </ac:spMkLst>
        </pc:spChg>
        <pc:spChg chg="add mod">
          <ac:chgData name="Siegbert Rudolph" userId="2af4d44886c067cc" providerId="LiveId" clId="{74D449D5-C5EB-4D6B-B5BC-511111AECF6C}" dt="2020-06-24T12:47:40.820" v="5978"/>
          <ac:spMkLst>
            <pc:docMk/>
            <pc:sldMk cId="2340693183" sldId="676"/>
            <ac:spMk id="21" creationId="{0F7BFD11-A0CA-4345-94E2-F34980ADD410}"/>
          </ac:spMkLst>
        </pc:spChg>
        <pc:spChg chg="del">
          <ac:chgData name="Siegbert Rudolph" userId="2af4d44886c067cc" providerId="LiveId" clId="{74D449D5-C5EB-4D6B-B5BC-511111AECF6C}" dt="2020-06-19T16:19:37.811" v="733"/>
          <ac:spMkLst>
            <pc:docMk/>
            <pc:sldMk cId="2340693183" sldId="676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11" v="735"/>
          <ac:spMkLst>
            <pc:docMk/>
            <pc:sldMk cId="2340693183" sldId="676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14" v="563"/>
          <ac:spMkLst>
            <pc:docMk/>
            <pc:sldMk cId="2340693183" sldId="676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1.454" v="36" actId="478"/>
          <ac:spMkLst>
            <pc:docMk/>
            <pc:sldMk cId="2340693183" sldId="676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1.454" v="36" actId="478"/>
          <ac:spMkLst>
            <pc:docMk/>
            <pc:sldMk cId="2340693183" sldId="676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1.454" v="36" actId="478"/>
          <ac:spMkLst>
            <pc:docMk/>
            <pc:sldMk cId="2340693183" sldId="676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47:04.476" v="2385" actId="1076"/>
          <ac:picMkLst>
            <pc:docMk/>
            <pc:sldMk cId="2340693183" sldId="676"/>
            <ac:picMk id="3" creationId="{4082F7E3-4E24-4206-8B37-D18B6E146820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41" v="6102" actId="1076"/>
        <pc:sldMkLst>
          <pc:docMk/>
          <pc:sldMk cId="4115010902" sldId="677"/>
        </pc:sldMkLst>
        <pc:spChg chg="del">
          <ac:chgData name="Siegbert Rudolph" userId="2af4d44886c067cc" providerId="LiveId" clId="{74D449D5-C5EB-4D6B-B5BC-511111AECF6C}" dt="2020-07-07T14:29:17.837" v="6097" actId="478"/>
          <ac:spMkLst>
            <pc:docMk/>
            <pc:sldMk cId="4115010902" sldId="677"/>
            <ac:spMk id="2" creationId="{F0FDDA05-28C9-496D-A8EF-5E2D81DA9CE4}"/>
          </ac:spMkLst>
        </pc:spChg>
        <pc:spChg chg="mod">
          <ac:chgData name="Siegbert Rudolph" userId="2af4d44886c067cc" providerId="LiveId" clId="{74D449D5-C5EB-4D6B-B5BC-511111AECF6C}" dt="2020-07-07T14:29:17.841" v="6102" actId="1076"/>
          <ac:spMkLst>
            <pc:docMk/>
            <pc:sldMk cId="4115010902" sldId="677"/>
            <ac:spMk id="4" creationId="{6B3745F2-5AC4-4E47-AA2D-862CBA0874EA}"/>
          </ac:spMkLst>
        </pc:spChg>
        <pc:spChg chg="del">
          <ac:chgData name="Siegbert Rudolph" userId="2af4d44886c067cc" providerId="LiveId" clId="{74D449D5-C5EB-4D6B-B5BC-511111AECF6C}" dt="2020-06-19T16:19:37.813" v="737"/>
          <ac:spMkLst>
            <pc:docMk/>
            <pc:sldMk cId="4115010902" sldId="67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13" v="739"/>
          <ac:spMkLst>
            <pc:docMk/>
            <pc:sldMk cId="4115010902" sldId="677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4" v="5518"/>
          <ac:spMkLst>
            <pc:docMk/>
            <pc:sldMk cId="4115010902" sldId="677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1" v="5618"/>
          <ac:spMkLst>
            <pc:docMk/>
            <pc:sldMk cId="4115010902" sldId="677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6.926" v="37" actId="478"/>
          <ac:spMkLst>
            <pc:docMk/>
            <pc:sldMk cId="4115010902" sldId="677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58" v="5760" actId="20577"/>
          <ac:spMkLst>
            <pc:docMk/>
            <pc:sldMk cId="4115010902" sldId="677"/>
            <ac:spMk id="13" creationId="{544BC8F0-349A-40CB-A27C-43B9F763C621}"/>
          </ac:spMkLst>
        </pc:spChg>
        <pc:spChg chg="add del mod">
          <ac:chgData name="Siegbert Rudolph" userId="2af4d44886c067cc" providerId="LiveId" clId="{74D449D5-C5EB-4D6B-B5BC-511111AECF6C}" dt="2020-06-24T12:45:57.987" v="5882"/>
          <ac:spMkLst>
            <pc:docMk/>
            <pc:sldMk cId="4115010902" sldId="677"/>
            <ac:spMk id="14" creationId="{77B365A2-DD85-43C2-82E1-054DB8CD9A99}"/>
          </ac:spMkLst>
        </pc:spChg>
        <pc:spChg chg="add mod">
          <ac:chgData name="Siegbert Rudolph" userId="2af4d44886c067cc" providerId="LiveId" clId="{74D449D5-C5EB-4D6B-B5BC-511111AECF6C}" dt="2020-06-19T16:08:26.209" v="89"/>
          <ac:spMkLst>
            <pc:docMk/>
            <pc:sldMk cId="4115010902" sldId="677"/>
            <ac:spMk id="17" creationId="{9201FEA6-9506-45B6-B9C1-F1233910A431}"/>
          </ac:spMkLst>
        </pc:spChg>
        <pc:spChg chg="add mod">
          <ac:chgData name="Siegbert Rudolph" userId="2af4d44886c067cc" providerId="LiveId" clId="{74D449D5-C5EB-4D6B-B5BC-511111AECF6C}" dt="2020-06-19T16:17:41.659" v="350"/>
          <ac:spMkLst>
            <pc:docMk/>
            <pc:sldMk cId="4115010902" sldId="677"/>
            <ac:spMk id="18" creationId="{D0B7F394-CCA1-4A75-A923-EA208A414D4D}"/>
          </ac:spMkLst>
        </pc:spChg>
        <pc:spChg chg="add mod">
          <ac:chgData name="Siegbert Rudolph" userId="2af4d44886c067cc" providerId="LiveId" clId="{74D449D5-C5EB-4D6B-B5BC-511111AECF6C}" dt="2020-06-23T14:48:18.956" v="3169" actId="1038"/>
          <ac:spMkLst>
            <pc:docMk/>
            <pc:sldMk cId="4115010902" sldId="677"/>
            <ac:spMk id="19" creationId="{CDD9FB46-3677-4C49-9A10-BD547B55DACD}"/>
          </ac:spMkLst>
        </pc:spChg>
        <pc:spChg chg="add mod">
          <ac:chgData name="Siegbert Rudolph" userId="2af4d44886c067cc" providerId="LiveId" clId="{74D449D5-C5EB-4D6B-B5BC-511111AECF6C}" dt="2020-06-21T13:48:09.810" v="2446" actId="1076"/>
          <ac:spMkLst>
            <pc:docMk/>
            <pc:sldMk cId="4115010902" sldId="677"/>
            <ac:spMk id="20" creationId="{4BDA1131-EA28-451E-BAF0-48E2F355D2FA}"/>
          </ac:spMkLst>
        </pc:spChg>
        <pc:spChg chg="add mod">
          <ac:chgData name="Siegbert Rudolph" userId="2af4d44886c067cc" providerId="LiveId" clId="{74D449D5-C5EB-4D6B-B5BC-511111AECF6C}" dt="2020-06-24T12:47:40.825" v="5979"/>
          <ac:spMkLst>
            <pc:docMk/>
            <pc:sldMk cId="4115010902" sldId="677"/>
            <ac:spMk id="21" creationId="{611690D0-8C77-43A8-94D9-D36C5489BF12}"/>
          </ac:spMkLst>
        </pc:spChg>
        <pc:spChg chg="del">
          <ac:chgData name="Siegbert Rudolph" userId="2af4d44886c067cc" providerId="LiveId" clId="{74D449D5-C5EB-4D6B-B5BC-511111AECF6C}" dt="2020-06-19T16:19:37.814" v="741"/>
          <ac:spMkLst>
            <pc:docMk/>
            <pc:sldMk cId="4115010902" sldId="677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14" v="743"/>
          <ac:spMkLst>
            <pc:docMk/>
            <pc:sldMk cId="4115010902" sldId="677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16" v="565"/>
          <ac:spMkLst>
            <pc:docMk/>
            <pc:sldMk cId="4115010902" sldId="677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6.926" v="37" actId="478"/>
          <ac:spMkLst>
            <pc:docMk/>
            <pc:sldMk cId="4115010902" sldId="677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6.926" v="37" actId="478"/>
          <ac:spMkLst>
            <pc:docMk/>
            <pc:sldMk cId="4115010902" sldId="677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16.926" v="37" actId="478"/>
          <ac:spMkLst>
            <pc:docMk/>
            <pc:sldMk cId="4115010902" sldId="677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48:39.725" v="2452" actId="1076"/>
          <ac:picMkLst>
            <pc:docMk/>
            <pc:sldMk cId="4115010902" sldId="677"/>
            <ac:picMk id="3" creationId="{C55B159D-C793-4B8E-B3CD-EC1BC91201DC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46" v="6108" actId="1076"/>
        <pc:sldMkLst>
          <pc:docMk/>
          <pc:sldMk cId="3407891719" sldId="678"/>
        </pc:sldMkLst>
        <pc:spChg chg="del">
          <ac:chgData name="Siegbert Rudolph" userId="2af4d44886c067cc" providerId="LiveId" clId="{74D449D5-C5EB-4D6B-B5BC-511111AECF6C}" dt="2020-07-07T14:29:17.841" v="6103" actId="478"/>
          <ac:spMkLst>
            <pc:docMk/>
            <pc:sldMk cId="3407891719" sldId="678"/>
            <ac:spMk id="2" creationId="{0B6703E7-61F1-49FF-9E78-537BA7171696}"/>
          </ac:spMkLst>
        </pc:spChg>
        <pc:spChg chg="mod">
          <ac:chgData name="Siegbert Rudolph" userId="2af4d44886c067cc" providerId="LiveId" clId="{74D449D5-C5EB-4D6B-B5BC-511111AECF6C}" dt="2020-07-07T14:29:17.846" v="6108" actId="1076"/>
          <ac:spMkLst>
            <pc:docMk/>
            <pc:sldMk cId="3407891719" sldId="678"/>
            <ac:spMk id="4" creationId="{75F00F1C-AEAC-4BB2-9899-041A8CA12964}"/>
          </ac:spMkLst>
        </pc:spChg>
        <pc:spChg chg="del">
          <ac:chgData name="Siegbert Rudolph" userId="2af4d44886c067cc" providerId="LiveId" clId="{74D449D5-C5EB-4D6B-B5BC-511111AECF6C}" dt="2020-06-19T16:19:37.815" v="745"/>
          <ac:spMkLst>
            <pc:docMk/>
            <pc:sldMk cId="3407891719" sldId="67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16" v="747"/>
          <ac:spMkLst>
            <pc:docMk/>
            <pc:sldMk cId="3407891719" sldId="678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5" v="5520"/>
          <ac:spMkLst>
            <pc:docMk/>
            <pc:sldMk cId="3407891719" sldId="678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2" v="5620"/>
          <ac:spMkLst>
            <pc:docMk/>
            <pc:sldMk cId="3407891719" sldId="678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1.347" v="38" actId="478"/>
          <ac:spMkLst>
            <pc:docMk/>
            <pc:sldMk cId="3407891719" sldId="678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60" v="5761" actId="20577"/>
          <ac:spMkLst>
            <pc:docMk/>
            <pc:sldMk cId="3407891719" sldId="678"/>
            <ac:spMk id="13" creationId="{F0026669-5CDD-47C5-8A49-173356C38E15}"/>
          </ac:spMkLst>
        </pc:spChg>
        <pc:spChg chg="add del mod">
          <ac:chgData name="Siegbert Rudolph" userId="2af4d44886c067cc" providerId="LiveId" clId="{74D449D5-C5EB-4D6B-B5BC-511111AECF6C}" dt="2020-06-24T12:45:57.988" v="5884"/>
          <ac:spMkLst>
            <pc:docMk/>
            <pc:sldMk cId="3407891719" sldId="678"/>
            <ac:spMk id="14" creationId="{858ACD2F-22B3-4E02-8267-21DE9C50A7FE}"/>
          </ac:spMkLst>
        </pc:spChg>
        <pc:spChg chg="add mod">
          <ac:chgData name="Siegbert Rudolph" userId="2af4d44886c067cc" providerId="LiveId" clId="{74D449D5-C5EB-4D6B-B5BC-511111AECF6C}" dt="2020-06-19T16:08:26.212" v="90"/>
          <ac:spMkLst>
            <pc:docMk/>
            <pc:sldMk cId="3407891719" sldId="678"/>
            <ac:spMk id="17" creationId="{024EC771-2561-4B62-ACF0-D60FDA007440}"/>
          </ac:spMkLst>
        </pc:spChg>
        <pc:spChg chg="add mod">
          <ac:chgData name="Siegbert Rudolph" userId="2af4d44886c067cc" providerId="LiveId" clId="{74D449D5-C5EB-4D6B-B5BC-511111AECF6C}" dt="2020-06-19T16:17:41.665" v="351"/>
          <ac:spMkLst>
            <pc:docMk/>
            <pc:sldMk cId="3407891719" sldId="678"/>
            <ac:spMk id="18" creationId="{1C9ED076-C775-4188-8B05-9261B1A34D6E}"/>
          </ac:spMkLst>
        </pc:spChg>
        <pc:spChg chg="add mod">
          <ac:chgData name="Siegbert Rudolph" userId="2af4d44886c067cc" providerId="LiveId" clId="{74D449D5-C5EB-4D6B-B5BC-511111AECF6C}" dt="2020-06-23T14:48:30.232" v="3170" actId="1076"/>
          <ac:spMkLst>
            <pc:docMk/>
            <pc:sldMk cId="3407891719" sldId="678"/>
            <ac:spMk id="19" creationId="{39DF70CD-C800-4953-A21B-A3645FD9DBF4}"/>
          </ac:spMkLst>
        </pc:spChg>
        <pc:spChg chg="add mod">
          <ac:chgData name="Siegbert Rudolph" userId="2af4d44886c067cc" providerId="LiveId" clId="{74D449D5-C5EB-4D6B-B5BC-511111AECF6C}" dt="2020-06-21T13:52:21.515" v="2577" actId="1037"/>
          <ac:spMkLst>
            <pc:docMk/>
            <pc:sldMk cId="3407891719" sldId="678"/>
            <ac:spMk id="20" creationId="{696CEA58-7CEA-45CE-891D-321AFFA9A44C}"/>
          </ac:spMkLst>
        </pc:spChg>
        <pc:spChg chg="add mod">
          <ac:chgData name="Siegbert Rudolph" userId="2af4d44886c067cc" providerId="LiveId" clId="{74D449D5-C5EB-4D6B-B5BC-511111AECF6C}" dt="2020-06-24T12:47:40.828" v="5980"/>
          <ac:spMkLst>
            <pc:docMk/>
            <pc:sldMk cId="3407891719" sldId="678"/>
            <ac:spMk id="21" creationId="{49B523E0-D891-4101-B852-314FF04108A0}"/>
          </ac:spMkLst>
        </pc:spChg>
        <pc:spChg chg="del">
          <ac:chgData name="Siegbert Rudolph" userId="2af4d44886c067cc" providerId="LiveId" clId="{74D449D5-C5EB-4D6B-B5BC-511111AECF6C}" dt="2020-06-19T16:19:37.817" v="749"/>
          <ac:spMkLst>
            <pc:docMk/>
            <pc:sldMk cId="3407891719" sldId="678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17" v="751"/>
          <ac:spMkLst>
            <pc:docMk/>
            <pc:sldMk cId="3407891719" sldId="678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18" v="567"/>
          <ac:spMkLst>
            <pc:docMk/>
            <pc:sldMk cId="3407891719" sldId="678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1.347" v="38" actId="478"/>
          <ac:spMkLst>
            <pc:docMk/>
            <pc:sldMk cId="3407891719" sldId="678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1.347" v="38" actId="478"/>
          <ac:spMkLst>
            <pc:docMk/>
            <pc:sldMk cId="3407891719" sldId="678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1.347" v="38" actId="478"/>
          <ac:spMkLst>
            <pc:docMk/>
            <pc:sldMk cId="3407891719" sldId="678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53:18.990" v="2585" actId="1076"/>
          <ac:picMkLst>
            <pc:docMk/>
            <pc:sldMk cId="3407891719" sldId="678"/>
            <ac:picMk id="3" creationId="{947BEC32-EBDB-4823-A123-5729E04337E5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51" v="6114" actId="1076"/>
        <pc:sldMkLst>
          <pc:docMk/>
          <pc:sldMk cId="2189830302" sldId="679"/>
        </pc:sldMkLst>
        <pc:spChg chg="del">
          <ac:chgData name="Siegbert Rudolph" userId="2af4d44886c067cc" providerId="LiveId" clId="{74D449D5-C5EB-4D6B-B5BC-511111AECF6C}" dt="2020-07-07T14:29:17.847" v="6109" actId="478"/>
          <ac:spMkLst>
            <pc:docMk/>
            <pc:sldMk cId="2189830302" sldId="679"/>
            <ac:spMk id="2" creationId="{188C7D92-4D00-492E-A8EB-D9DDC7C165C5}"/>
          </ac:spMkLst>
        </pc:spChg>
        <pc:spChg chg="mod">
          <ac:chgData name="Siegbert Rudolph" userId="2af4d44886c067cc" providerId="LiveId" clId="{74D449D5-C5EB-4D6B-B5BC-511111AECF6C}" dt="2020-07-07T14:29:17.851" v="6114" actId="1076"/>
          <ac:spMkLst>
            <pc:docMk/>
            <pc:sldMk cId="2189830302" sldId="679"/>
            <ac:spMk id="4" creationId="{A534D0B3-9DF1-4D93-9E0D-11F4EDA222E0}"/>
          </ac:spMkLst>
        </pc:spChg>
        <pc:spChg chg="del">
          <ac:chgData name="Siegbert Rudolph" userId="2af4d44886c067cc" providerId="LiveId" clId="{74D449D5-C5EB-4D6B-B5BC-511111AECF6C}" dt="2020-06-19T16:19:37.818" v="753"/>
          <ac:spMkLst>
            <pc:docMk/>
            <pc:sldMk cId="2189830302" sldId="67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18" v="755"/>
          <ac:spMkLst>
            <pc:docMk/>
            <pc:sldMk cId="2189830302" sldId="679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6" v="5522"/>
          <ac:spMkLst>
            <pc:docMk/>
            <pc:sldMk cId="2189830302" sldId="679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3" v="5622"/>
          <ac:spMkLst>
            <pc:docMk/>
            <pc:sldMk cId="2189830302" sldId="679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7.317" v="39" actId="478"/>
          <ac:spMkLst>
            <pc:docMk/>
            <pc:sldMk cId="2189830302" sldId="679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62" v="5762" actId="20577"/>
          <ac:spMkLst>
            <pc:docMk/>
            <pc:sldMk cId="2189830302" sldId="679"/>
            <ac:spMk id="13" creationId="{EB78F298-26D8-4B8E-BCB4-26FCC454D7F1}"/>
          </ac:spMkLst>
        </pc:spChg>
        <pc:spChg chg="add del mod">
          <ac:chgData name="Siegbert Rudolph" userId="2af4d44886c067cc" providerId="LiveId" clId="{74D449D5-C5EB-4D6B-B5BC-511111AECF6C}" dt="2020-06-24T12:45:57.989" v="5886"/>
          <ac:spMkLst>
            <pc:docMk/>
            <pc:sldMk cId="2189830302" sldId="679"/>
            <ac:spMk id="14" creationId="{F9FDD62C-6285-41F0-AD99-77EF30F737FE}"/>
          </ac:spMkLst>
        </pc:spChg>
        <pc:spChg chg="add mod">
          <ac:chgData name="Siegbert Rudolph" userId="2af4d44886c067cc" providerId="LiveId" clId="{74D449D5-C5EB-4D6B-B5BC-511111AECF6C}" dt="2020-06-19T16:08:26.215" v="91"/>
          <ac:spMkLst>
            <pc:docMk/>
            <pc:sldMk cId="2189830302" sldId="679"/>
            <ac:spMk id="17" creationId="{5533A885-E061-4B64-B800-E18DEE339A4C}"/>
          </ac:spMkLst>
        </pc:spChg>
        <pc:spChg chg="add mod">
          <ac:chgData name="Siegbert Rudolph" userId="2af4d44886c067cc" providerId="LiveId" clId="{74D449D5-C5EB-4D6B-B5BC-511111AECF6C}" dt="2020-06-19T16:17:41.669" v="352"/>
          <ac:spMkLst>
            <pc:docMk/>
            <pc:sldMk cId="2189830302" sldId="679"/>
            <ac:spMk id="18" creationId="{F1F62311-D094-4952-AEB3-C08EB1A69ABA}"/>
          </ac:spMkLst>
        </pc:spChg>
        <pc:spChg chg="add mod">
          <ac:chgData name="Siegbert Rudolph" userId="2af4d44886c067cc" providerId="LiveId" clId="{74D449D5-C5EB-4D6B-B5BC-511111AECF6C}" dt="2020-06-23T14:48:35.309" v="3171" actId="1076"/>
          <ac:spMkLst>
            <pc:docMk/>
            <pc:sldMk cId="2189830302" sldId="679"/>
            <ac:spMk id="19" creationId="{CB3C6196-E3AD-4056-A2ED-6B3D10BFCBAE}"/>
          </ac:spMkLst>
        </pc:spChg>
        <pc:spChg chg="add mod">
          <ac:chgData name="Siegbert Rudolph" userId="2af4d44886c067cc" providerId="LiveId" clId="{74D449D5-C5EB-4D6B-B5BC-511111AECF6C}" dt="2020-06-21T13:57:58.550" v="2613" actId="1076"/>
          <ac:spMkLst>
            <pc:docMk/>
            <pc:sldMk cId="2189830302" sldId="679"/>
            <ac:spMk id="20" creationId="{D809F496-8848-4664-A4D7-BE4250E4F8E2}"/>
          </ac:spMkLst>
        </pc:spChg>
        <pc:spChg chg="add mod">
          <ac:chgData name="Siegbert Rudolph" userId="2af4d44886c067cc" providerId="LiveId" clId="{74D449D5-C5EB-4D6B-B5BC-511111AECF6C}" dt="2020-06-24T12:47:40.830" v="5981"/>
          <ac:spMkLst>
            <pc:docMk/>
            <pc:sldMk cId="2189830302" sldId="679"/>
            <ac:spMk id="21" creationId="{A31B1E31-0D98-4AA5-8C66-EB3292463F3A}"/>
          </ac:spMkLst>
        </pc:spChg>
        <pc:spChg chg="del">
          <ac:chgData name="Siegbert Rudolph" userId="2af4d44886c067cc" providerId="LiveId" clId="{74D449D5-C5EB-4D6B-B5BC-511111AECF6C}" dt="2020-06-19T16:19:37.819" v="757"/>
          <ac:spMkLst>
            <pc:docMk/>
            <pc:sldMk cId="2189830302" sldId="679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0" v="759"/>
          <ac:spMkLst>
            <pc:docMk/>
            <pc:sldMk cId="2189830302" sldId="679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20" v="569"/>
          <ac:spMkLst>
            <pc:docMk/>
            <pc:sldMk cId="2189830302" sldId="679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7.317" v="39" actId="478"/>
          <ac:spMkLst>
            <pc:docMk/>
            <pc:sldMk cId="2189830302" sldId="679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7.317" v="39" actId="478"/>
          <ac:spMkLst>
            <pc:docMk/>
            <pc:sldMk cId="2189830302" sldId="679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27.317" v="39" actId="478"/>
          <ac:spMkLst>
            <pc:docMk/>
            <pc:sldMk cId="2189830302" sldId="679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3:58:42.873" v="2619" actId="1076"/>
          <ac:picMkLst>
            <pc:docMk/>
            <pc:sldMk cId="2189830302" sldId="679"/>
            <ac:picMk id="3" creationId="{2D3FCF6E-01E2-4352-938E-6F41EC75A36E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55" v="6120" actId="1076"/>
        <pc:sldMkLst>
          <pc:docMk/>
          <pc:sldMk cId="1346474611" sldId="680"/>
        </pc:sldMkLst>
        <pc:spChg chg="del">
          <ac:chgData name="Siegbert Rudolph" userId="2af4d44886c067cc" providerId="LiveId" clId="{74D449D5-C5EB-4D6B-B5BC-511111AECF6C}" dt="2020-07-07T14:29:17.851" v="6115" actId="478"/>
          <ac:spMkLst>
            <pc:docMk/>
            <pc:sldMk cId="1346474611" sldId="680"/>
            <ac:spMk id="2" creationId="{FFCC5328-7E75-4B46-A4F9-4A363D8AA845}"/>
          </ac:spMkLst>
        </pc:spChg>
        <pc:spChg chg="mod">
          <ac:chgData name="Siegbert Rudolph" userId="2af4d44886c067cc" providerId="LiveId" clId="{74D449D5-C5EB-4D6B-B5BC-511111AECF6C}" dt="2020-07-07T14:29:17.855" v="6120" actId="1076"/>
          <ac:spMkLst>
            <pc:docMk/>
            <pc:sldMk cId="1346474611" sldId="680"/>
            <ac:spMk id="4" creationId="{9EEB5320-A6D6-4E33-BF2D-1CF0C5A71B9E}"/>
          </ac:spMkLst>
        </pc:spChg>
        <pc:spChg chg="del">
          <ac:chgData name="Siegbert Rudolph" userId="2af4d44886c067cc" providerId="LiveId" clId="{74D449D5-C5EB-4D6B-B5BC-511111AECF6C}" dt="2020-06-19T16:19:37.821" v="761"/>
          <ac:spMkLst>
            <pc:docMk/>
            <pc:sldMk cId="1346474611" sldId="68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1" v="763"/>
          <ac:spMkLst>
            <pc:docMk/>
            <pc:sldMk cId="1346474611" sldId="680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7" v="5524"/>
          <ac:spMkLst>
            <pc:docMk/>
            <pc:sldMk cId="1346474611" sldId="680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4" v="5624"/>
          <ac:spMkLst>
            <pc:docMk/>
            <pc:sldMk cId="1346474611" sldId="680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1.677" v="40" actId="478"/>
          <ac:spMkLst>
            <pc:docMk/>
            <pc:sldMk cId="1346474611" sldId="680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64" v="5763" actId="20577"/>
          <ac:spMkLst>
            <pc:docMk/>
            <pc:sldMk cId="1346474611" sldId="680"/>
            <ac:spMk id="13" creationId="{8753AE08-A50C-4381-AEC0-623C1970B6F6}"/>
          </ac:spMkLst>
        </pc:spChg>
        <pc:spChg chg="add del mod">
          <ac:chgData name="Siegbert Rudolph" userId="2af4d44886c067cc" providerId="LiveId" clId="{74D449D5-C5EB-4D6B-B5BC-511111AECF6C}" dt="2020-06-24T12:45:57.991" v="5888"/>
          <ac:spMkLst>
            <pc:docMk/>
            <pc:sldMk cId="1346474611" sldId="680"/>
            <ac:spMk id="14" creationId="{DBA00BC8-5B96-42C0-929C-B042AD7909CA}"/>
          </ac:spMkLst>
        </pc:spChg>
        <pc:spChg chg="add mod">
          <ac:chgData name="Siegbert Rudolph" userId="2af4d44886c067cc" providerId="LiveId" clId="{74D449D5-C5EB-4D6B-B5BC-511111AECF6C}" dt="2020-06-19T16:08:26.218" v="92"/>
          <ac:spMkLst>
            <pc:docMk/>
            <pc:sldMk cId="1346474611" sldId="680"/>
            <ac:spMk id="17" creationId="{4AEB29D5-8CE4-492D-BCDA-FC61BAF70A21}"/>
          </ac:spMkLst>
        </pc:spChg>
        <pc:spChg chg="add mod">
          <ac:chgData name="Siegbert Rudolph" userId="2af4d44886c067cc" providerId="LiveId" clId="{74D449D5-C5EB-4D6B-B5BC-511111AECF6C}" dt="2020-06-19T16:17:41.673" v="353"/>
          <ac:spMkLst>
            <pc:docMk/>
            <pc:sldMk cId="1346474611" sldId="680"/>
            <ac:spMk id="18" creationId="{911B3D6A-6F06-4C54-87B7-276560DAB4B2}"/>
          </ac:spMkLst>
        </pc:spChg>
        <pc:spChg chg="add mod">
          <ac:chgData name="Siegbert Rudolph" userId="2af4d44886c067cc" providerId="LiveId" clId="{74D449D5-C5EB-4D6B-B5BC-511111AECF6C}" dt="2020-06-23T14:48:40.855" v="3172" actId="1076"/>
          <ac:spMkLst>
            <pc:docMk/>
            <pc:sldMk cId="1346474611" sldId="680"/>
            <ac:spMk id="19" creationId="{50715686-5B10-4548-93CB-6D97F1C3BF04}"/>
          </ac:spMkLst>
        </pc:spChg>
        <pc:spChg chg="add mod">
          <ac:chgData name="Siegbert Rudolph" userId="2af4d44886c067cc" providerId="LiveId" clId="{74D449D5-C5EB-4D6B-B5BC-511111AECF6C}" dt="2020-06-21T13:59:36.743" v="2654" actId="1076"/>
          <ac:spMkLst>
            <pc:docMk/>
            <pc:sldMk cId="1346474611" sldId="680"/>
            <ac:spMk id="20" creationId="{F95A2AA6-23FD-4255-A8B3-4D2521580396}"/>
          </ac:spMkLst>
        </pc:spChg>
        <pc:spChg chg="add mod">
          <ac:chgData name="Siegbert Rudolph" userId="2af4d44886c067cc" providerId="LiveId" clId="{74D449D5-C5EB-4D6B-B5BC-511111AECF6C}" dt="2020-06-24T12:47:40.835" v="5982"/>
          <ac:spMkLst>
            <pc:docMk/>
            <pc:sldMk cId="1346474611" sldId="680"/>
            <ac:spMk id="21" creationId="{2B1ACC3D-1B9F-4317-94A1-F067ACB585F9}"/>
          </ac:spMkLst>
        </pc:spChg>
        <pc:spChg chg="del">
          <ac:chgData name="Siegbert Rudolph" userId="2af4d44886c067cc" providerId="LiveId" clId="{74D449D5-C5EB-4D6B-B5BC-511111AECF6C}" dt="2020-06-19T16:19:37.822" v="765"/>
          <ac:spMkLst>
            <pc:docMk/>
            <pc:sldMk cId="1346474611" sldId="680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2" v="767"/>
          <ac:spMkLst>
            <pc:docMk/>
            <pc:sldMk cId="1346474611" sldId="680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23" v="571"/>
          <ac:spMkLst>
            <pc:docMk/>
            <pc:sldMk cId="1346474611" sldId="680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1.677" v="40" actId="478"/>
          <ac:spMkLst>
            <pc:docMk/>
            <pc:sldMk cId="1346474611" sldId="680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1.677" v="40" actId="478"/>
          <ac:spMkLst>
            <pc:docMk/>
            <pc:sldMk cId="1346474611" sldId="680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1.677" v="40" actId="478"/>
          <ac:spMkLst>
            <pc:docMk/>
            <pc:sldMk cId="1346474611" sldId="680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1T14:00:13.677" v="2660" actId="1076"/>
          <ac:picMkLst>
            <pc:docMk/>
            <pc:sldMk cId="1346474611" sldId="680"/>
            <ac:picMk id="3" creationId="{DDDBCB3C-D08D-4FE8-9E4F-33419AA814B8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60" v="6126" actId="1076"/>
        <pc:sldMkLst>
          <pc:docMk/>
          <pc:sldMk cId="2901696430" sldId="681"/>
        </pc:sldMkLst>
        <pc:spChg chg="del">
          <ac:chgData name="Siegbert Rudolph" userId="2af4d44886c067cc" providerId="LiveId" clId="{74D449D5-C5EB-4D6B-B5BC-511111AECF6C}" dt="2020-07-07T14:29:17.855" v="6121" actId="478"/>
          <ac:spMkLst>
            <pc:docMk/>
            <pc:sldMk cId="2901696430" sldId="681"/>
            <ac:spMk id="2" creationId="{C916B184-6177-444E-8B82-028963B6C82F}"/>
          </ac:spMkLst>
        </pc:spChg>
        <pc:spChg chg="mod">
          <ac:chgData name="Siegbert Rudolph" userId="2af4d44886c067cc" providerId="LiveId" clId="{74D449D5-C5EB-4D6B-B5BC-511111AECF6C}" dt="2020-07-07T14:29:17.860" v="6126" actId="1076"/>
          <ac:spMkLst>
            <pc:docMk/>
            <pc:sldMk cId="2901696430" sldId="681"/>
            <ac:spMk id="4" creationId="{7487C89C-D6B8-4115-9BFE-28B75D0CBF7D}"/>
          </ac:spMkLst>
        </pc:spChg>
        <pc:spChg chg="del">
          <ac:chgData name="Siegbert Rudolph" userId="2af4d44886c067cc" providerId="LiveId" clId="{74D449D5-C5EB-4D6B-B5BC-511111AECF6C}" dt="2020-06-19T16:19:37.823" v="769"/>
          <ac:spMkLst>
            <pc:docMk/>
            <pc:sldMk cId="2901696430" sldId="68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4" v="771"/>
          <ac:spMkLst>
            <pc:docMk/>
            <pc:sldMk cId="2901696430" sldId="681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8" v="5526"/>
          <ac:spMkLst>
            <pc:docMk/>
            <pc:sldMk cId="2901696430" sldId="681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5" v="5626"/>
          <ac:spMkLst>
            <pc:docMk/>
            <pc:sldMk cId="2901696430" sldId="681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6.318" v="41" actId="478"/>
          <ac:spMkLst>
            <pc:docMk/>
            <pc:sldMk cId="2901696430" sldId="681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65" v="5764" actId="20577"/>
          <ac:spMkLst>
            <pc:docMk/>
            <pc:sldMk cId="2901696430" sldId="681"/>
            <ac:spMk id="13" creationId="{37D7DCB1-8F26-4CA7-9120-EC347D519F69}"/>
          </ac:spMkLst>
        </pc:spChg>
        <pc:spChg chg="add del mod">
          <ac:chgData name="Siegbert Rudolph" userId="2af4d44886c067cc" providerId="LiveId" clId="{74D449D5-C5EB-4D6B-B5BC-511111AECF6C}" dt="2020-06-24T12:45:57.992" v="5890"/>
          <ac:spMkLst>
            <pc:docMk/>
            <pc:sldMk cId="2901696430" sldId="681"/>
            <ac:spMk id="14" creationId="{F2A116D1-AA21-4B6F-BE75-0CEC3F75E0D0}"/>
          </ac:spMkLst>
        </pc:spChg>
        <pc:spChg chg="add mod">
          <ac:chgData name="Siegbert Rudolph" userId="2af4d44886c067cc" providerId="LiveId" clId="{74D449D5-C5EB-4D6B-B5BC-511111AECF6C}" dt="2020-06-19T16:08:26.220" v="93"/>
          <ac:spMkLst>
            <pc:docMk/>
            <pc:sldMk cId="2901696430" sldId="681"/>
            <ac:spMk id="17" creationId="{82356784-3051-40B3-B30C-BB09CB07C188}"/>
          </ac:spMkLst>
        </pc:spChg>
        <pc:spChg chg="add mod">
          <ac:chgData name="Siegbert Rudolph" userId="2af4d44886c067cc" providerId="LiveId" clId="{74D449D5-C5EB-4D6B-B5BC-511111AECF6C}" dt="2020-06-19T16:17:41.679" v="354"/>
          <ac:spMkLst>
            <pc:docMk/>
            <pc:sldMk cId="2901696430" sldId="681"/>
            <ac:spMk id="18" creationId="{A01A8137-93A8-44CF-BA7E-01664DEAE904}"/>
          </ac:spMkLst>
        </pc:spChg>
        <pc:spChg chg="add mod">
          <ac:chgData name="Siegbert Rudolph" userId="2af4d44886c067cc" providerId="LiveId" clId="{74D449D5-C5EB-4D6B-B5BC-511111AECF6C}" dt="2020-06-23T14:48:48.082" v="3173" actId="1076"/>
          <ac:spMkLst>
            <pc:docMk/>
            <pc:sldMk cId="2901696430" sldId="681"/>
            <ac:spMk id="19" creationId="{C0B5E7BC-6FF8-4597-9A3F-E249450C5F59}"/>
          </ac:spMkLst>
        </pc:spChg>
        <pc:spChg chg="add mod ord">
          <ac:chgData name="Siegbert Rudolph" userId="2af4d44886c067cc" providerId="LiveId" clId="{74D449D5-C5EB-4D6B-B5BC-511111AECF6C}" dt="2020-06-23T14:35:53.745" v="2850" actId="166"/>
          <ac:spMkLst>
            <pc:docMk/>
            <pc:sldMk cId="2901696430" sldId="681"/>
            <ac:spMk id="20" creationId="{EE597B45-B1EA-4B25-8A5D-EE68ACFE0A5A}"/>
          </ac:spMkLst>
        </pc:spChg>
        <pc:spChg chg="add mod">
          <ac:chgData name="Siegbert Rudolph" userId="2af4d44886c067cc" providerId="LiveId" clId="{74D449D5-C5EB-4D6B-B5BC-511111AECF6C}" dt="2020-06-24T12:47:40.840" v="5983"/>
          <ac:spMkLst>
            <pc:docMk/>
            <pc:sldMk cId="2901696430" sldId="681"/>
            <ac:spMk id="21" creationId="{604AD473-ACEA-4969-AD05-06A622C44016}"/>
          </ac:spMkLst>
        </pc:spChg>
        <pc:spChg chg="del">
          <ac:chgData name="Siegbert Rudolph" userId="2af4d44886c067cc" providerId="LiveId" clId="{74D449D5-C5EB-4D6B-B5BC-511111AECF6C}" dt="2020-06-19T16:19:37.824" v="773"/>
          <ac:spMkLst>
            <pc:docMk/>
            <pc:sldMk cId="2901696430" sldId="681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5" v="775"/>
          <ac:spMkLst>
            <pc:docMk/>
            <pc:sldMk cId="2901696430" sldId="681"/>
            <ac:spMk id="67" creationId="{00000000-0000-0000-0000-000000000000}"/>
          </ac:spMkLst>
        </pc:spChg>
        <pc:spChg chg="mod">
          <ac:chgData name="Siegbert Rudolph" userId="2af4d44886c067cc" providerId="LiveId" clId="{74D449D5-C5EB-4D6B-B5BC-511111AECF6C}" dt="2020-06-23T14:35:19.259" v="2842" actId="1076"/>
          <ac:spMkLst>
            <pc:docMk/>
            <pc:sldMk cId="2901696430" sldId="681"/>
            <ac:spMk id="68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25" v="573"/>
          <ac:spMkLst>
            <pc:docMk/>
            <pc:sldMk cId="2901696430" sldId="681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6.318" v="41" actId="478"/>
          <ac:spMkLst>
            <pc:docMk/>
            <pc:sldMk cId="2901696430" sldId="681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6.318" v="41" actId="478"/>
          <ac:spMkLst>
            <pc:docMk/>
            <pc:sldMk cId="2901696430" sldId="681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36.318" v="41" actId="478"/>
          <ac:spMkLst>
            <pc:docMk/>
            <pc:sldMk cId="2901696430" sldId="681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3T14:35:36.223" v="2849" actId="1076"/>
          <ac:picMkLst>
            <pc:docMk/>
            <pc:sldMk cId="2901696430" sldId="681"/>
            <ac:picMk id="3" creationId="{BE28EFA3-AAFC-4B57-912F-1F04519B427A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64" v="6132" actId="1076"/>
        <pc:sldMkLst>
          <pc:docMk/>
          <pc:sldMk cId="1416680594" sldId="682"/>
        </pc:sldMkLst>
        <pc:spChg chg="del">
          <ac:chgData name="Siegbert Rudolph" userId="2af4d44886c067cc" providerId="LiveId" clId="{74D449D5-C5EB-4D6B-B5BC-511111AECF6C}" dt="2020-07-07T14:29:17.860" v="6127" actId="478"/>
          <ac:spMkLst>
            <pc:docMk/>
            <pc:sldMk cId="1416680594" sldId="682"/>
            <ac:spMk id="2" creationId="{ADCF154F-5BAB-415A-A46B-59874780AA1C}"/>
          </ac:spMkLst>
        </pc:spChg>
        <pc:spChg chg="mod">
          <ac:chgData name="Siegbert Rudolph" userId="2af4d44886c067cc" providerId="LiveId" clId="{74D449D5-C5EB-4D6B-B5BC-511111AECF6C}" dt="2020-07-07T14:29:17.864" v="6132" actId="1076"/>
          <ac:spMkLst>
            <pc:docMk/>
            <pc:sldMk cId="1416680594" sldId="682"/>
            <ac:spMk id="4" creationId="{BC60152E-3867-4F63-8AD7-B21BA6E5B90E}"/>
          </ac:spMkLst>
        </pc:spChg>
        <pc:spChg chg="del">
          <ac:chgData name="Siegbert Rudolph" userId="2af4d44886c067cc" providerId="LiveId" clId="{74D449D5-C5EB-4D6B-B5BC-511111AECF6C}" dt="2020-06-19T16:19:37.826" v="777"/>
          <ac:spMkLst>
            <pc:docMk/>
            <pc:sldMk cId="1416680594" sldId="68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6" v="779"/>
          <ac:spMkLst>
            <pc:docMk/>
            <pc:sldMk cId="1416680594" sldId="682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099" v="5528"/>
          <ac:spMkLst>
            <pc:docMk/>
            <pc:sldMk cId="1416680594" sldId="682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6" v="5628"/>
          <ac:spMkLst>
            <pc:docMk/>
            <pc:sldMk cId="1416680594" sldId="682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1.396" v="42" actId="478"/>
          <ac:spMkLst>
            <pc:docMk/>
            <pc:sldMk cId="1416680594" sldId="682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67" v="5765" actId="20577"/>
          <ac:spMkLst>
            <pc:docMk/>
            <pc:sldMk cId="1416680594" sldId="682"/>
            <ac:spMk id="13" creationId="{733D3B11-1ACB-459B-AA99-4EF3A50A4738}"/>
          </ac:spMkLst>
        </pc:spChg>
        <pc:spChg chg="add del mod">
          <ac:chgData name="Siegbert Rudolph" userId="2af4d44886c067cc" providerId="LiveId" clId="{74D449D5-C5EB-4D6B-B5BC-511111AECF6C}" dt="2020-06-24T12:45:57.993" v="5892"/>
          <ac:spMkLst>
            <pc:docMk/>
            <pc:sldMk cId="1416680594" sldId="682"/>
            <ac:spMk id="14" creationId="{582B955D-49FB-4915-BDDA-B71BAF6A5256}"/>
          </ac:spMkLst>
        </pc:spChg>
        <pc:spChg chg="add mod">
          <ac:chgData name="Siegbert Rudolph" userId="2af4d44886c067cc" providerId="LiveId" clId="{74D449D5-C5EB-4D6B-B5BC-511111AECF6C}" dt="2020-06-19T16:08:26.222" v="94"/>
          <ac:spMkLst>
            <pc:docMk/>
            <pc:sldMk cId="1416680594" sldId="682"/>
            <ac:spMk id="17" creationId="{C632364E-C656-442D-BE22-0EA5C86F4EBF}"/>
          </ac:spMkLst>
        </pc:spChg>
        <pc:spChg chg="add mod">
          <ac:chgData name="Siegbert Rudolph" userId="2af4d44886c067cc" providerId="LiveId" clId="{74D449D5-C5EB-4D6B-B5BC-511111AECF6C}" dt="2020-06-19T16:17:41.682" v="355"/>
          <ac:spMkLst>
            <pc:docMk/>
            <pc:sldMk cId="1416680594" sldId="682"/>
            <ac:spMk id="18" creationId="{506F7FD1-AF4A-40C0-8C3E-81F94CC8BC19}"/>
          </ac:spMkLst>
        </pc:spChg>
        <pc:spChg chg="add mod">
          <ac:chgData name="Siegbert Rudolph" userId="2af4d44886c067cc" providerId="LiveId" clId="{74D449D5-C5EB-4D6B-B5BC-511111AECF6C}" dt="2020-06-23T14:48:56.450" v="3174" actId="1076"/>
          <ac:spMkLst>
            <pc:docMk/>
            <pc:sldMk cId="1416680594" sldId="682"/>
            <ac:spMk id="19" creationId="{BB88DC05-2CE5-4912-AAF1-9D92766D2186}"/>
          </ac:spMkLst>
        </pc:spChg>
        <pc:spChg chg="add mod">
          <ac:chgData name="Siegbert Rudolph" userId="2af4d44886c067cc" providerId="LiveId" clId="{74D449D5-C5EB-4D6B-B5BC-511111AECF6C}" dt="2020-06-23T14:36:57.176" v="2856" actId="1076"/>
          <ac:spMkLst>
            <pc:docMk/>
            <pc:sldMk cId="1416680594" sldId="682"/>
            <ac:spMk id="20" creationId="{BA37E9DA-41CB-45C3-9958-2C766538912B}"/>
          </ac:spMkLst>
        </pc:spChg>
        <pc:spChg chg="add mod">
          <ac:chgData name="Siegbert Rudolph" userId="2af4d44886c067cc" providerId="LiveId" clId="{74D449D5-C5EB-4D6B-B5BC-511111AECF6C}" dt="2020-06-24T12:47:40.858" v="5984"/>
          <ac:spMkLst>
            <pc:docMk/>
            <pc:sldMk cId="1416680594" sldId="682"/>
            <ac:spMk id="21" creationId="{CA1A9455-952C-4C43-BF95-9A1F91E9090D}"/>
          </ac:spMkLst>
        </pc:spChg>
        <pc:spChg chg="del">
          <ac:chgData name="Siegbert Rudolph" userId="2af4d44886c067cc" providerId="LiveId" clId="{74D449D5-C5EB-4D6B-B5BC-511111AECF6C}" dt="2020-06-19T16:19:37.827" v="781"/>
          <ac:spMkLst>
            <pc:docMk/>
            <pc:sldMk cId="1416680594" sldId="682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7" v="783"/>
          <ac:spMkLst>
            <pc:docMk/>
            <pc:sldMk cId="1416680594" sldId="682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27" v="575"/>
          <ac:spMkLst>
            <pc:docMk/>
            <pc:sldMk cId="1416680594" sldId="682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1.396" v="42" actId="478"/>
          <ac:spMkLst>
            <pc:docMk/>
            <pc:sldMk cId="1416680594" sldId="682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1.396" v="42" actId="478"/>
          <ac:spMkLst>
            <pc:docMk/>
            <pc:sldMk cId="1416680594" sldId="682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1.396" v="42" actId="478"/>
          <ac:spMkLst>
            <pc:docMk/>
            <pc:sldMk cId="1416680594" sldId="682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3T14:38:36.323" v="2903" actId="1076"/>
          <ac:picMkLst>
            <pc:docMk/>
            <pc:sldMk cId="1416680594" sldId="682"/>
            <ac:picMk id="3" creationId="{CB2D5B1E-8767-4AA5-9D2C-3D327EE5798C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69" v="6138" actId="1076"/>
        <pc:sldMkLst>
          <pc:docMk/>
          <pc:sldMk cId="4050236936" sldId="683"/>
        </pc:sldMkLst>
        <pc:spChg chg="del">
          <ac:chgData name="Siegbert Rudolph" userId="2af4d44886c067cc" providerId="LiveId" clId="{74D449D5-C5EB-4D6B-B5BC-511111AECF6C}" dt="2020-07-07T14:29:17.865" v="6133" actId="478"/>
          <ac:spMkLst>
            <pc:docMk/>
            <pc:sldMk cId="4050236936" sldId="683"/>
            <ac:spMk id="2" creationId="{378C8A4D-5ACA-4D57-AD23-C8CCD8937C60}"/>
          </ac:spMkLst>
        </pc:spChg>
        <pc:spChg chg="mod">
          <ac:chgData name="Siegbert Rudolph" userId="2af4d44886c067cc" providerId="LiveId" clId="{74D449D5-C5EB-4D6B-B5BC-511111AECF6C}" dt="2020-07-07T14:29:17.869" v="6138" actId="1076"/>
          <ac:spMkLst>
            <pc:docMk/>
            <pc:sldMk cId="4050236936" sldId="683"/>
            <ac:spMk id="4" creationId="{641B390D-D18A-4ACA-A283-5ED3EE32F7D0}"/>
          </ac:spMkLst>
        </pc:spChg>
        <pc:spChg chg="del">
          <ac:chgData name="Siegbert Rudolph" userId="2af4d44886c067cc" providerId="LiveId" clId="{74D449D5-C5EB-4D6B-B5BC-511111AECF6C}" dt="2020-06-19T16:19:37.828" v="785"/>
          <ac:spMkLst>
            <pc:docMk/>
            <pc:sldMk cId="4050236936" sldId="68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29" v="787"/>
          <ac:spMkLst>
            <pc:docMk/>
            <pc:sldMk cId="4050236936" sldId="683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0" v="5530"/>
          <ac:spMkLst>
            <pc:docMk/>
            <pc:sldMk cId="4050236936" sldId="683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7" v="5630"/>
          <ac:spMkLst>
            <pc:docMk/>
            <pc:sldMk cId="4050236936" sldId="683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5.458" v="43" actId="478"/>
          <ac:spMkLst>
            <pc:docMk/>
            <pc:sldMk cId="4050236936" sldId="683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70" v="5766" actId="20577"/>
          <ac:spMkLst>
            <pc:docMk/>
            <pc:sldMk cId="4050236936" sldId="683"/>
            <ac:spMk id="13" creationId="{94148316-41B7-41ED-B0C6-AAAD254A6E5A}"/>
          </ac:spMkLst>
        </pc:spChg>
        <pc:spChg chg="add del mod">
          <ac:chgData name="Siegbert Rudolph" userId="2af4d44886c067cc" providerId="LiveId" clId="{74D449D5-C5EB-4D6B-B5BC-511111AECF6C}" dt="2020-06-24T12:45:57.994" v="5894"/>
          <ac:spMkLst>
            <pc:docMk/>
            <pc:sldMk cId="4050236936" sldId="683"/>
            <ac:spMk id="14" creationId="{4CA9CF43-71B0-4C24-AED0-BFC20BF8AF16}"/>
          </ac:spMkLst>
        </pc:spChg>
        <pc:spChg chg="add mod">
          <ac:chgData name="Siegbert Rudolph" userId="2af4d44886c067cc" providerId="LiveId" clId="{74D449D5-C5EB-4D6B-B5BC-511111AECF6C}" dt="2020-06-19T16:08:26.224" v="95"/>
          <ac:spMkLst>
            <pc:docMk/>
            <pc:sldMk cId="4050236936" sldId="683"/>
            <ac:spMk id="17" creationId="{E995AD20-BE42-4C34-805D-3D6EB54FBAD3}"/>
          </ac:spMkLst>
        </pc:spChg>
        <pc:spChg chg="add mod">
          <ac:chgData name="Siegbert Rudolph" userId="2af4d44886c067cc" providerId="LiveId" clId="{74D449D5-C5EB-4D6B-B5BC-511111AECF6C}" dt="2020-06-19T16:17:41.685" v="356"/>
          <ac:spMkLst>
            <pc:docMk/>
            <pc:sldMk cId="4050236936" sldId="683"/>
            <ac:spMk id="18" creationId="{A5120E87-B98D-44E3-9002-CB0FDB6C159D}"/>
          </ac:spMkLst>
        </pc:spChg>
        <pc:spChg chg="add mod">
          <ac:chgData name="Siegbert Rudolph" userId="2af4d44886c067cc" providerId="LiveId" clId="{74D449D5-C5EB-4D6B-B5BC-511111AECF6C}" dt="2020-06-23T14:49:07.752" v="3175" actId="1076"/>
          <ac:spMkLst>
            <pc:docMk/>
            <pc:sldMk cId="4050236936" sldId="683"/>
            <ac:spMk id="19" creationId="{2EDA25E6-BB47-4836-B04A-4F148AD41941}"/>
          </ac:spMkLst>
        </pc:spChg>
        <pc:spChg chg="add mod">
          <ac:chgData name="Siegbert Rudolph" userId="2af4d44886c067cc" providerId="LiveId" clId="{74D449D5-C5EB-4D6B-B5BC-511111AECF6C}" dt="2020-06-23T14:40:58.337" v="2963" actId="1036"/>
          <ac:spMkLst>
            <pc:docMk/>
            <pc:sldMk cId="4050236936" sldId="683"/>
            <ac:spMk id="20" creationId="{73851806-53C0-4958-AED8-8A2011730DED}"/>
          </ac:spMkLst>
        </pc:spChg>
        <pc:spChg chg="add mod">
          <ac:chgData name="Siegbert Rudolph" userId="2af4d44886c067cc" providerId="LiveId" clId="{74D449D5-C5EB-4D6B-B5BC-511111AECF6C}" dt="2020-06-24T12:47:40.863" v="5985"/>
          <ac:spMkLst>
            <pc:docMk/>
            <pc:sldMk cId="4050236936" sldId="683"/>
            <ac:spMk id="21" creationId="{DB1213ED-1571-4B87-A20C-DE80F2EB1E56}"/>
          </ac:spMkLst>
        </pc:spChg>
        <pc:spChg chg="del">
          <ac:chgData name="Siegbert Rudolph" userId="2af4d44886c067cc" providerId="LiveId" clId="{74D449D5-C5EB-4D6B-B5BC-511111AECF6C}" dt="2020-06-19T16:19:37.829" v="789"/>
          <ac:spMkLst>
            <pc:docMk/>
            <pc:sldMk cId="4050236936" sldId="683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0" v="791"/>
          <ac:spMkLst>
            <pc:docMk/>
            <pc:sldMk cId="4050236936" sldId="683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29" v="577"/>
          <ac:spMkLst>
            <pc:docMk/>
            <pc:sldMk cId="4050236936" sldId="683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5.458" v="43" actId="478"/>
          <ac:spMkLst>
            <pc:docMk/>
            <pc:sldMk cId="4050236936" sldId="683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5.458" v="43" actId="478"/>
          <ac:spMkLst>
            <pc:docMk/>
            <pc:sldMk cId="4050236936" sldId="683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45.458" v="43" actId="478"/>
          <ac:spMkLst>
            <pc:docMk/>
            <pc:sldMk cId="4050236936" sldId="683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3T14:41:37.523" v="2969" actId="1076"/>
          <ac:picMkLst>
            <pc:docMk/>
            <pc:sldMk cId="4050236936" sldId="683"/>
            <ac:picMk id="3" creationId="{E51A1099-22F4-441E-900B-D21808D9F97B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73" v="6144" actId="1076"/>
        <pc:sldMkLst>
          <pc:docMk/>
          <pc:sldMk cId="3497089659" sldId="684"/>
        </pc:sldMkLst>
        <pc:spChg chg="del">
          <ac:chgData name="Siegbert Rudolph" userId="2af4d44886c067cc" providerId="LiveId" clId="{74D449D5-C5EB-4D6B-B5BC-511111AECF6C}" dt="2020-07-07T14:29:17.869" v="6139" actId="478"/>
          <ac:spMkLst>
            <pc:docMk/>
            <pc:sldMk cId="3497089659" sldId="684"/>
            <ac:spMk id="2" creationId="{1656C854-3631-4B5C-8163-F84282A2D376}"/>
          </ac:spMkLst>
        </pc:spChg>
        <pc:spChg chg="mod">
          <ac:chgData name="Siegbert Rudolph" userId="2af4d44886c067cc" providerId="LiveId" clId="{74D449D5-C5EB-4D6B-B5BC-511111AECF6C}" dt="2020-07-07T14:29:17.873" v="6144" actId="1076"/>
          <ac:spMkLst>
            <pc:docMk/>
            <pc:sldMk cId="3497089659" sldId="684"/>
            <ac:spMk id="4" creationId="{B405B41D-E469-4CAF-A50E-426C9A7A61B3}"/>
          </ac:spMkLst>
        </pc:spChg>
        <pc:spChg chg="del">
          <ac:chgData name="Siegbert Rudolph" userId="2af4d44886c067cc" providerId="LiveId" clId="{74D449D5-C5EB-4D6B-B5BC-511111AECF6C}" dt="2020-06-19T16:19:37.831" v="793"/>
          <ac:spMkLst>
            <pc:docMk/>
            <pc:sldMk cId="3497089659" sldId="68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1" v="795"/>
          <ac:spMkLst>
            <pc:docMk/>
            <pc:sldMk cId="3497089659" sldId="684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1" v="5532"/>
          <ac:spMkLst>
            <pc:docMk/>
            <pc:sldMk cId="3497089659" sldId="684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8" v="5632"/>
          <ac:spMkLst>
            <pc:docMk/>
            <pc:sldMk cId="3497089659" sldId="684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0.059" v="44" actId="478"/>
          <ac:spMkLst>
            <pc:docMk/>
            <pc:sldMk cId="3497089659" sldId="684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72" v="5767" actId="20577"/>
          <ac:spMkLst>
            <pc:docMk/>
            <pc:sldMk cId="3497089659" sldId="684"/>
            <ac:spMk id="13" creationId="{C00DF297-744C-487E-A31D-8967971DF02D}"/>
          </ac:spMkLst>
        </pc:spChg>
        <pc:spChg chg="add del mod">
          <ac:chgData name="Siegbert Rudolph" userId="2af4d44886c067cc" providerId="LiveId" clId="{74D449D5-C5EB-4D6B-B5BC-511111AECF6C}" dt="2020-06-24T12:45:57.996" v="5896"/>
          <ac:spMkLst>
            <pc:docMk/>
            <pc:sldMk cId="3497089659" sldId="684"/>
            <ac:spMk id="14" creationId="{1913BE9C-41C4-450B-803C-8EEF1E3AE4B3}"/>
          </ac:spMkLst>
        </pc:spChg>
        <pc:spChg chg="add mod">
          <ac:chgData name="Siegbert Rudolph" userId="2af4d44886c067cc" providerId="LiveId" clId="{74D449D5-C5EB-4D6B-B5BC-511111AECF6C}" dt="2020-06-19T16:08:26.226" v="96"/>
          <ac:spMkLst>
            <pc:docMk/>
            <pc:sldMk cId="3497089659" sldId="684"/>
            <ac:spMk id="17" creationId="{59457465-4669-4245-9CE0-A68FFDADB70C}"/>
          </ac:spMkLst>
        </pc:spChg>
        <pc:spChg chg="add mod">
          <ac:chgData name="Siegbert Rudolph" userId="2af4d44886c067cc" providerId="LiveId" clId="{74D449D5-C5EB-4D6B-B5BC-511111AECF6C}" dt="2020-06-19T16:17:41.687" v="357"/>
          <ac:spMkLst>
            <pc:docMk/>
            <pc:sldMk cId="3497089659" sldId="684"/>
            <ac:spMk id="18" creationId="{046B7486-598F-4F90-A2E3-FFB22D5F866C}"/>
          </ac:spMkLst>
        </pc:spChg>
        <pc:spChg chg="add mod">
          <ac:chgData name="Siegbert Rudolph" userId="2af4d44886c067cc" providerId="LiveId" clId="{74D449D5-C5EB-4D6B-B5BC-511111AECF6C}" dt="2020-06-24T12:31:07.627" v="5412" actId="6549"/>
          <ac:spMkLst>
            <pc:docMk/>
            <pc:sldMk cId="3497089659" sldId="684"/>
            <ac:spMk id="19" creationId="{3BFB5168-FA7C-454E-AE3D-51B3410B3049}"/>
          </ac:spMkLst>
        </pc:spChg>
        <pc:spChg chg="add mod">
          <ac:chgData name="Siegbert Rudolph" userId="2af4d44886c067cc" providerId="LiveId" clId="{74D449D5-C5EB-4D6B-B5BC-511111AECF6C}" dt="2020-06-23T14:42:07.878" v="2976" actId="1036"/>
          <ac:spMkLst>
            <pc:docMk/>
            <pc:sldMk cId="3497089659" sldId="684"/>
            <ac:spMk id="20" creationId="{4602E319-40F1-43ED-A7FD-D83C6B93E7CB}"/>
          </ac:spMkLst>
        </pc:spChg>
        <pc:spChg chg="add mod">
          <ac:chgData name="Siegbert Rudolph" userId="2af4d44886c067cc" providerId="LiveId" clId="{74D449D5-C5EB-4D6B-B5BC-511111AECF6C}" dt="2020-06-24T12:47:40.867" v="5986"/>
          <ac:spMkLst>
            <pc:docMk/>
            <pc:sldMk cId="3497089659" sldId="684"/>
            <ac:spMk id="21" creationId="{6E2687A2-7B4D-4692-AABD-122AE4DA9222}"/>
          </ac:spMkLst>
        </pc:spChg>
        <pc:spChg chg="del">
          <ac:chgData name="Siegbert Rudolph" userId="2af4d44886c067cc" providerId="LiveId" clId="{74D449D5-C5EB-4D6B-B5BC-511111AECF6C}" dt="2020-06-19T16:19:37.832" v="797"/>
          <ac:spMkLst>
            <pc:docMk/>
            <pc:sldMk cId="3497089659" sldId="684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2" v="799"/>
          <ac:spMkLst>
            <pc:docMk/>
            <pc:sldMk cId="3497089659" sldId="684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30" v="579"/>
          <ac:spMkLst>
            <pc:docMk/>
            <pc:sldMk cId="3497089659" sldId="684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0.059" v="44" actId="478"/>
          <ac:spMkLst>
            <pc:docMk/>
            <pc:sldMk cId="3497089659" sldId="684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0.059" v="44" actId="478"/>
          <ac:spMkLst>
            <pc:docMk/>
            <pc:sldMk cId="3497089659" sldId="684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0.059" v="44" actId="478"/>
          <ac:spMkLst>
            <pc:docMk/>
            <pc:sldMk cId="3497089659" sldId="684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3T14:42:47.697" v="2982" actId="207"/>
          <ac:picMkLst>
            <pc:docMk/>
            <pc:sldMk cId="3497089659" sldId="684"/>
            <ac:picMk id="3" creationId="{B9E163E8-8C23-4BEC-B180-0AC3AFAB70A6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77" v="6150" actId="1076"/>
        <pc:sldMkLst>
          <pc:docMk/>
          <pc:sldMk cId="444837137" sldId="685"/>
        </pc:sldMkLst>
        <pc:spChg chg="del">
          <ac:chgData name="Siegbert Rudolph" userId="2af4d44886c067cc" providerId="LiveId" clId="{74D449D5-C5EB-4D6B-B5BC-511111AECF6C}" dt="2020-07-07T14:29:17.873" v="6145" actId="478"/>
          <ac:spMkLst>
            <pc:docMk/>
            <pc:sldMk cId="444837137" sldId="685"/>
            <ac:spMk id="2" creationId="{A4640426-BCAB-4D34-9E45-08C3A898A27C}"/>
          </ac:spMkLst>
        </pc:spChg>
        <pc:spChg chg="mod">
          <ac:chgData name="Siegbert Rudolph" userId="2af4d44886c067cc" providerId="LiveId" clId="{74D449D5-C5EB-4D6B-B5BC-511111AECF6C}" dt="2020-07-07T14:29:17.877" v="6150" actId="1076"/>
          <ac:spMkLst>
            <pc:docMk/>
            <pc:sldMk cId="444837137" sldId="685"/>
            <ac:spMk id="4" creationId="{989E3D02-6158-45A7-A97B-E0B6DCBF375D}"/>
          </ac:spMkLst>
        </pc:spChg>
        <pc:spChg chg="del">
          <ac:chgData name="Siegbert Rudolph" userId="2af4d44886c067cc" providerId="LiveId" clId="{74D449D5-C5EB-4D6B-B5BC-511111AECF6C}" dt="2020-06-19T16:19:37.833" v="801"/>
          <ac:spMkLst>
            <pc:docMk/>
            <pc:sldMk cId="444837137" sldId="68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4" v="803"/>
          <ac:spMkLst>
            <pc:docMk/>
            <pc:sldMk cId="444837137" sldId="685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3" v="5534"/>
          <ac:spMkLst>
            <pc:docMk/>
            <pc:sldMk cId="444837137" sldId="685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79" v="5634"/>
          <ac:spMkLst>
            <pc:docMk/>
            <pc:sldMk cId="444837137" sldId="685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4.244" v="45" actId="478"/>
          <ac:spMkLst>
            <pc:docMk/>
            <pc:sldMk cId="444837137" sldId="685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74" v="5768" actId="20577"/>
          <ac:spMkLst>
            <pc:docMk/>
            <pc:sldMk cId="444837137" sldId="685"/>
            <ac:spMk id="13" creationId="{CD91B635-59BF-4361-BE93-E3B1164CD248}"/>
          </ac:spMkLst>
        </pc:spChg>
        <pc:spChg chg="add del mod">
          <ac:chgData name="Siegbert Rudolph" userId="2af4d44886c067cc" providerId="LiveId" clId="{74D449D5-C5EB-4D6B-B5BC-511111AECF6C}" dt="2020-06-24T12:45:57.997" v="5898"/>
          <ac:spMkLst>
            <pc:docMk/>
            <pc:sldMk cId="444837137" sldId="685"/>
            <ac:spMk id="14" creationId="{F90D1995-89A8-43F3-9DF8-9A4CE6F97CC2}"/>
          </ac:spMkLst>
        </pc:spChg>
        <pc:spChg chg="add mod">
          <ac:chgData name="Siegbert Rudolph" userId="2af4d44886c067cc" providerId="LiveId" clId="{74D449D5-C5EB-4D6B-B5BC-511111AECF6C}" dt="2020-06-19T16:08:26.236" v="97"/>
          <ac:spMkLst>
            <pc:docMk/>
            <pc:sldMk cId="444837137" sldId="685"/>
            <ac:spMk id="17" creationId="{08C7626A-90F5-4BA0-A2CB-E39D5D3185E7}"/>
          </ac:spMkLst>
        </pc:spChg>
        <pc:spChg chg="add mod">
          <ac:chgData name="Siegbert Rudolph" userId="2af4d44886c067cc" providerId="LiveId" clId="{74D449D5-C5EB-4D6B-B5BC-511111AECF6C}" dt="2020-06-19T16:17:41.689" v="358"/>
          <ac:spMkLst>
            <pc:docMk/>
            <pc:sldMk cId="444837137" sldId="685"/>
            <ac:spMk id="18" creationId="{256FBC4E-9E52-4862-B82B-46BA0C5848C6}"/>
          </ac:spMkLst>
        </pc:spChg>
        <pc:spChg chg="add mod">
          <ac:chgData name="Siegbert Rudolph" userId="2af4d44886c067cc" providerId="LiveId" clId="{74D449D5-C5EB-4D6B-B5BC-511111AECF6C}" dt="2020-06-23T14:46:51.052" v="3152" actId="1076"/>
          <ac:spMkLst>
            <pc:docMk/>
            <pc:sldMk cId="444837137" sldId="685"/>
            <ac:spMk id="19" creationId="{DAB0AA7C-2E60-4142-B867-0EB4C34A0D60}"/>
          </ac:spMkLst>
        </pc:spChg>
        <pc:spChg chg="add mod">
          <ac:chgData name="Siegbert Rudolph" userId="2af4d44886c067cc" providerId="LiveId" clId="{74D449D5-C5EB-4D6B-B5BC-511111AECF6C}" dt="2020-06-23T14:44:47.776" v="3090" actId="1038"/>
          <ac:spMkLst>
            <pc:docMk/>
            <pc:sldMk cId="444837137" sldId="685"/>
            <ac:spMk id="20" creationId="{A39AE3CC-EEEC-4F6E-9F40-C721760BC518}"/>
          </ac:spMkLst>
        </pc:spChg>
        <pc:spChg chg="add mod">
          <ac:chgData name="Siegbert Rudolph" userId="2af4d44886c067cc" providerId="LiveId" clId="{74D449D5-C5EB-4D6B-B5BC-511111AECF6C}" dt="2020-06-24T12:47:40.873" v="5987"/>
          <ac:spMkLst>
            <pc:docMk/>
            <pc:sldMk cId="444837137" sldId="685"/>
            <ac:spMk id="21" creationId="{2345A80F-3C70-40AB-B6F9-2F272603ADE3}"/>
          </ac:spMkLst>
        </pc:spChg>
        <pc:spChg chg="del">
          <ac:chgData name="Siegbert Rudolph" userId="2af4d44886c067cc" providerId="LiveId" clId="{74D449D5-C5EB-4D6B-B5BC-511111AECF6C}" dt="2020-06-19T16:19:37.834" v="805"/>
          <ac:spMkLst>
            <pc:docMk/>
            <pc:sldMk cId="444837137" sldId="685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5" v="807"/>
          <ac:spMkLst>
            <pc:docMk/>
            <pc:sldMk cId="444837137" sldId="685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32" v="581"/>
          <ac:spMkLst>
            <pc:docMk/>
            <pc:sldMk cId="444837137" sldId="685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4.244" v="45" actId="478"/>
          <ac:spMkLst>
            <pc:docMk/>
            <pc:sldMk cId="444837137" sldId="685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4.244" v="45" actId="478"/>
          <ac:spMkLst>
            <pc:docMk/>
            <pc:sldMk cId="444837137" sldId="685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4.244" v="45" actId="478"/>
          <ac:spMkLst>
            <pc:docMk/>
            <pc:sldMk cId="444837137" sldId="685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3T14:45:29.912" v="3096" actId="1076"/>
          <ac:picMkLst>
            <pc:docMk/>
            <pc:sldMk cId="444837137" sldId="685"/>
            <ac:picMk id="3" creationId="{6D01C989-1214-4F03-8D8D-B40EDFB9EEC2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81" v="6156" actId="1076"/>
        <pc:sldMkLst>
          <pc:docMk/>
          <pc:sldMk cId="1525829505" sldId="686"/>
        </pc:sldMkLst>
        <pc:spChg chg="del">
          <ac:chgData name="Siegbert Rudolph" userId="2af4d44886c067cc" providerId="LiveId" clId="{74D449D5-C5EB-4D6B-B5BC-511111AECF6C}" dt="2020-07-07T14:29:17.877" v="6151" actId="478"/>
          <ac:spMkLst>
            <pc:docMk/>
            <pc:sldMk cId="1525829505" sldId="686"/>
            <ac:spMk id="2" creationId="{87B473CA-7BC6-4EB5-A22F-32A29BE49876}"/>
          </ac:spMkLst>
        </pc:spChg>
        <pc:spChg chg="mod">
          <ac:chgData name="Siegbert Rudolph" userId="2af4d44886c067cc" providerId="LiveId" clId="{74D449D5-C5EB-4D6B-B5BC-511111AECF6C}" dt="2020-07-07T14:29:17.881" v="6156" actId="1076"/>
          <ac:spMkLst>
            <pc:docMk/>
            <pc:sldMk cId="1525829505" sldId="686"/>
            <ac:spMk id="4" creationId="{02C8A20E-70EA-44BC-9AAE-F59676D70151}"/>
          </ac:spMkLst>
        </pc:spChg>
        <pc:spChg chg="del">
          <ac:chgData name="Siegbert Rudolph" userId="2af4d44886c067cc" providerId="LiveId" clId="{74D449D5-C5EB-4D6B-B5BC-511111AECF6C}" dt="2020-06-19T16:19:37.836" v="809"/>
          <ac:spMkLst>
            <pc:docMk/>
            <pc:sldMk cId="1525829505" sldId="68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6" v="811"/>
          <ac:spMkLst>
            <pc:docMk/>
            <pc:sldMk cId="1525829505" sldId="686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4" v="5536"/>
          <ac:spMkLst>
            <pc:docMk/>
            <pc:sldMk cId="1525829505" sldId="686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0" v="5636"/>
          <ac:spMkLst>
            <pc:docMk/>
            <pc:sldMk cId="1525829505" sldId="686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8.779" v="46" actId="478"/>
          <ac:spMkLst>
            <pc:docMk/>
            <pc:sldMk cId="1525829505" sldId="686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75" v="5769" actId="20577"/>
          <ac:spMkLst>
            <pc:docMk/>
            <pc:sldMk cId="1525829505" sldId="686"/>
            <ac:spMk id="13" creationId="{12E5369A-C023-4459-946F-8FEB6DCB66F0}"/>
          </ac:spMkLst>
        </pc:spChg>
        <pc:spChg chg="add del mod">
          <ac:chgData name="Siegbert Rudolph" userId="2af4d44886c067cc" providerId="LiveId" clId="{74D449D5-C5EB-4D6B-B5BC-511111AECF6C}" dt="2020-06-24T12:45:57.998" v="5900"/>
          <ac:spMkLst>
            <pc:docMk/>
            <pc:sldMk cId="1525829505" sldId="686"/>
            <ac:spMk id="14" creationId="{78D3EF21-92A6-44EE-BAD3-91BEA10F844B}"/>
          </ac:spMkLst>
        </pc:spChg>
        <pc:spChg chg="add mod">
          <ac:chgData name="Siegbert Rudolph" userId="2af4d44886c067cc" providerId="LiveId" clId="{74D449D5-C5EB-4D6B-B5BC-511111AECF6C}" dt="2020-06-19T16:08:26.238" v="98"/>
          <ac:spMkLst>
            <pc:docMk/>
            <pc:sldMk cId="1525829505" sldId="686"/>
            <ac:spMk id="17" creationId="{D7DF829D-4044-4630-B74F-D9B3CDF9AFA9}"/>
          </ac:spMkLst>
        </pc:spChg>
        <pc:spChg chg="add mod">
          <ac:chgData name="Siegbert Rudolph" userId="2af4d44886c067cc" providerId="LiveId" clId="{74D449D5-C5EB-4D6B-B5BC-511111AECF6C}" dt="2020-06-19T16:17:41.697" v="359"/>
          <ac:spMkLst>
            <pc:docMk/>
            <pc:sldMk cId="1525829505" sldId="686"/>
            <ac:spMk id="18" creationId="{E1C6A269-BBE3-4EBC-8B66-399AA7B00A37}"/>
          </ac:spMkLst>
        </pc:spChg>
        <pc:spChg chg="add mod">
          <ac:chgData name="Siegbert Rudolph" userId="2af4d44886c067cc" providerId="LiveId" clId="{74D449D5-C5EB-4D6B-B5BC-511111AECF6C}" dt="2020-06-23T14:50:54.488" v="3315" actId="1038"/>
          <ac:spMkLst>
            <pc:docMk/>
            <pc:sldMk cId="1525829505" sldId="686"/>
            <ac:spMk id="19" creationId="{7E6844B6-FAE8-483F-BE76-E0096723B2CE}"/>
          </ac:spMkLst>
        </pc:spChg>
        <pc:spChg chg="add mod">
          <ac:chgData name="Siegbert Rudolph" userId="2af4d44886c067cc" providerId="LiveId" clId="{74D449D5-C5EB-4D6B-B5BC-511111AECF6C}" dt="2020-06-23T14:51:04.633" v="3320" actId="1037"/>
          <ac:spMkLst>
            <pc:docMk/>
            <pc:sldMk cId="1525829505" sldId="686"/>
            <ac:spMk id="20" creationId="{0660E212-1DF9-4D85-9F68-583AD87FA7AE}"/>
          </ac:spMkLst>
        </pc:spChg>
        <pc:spChg chg="add mod">
          <ac:chgData name="Siegbert Rudolph" userId="2af4d44886c067cc" providerId="LiveId" clId="{74D449D5-C5EB-4D6B-B5BC-511111AECF6C}" dt="2020-06-24T12:47:40.875" v="5988"/>
          <ac:spMkLst>
            <pc:docMk/>
            <pc:sldMk cId="1525829505" sldId="686"/>
            <ac:spMk id="21" creationId="{15D88FAA-51C2-4D81-B4E4-DA0AAEE89A2A}"/>
          </ac:spMkLst>
        </pc:spChg>
        <pc:spChg chg="del">
          <ac:chgData name="Siegbert Rudolph" userId="2af4d44886c067cc" providerId="LiveId" clId="{74D449D5-C5EB-4D6B-B5BC-511111AECF6C}" dt="2020-06-19T16:19:37.837" v="813"/>
          <ac:spMkLst>
            <pc:docMk/>
            <pc:sldMk cId="1525829505" sldId="686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8" v="815"/>
          <ac:spMkLst>
            <pc:docMk/>
            <pc:sldMk cId="1525829505" sldId="686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34" v="583"/>
          <ac:spMkLst>
            <pc:docMk/>
            <pc:sldMk cId="1525829505" sldId="686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8.779" v="46" actId="478"/>
          <ac:spMkLst>
            <pc:docMk/>
            <pc:sldMk cId="1525829505" sldId="686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8.779" v="46" actId="478"/>
          <ac:spMkLst>
            <pc:docMk/>
            <pc:sldMk cId="1525829505" sldId="686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4:58.779" v="46" actId="478"/>
          <ac:spMkLst>
            <pc:docMk/>
            <pc:sldMk cId="1525829505" sldId="686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3T14:51:53.288" v="3328" actId="1076"/>
          <ac:picMkLst>
            <pc:docMk/>
            <pc:sldMk cId="1525829505" sldId="686"/>
            <ac:picMk id="3" creationId="{707092C0-95B3-430F-BFC4-70230EE0ED4B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86" v="6162" actId="1076"/>
        <pc:sldMkLst>
          <pc:docMk/>
          <pc:sldMk cId="4067878917" sldId="687"/>
        </pc:sldMkLst>
        <pc:spChg chg="del">
          <ac:chgData name="Siegbert Rudolph" userId="2af4d44886c067cc" providerId="LiveId" clId="{74D449D5-C5EB-4D6B-B5BC-511111AECF6C}" dt="2020-07-07T14:29:17.881" v="6157" actId="478"/>
          <ac:spMkLst>
            <pc:docMk/>
            <pc:sldMk cId="4067878917" sldId="687"/>
            <ac:spMk id="2" creationId="{FFB9D51B-22E0-4412-A80A-61BB92A7A734}"/>
          </ac:spMkLst>
        </pc:spChg>
        <pc:spChg chg="mod">
          <ac:chgData name="Siegbert Rudolph" userId="2af4d44886c067cc" providerId="LiveId" clId="{74D449D5-C5EB-4D6B-B5BC-511111AECF6C}" dt="2020-07-07T14:29:17.886" v="6162" actId="1076"/>
          <ac:spMkLst>
            <pc:docMk/>
            <pc:sldMk cId="4067878917" sldId="687"/>
            <ac:spMk id="4" creationId="{72B0F132-8BF4-4E76-AFAA-1611D873FBBA}"/>
          </ac:spMkLst>
        </pc:spChg>
        <pc:spChg chg="del">
          <ac:chgData name="Siegbert Rudolph" userId="2af4d44886c067cc" providerId="LiveId" clId="{74D449D5-C5EB-4D6B-B5BC-511111AECF6C}" dt="2020-06-19T16:19:37.838" v="817"/>
          <ac:spMkLst>
            <pc:docMk/>
            <pc:sldMk cId="4067878917" sldId="68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39" v="819"/>
          <ac:spMkLst>
            <pc:docMk/>
            <pc:sldMk cId="4067878917" sldId="687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5" v="5538"/>
          <ac:spMkLst>
            <pc:docMk/>
            <pc:sldMk cId="4067878917" sldId="687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1" v="5638"/>
          <ac:spMkLst>
            <pc:docMk/>
            <pc:sldMk cId="4067878917" sldId="687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3.154" v="47" actId="478"/>
          <ac:spMkLst>
            <pc:docMk/>
            <pc:sldMk cId="4067878917" sldId="687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77" v="5770" actId="20577"/>
          <ac:spMkLst>
            <pc:docMk/>
            <pc:sldMk cId="4067878917" sldId="687"/>
            <ac:spMk id="13" creationId="{635E0536-E169-492D-A210-0BE723CB78CB}"/>
          </ac:spMkLst>
        </pc:spChg>
        <pc:spChg chg="add del mod">
          <ac:chgData name="Siegbert Rudolph" userId="2af4d44886c067cc" providerId="LiveId" clId="{74D449D5-C5EB-4D6B-B5BC-511111AECF6C}" dt="2020-06-24T12:45:58" v="5902"/>
          <ac:spMkLst>
            <pc:docMk/>
            <pc:sldMk cId="4067878917" sldId="687"/>
            <ac:spMk id="14" creationId="{642E7D7E-A461-46D6-B00B-E2713ED2ECFB}"/>
          </ac:spMkLst>
        </pc:spChg>
        <pc:spChg chg="add mod">
          <ac:chgData name="Siegbert Rudolph" userId="2af4d44886c067cc" providerId="LiveId" clId="{74D449D5-C5EB-4D6B-B5BC-511111AECF6C}" dt="2020-06-19T16:08:26.252" v="99"/>
          <ac:spMkLst>
            <pc:docMk/>
            <pc:sldMk cId="4067878917" sldId="687"/>
            <ac:spMk id="17" creationId="{948CE3AD-F3D3-4337-87A1-E2FDEE954FC1}"/>
          </ac:spMkLst>
        </pc:spChg>
        <pc:spChg chg="add mod">
          <ac:chgData name="Siegbert Rudolph" userId="2af4d44886c067cc" providerId="LiveId" clId="{74D449D5-C5EB-4D6B-B5BC-511111AECF6C}" dt="2020-06-19T16:17:41.700" v="360"/>
          <ac:spMkLst>
            <pc:docMk/>
            <pc:sldMk cId="4067878917" sldId="687"/>
            <ac:spMk id="18" creationId="{88107A01-3E89-45A6-9FCD-17411C401863}"/>
          </ac:spMkLst>
        </pc:spChg>
        <pc:spChg chg="add mod">
          <ac:chgData name="Siegbert Rudolph" userId="2af4d44886c067cc" providerId="LiveId" clId="{74D449D5-C5EB-4D6B-B5BC-511111AECF6C}" dt="2020-06-23T14:53:14.744" v="3363" actId="1076"/>
          <ac:spMkLst>
            <pc:docMk/>
            <pc:sldMk cId="4067878917" sldId="687"/>
            <ac:spMk id="19" creationId="{5D320E06-46AC-430A-9405-410C3D1BDEDA}"/>
          </ac:spMkLst>
        </pc:spChg>
        <pc:spChg chg="add mod">
          <ac:chgData name="Siegbert Rudolph" userId="2af4d44886c067cc" providerId="LiveId" clId="{74D449D5-C5EB-4D6B-B5BC-511111AECF6C}" dt="2020-06-24T05:58:22.374" v="5064" actId="1035"/>
          <ac:spMkLst>
            <pc:docMk/>
            <pc:sldMk cId="4067878917" sldId="687"/>
            <ac:spMk id="20" creationId="{A1463465-A60F-490D-B685-F9488DBB5B27}"/>
          </ac:spMkLst>
        </pc:spChg>
        <pc:spChg chg="add mod">
          <ac:chgData name="Siegbert Rudolph" userId="2af4d44886c067cc" providerId="LiveId" clId="{74D449D5-C5EB-4D6B-B5BC-511111AECF6C}" dt="2020-06-24T12:47:40.877" v="5989"/>
          <ac:spMkLst>
            <pc:docMk/>
            <pc:sldMk cId="4067878917" sldId="687"/>
            <ac:spMk id="21" creationId="{B5812548-3980-45F1-ACCF-421C17A0DAB0}"/>
          </ac:spMkLst>
        </pc:spChg>
        <pc:spChg chg="del">
          <ac:chgData name="Siegbert Rudolph" userId="2af4d44886c067cc" providerId="LiveId" clId="{74D449D5-C5EB-4D6B-B5BC-511111AECF6C}" dt="2020-06-19T16:19:37.840" v="821"/>
          <ac:spMkLst>
            <pc:docMk/>
            <pc:sldMk cId="4067878917" sldId="687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0" v="823"/>
          <ac:spMkLst>
            <pc:docMk/>
            <pc:sldMk cId="4067878917" sldId="687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37" v="585"/>
          <ac:spMkLst>
            <pc:docMk/>
            <pc:sldMk cId="4067878917" sldId="687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3.154" v="47" actId="478"/>
          <ac:spMkLst>
            <pc:docMk/>
            <pc:sldMk cId="4067878917" sldId="687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3.154" v="47" actId="478"/>
          <ac:spMkLst>
            <pc:docMk/>
            <pc:sldMk cId="4067878917" sldId="687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3.154" v="47" actId="478"/>
          <ac:spMkLst>
            <pc:docMk/>
            <pc:sldMk cId="4067878917" sldId="687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5:59:33.108" v="5072" actId="1076"/>
          <ac:picMkLst>
            <pc:docMk/>
            <pc:sldMk cId="4067878917" sldId="687"/>
            <ac:picMk id="3" creationId="{2BAE9639-4B90-49CA-B9C1-181C3BF195EB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90" v="6168" actId="1076"/>
        <pc:sldMkLst>
          <pc:docMk/>
          <pc:sldMk cId="2828736593" sldId="688"/>
        </pc:sldMkLst>
        <pc:spChg chg="del">
          <ac:chgData name="Siegbert Rudolph" userId="2af4d44886c067cc" providerId="LiveId" clId="{74D449D5-C5EB-4D6B-B5BC-511111AECF6C}" dt="2020-07-07T14:29:17.886" v="6163" actId="478"/>
          <ac:spMkLst>
            <pc:docMk/>
            <pc:sldMk cId="2828736593" sldId="688"/>
            <ac:spMk id="2" creationId="{C12EE8A7-04CF-419B-BA7C-C25DDEAEAD0E}"/>
          </ac:spMkLst>
        </pc:spChg>
        <pc:spChg chg="mod">
          <ac:chgData name="Siegbert Rudolph" userId="2af4d44886c067cc" providerId="LiveId" clId="{74D449D5-C5EB-4D6B-B5BC-511111AECF6C}" dt="2020-07-07T14:29:17.890" v="6168" actId="1076"/>
          <ac:spMkLst>
            <pc:docMk/>
            <pc:sldMk cId="2828736593" sldId="688"/>
            <ac:spMk id="4" creationId="{500A28E2-F04F-4EF2-B7C4-BB402D558A50}"/>
          </ac:spMkLst>
        </pc:spChg>
        <pc:spChg chg="del">
          <ac:chgData name="Siegbert Rudolph" userId="2af4d44886c067cc" providerId="LiveId" clId="{74D449D5-C5EB-4D6B-B5BC-511111AECF6C}" dt="2020-06-19T16:19:37.841" v="825"/>
          <ac:spMkLst>
            <pc:docMk/>
            <pc:sldMk cId="2828736593" sldId="68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2" v="827"/>
          <ac:spMkLst>
            <pc:docMk/>
            <pc:sldMk cId="2828736593" sldId="688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6" v="5540"/>
          <ac:spMkLst>
            <pc:docMk/>
            <pc:sldMk cId="2828736593" sldId="688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3" v="5640"/>
          <ac:spMkLst>
            <pc:docMk/>
            <pc:sldMk cId="2828736593" sldId="688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9.835" v="48" actId="478"/>
          <ac:spMkLst>
            <pc:docMk/>
            <pc:sldMk cId="2828736593" sldId="688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79" v="5771" actId="20577"/>
          <ac:spMkLst>
            <pc:docMk/>
            <pc:sldMk cId="2828736593" sldId="688"/>
            <ac:spMk id="13" creationId="{E09AF89E-7DE5-482A-831D-1648CE64654C}"/>
          </ac:spMkLst>
        </pc:spChg>
        <pc:spChg chg="add del mod">
          <ac:chgData name="Siegbert Rudolph" userId="2af4d44886c067cc" providerId="LiveId" clId="{74D449D5-C5EB-4D6B-B5BC-511111AECF6C}" dt="2020-06-24T12:45:58.001" v="5904"/>
          <ac:spMkLst>
            <pc:docMk/>
            <pc:sldMk cId="2828736593" sldId="688"/>
            <ac:spMk id="14" creationId="{F5BEFEF3-F363-4760-B0DE-FAA9E1EF1C10}"/>
          </ac:spMkLst>
        </pc:spChg>
        <pc:spChg chg="add mod">
          <ac:chgData name="Siegbert Rudolph" userId="2af4d44886c067cc" providerId="LiveId" clId="{74D449D5-C5EB-4D6B-B5BC-511111AECF6C}" dt="2020-06-19T16:08:26.269" v="100"/>
          <ac:spMkLst>
            <pc:docMk/>
            <pc:sldMk cId="2828736593" sldId="688"/>
            <ac:spMk id="17" creationId="{BC6047F9-460A-49B5-B664-E2878FA21B97}"/>
          </ac:spMkLst>
        </pc:spChg>
        <pc:spChg chg="add mod">
          <ac:chgData name="Siegbert Rudolph" userId="2af4d44886c067cc" providerId="LiveId" clId="{74D449D5-C5EB-4D6B-B5BC-511111AECF6C}" dt="2020-06-19T16:17:41.702" v="361"/>
          <ac:spMkLst>
            <pc:docMk/>
            <pc:sldMk cId="2828736593" sldId="688"/>
            <ac:spMk id="18" creationId="{9B4AFD9F-7B83-4FD8-A5E2-3833DD4E0B0B}"/>
          </ac:spMkLst>
        </pc:spChg>
        <pc:spChg chg="add mod">
          <ac:chgData name="Siegbert Rudolph" userId="2af4d44886c067cc" providerId="LiveId" clId="{74D449D5-C5EB-4D6B-B5BC-511111AECF6C}" dt="2020-06-23T14:54:05.134" v="3439" actId="1076"/>
          <ac:spMkLst>
            <pc:docMk/>
            <pc:sldMk cId="2828736593" sldId="688"/>
            <ac:spMk id="19" creationId="{0E6D8D4A-9951-41B4-A7C6-2BBFAEC12CA7}"/>
          </ac:spMkLst>
        </pc:spChg>
        <pc:spChg chg="add mod">
          <ac:chgData name="Siegbert Rudolph" userId="2af4d44886c067cc" providerId="LiveId" clId="{74D449D5-C5EB-4D6B-B5BC-511111AECF6C}" dt="2020-06-24T05:59:39.235" v="5073" actId="1076"/>
          <ac:spMkLst>
            <pc:docMk/>
            <pc:sldMk cId="2828736593" sldId="688"/>
            <ac:spMk id="20" creationId="{C5EAFB6C-6FE4-4E26-8688-DC6ED1CF26DA}"/>
          </ac:spMkLst>
        </pc:spChg>
        <pc:spChg chg="add mod">
          <ac:chgData name="Siegbert Rudolph" userId="2af4d44886c067cc" providerId="LiveId" clId="{74D449D5-C5EB-4D6B-B5BC-511111AECF6C}" dt="2020-06-24T12:47:40.885" v="5990"/>
          <ac:spMkLst>
            <pc:docMk/>
            <pc:sldMk cId="2828736593" sldId="688"/>
            <ac:spMk id="21" creationId="{2444EC8E-2615-4AEE-BAF1-B9F02A4A0FB5}"/>
          </ac:spMkLst>
        </pc:spChg>
        <pc:spChg chg="del">
          <ac:chgData name="Siegbert Rudolph" userId="2af4d44886c067cc" providerId="LiveId" clId="{74D449D5-C5EB-4D6B-B5BC-511111AECF6C}" dt="2020-06-19T16:19:37.842" v="829"/>
          <ac:spMkLst>
            <pc:docMk/>
            <pc:sldMk cId="2828736593" sldId="688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3" v="831"/>
          <ac:spMkLst>
            <pc:docMk/>
            <pc:sldMk cId="2828736593" sldId="688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39" v="587"/>
          <ac:spMkLst>
            <pc:docMk/>
            <pc:sldMk cId="2828736593" sldId="688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9.835" v="48" actId="478"/>
          <ac:spMkLst>
            <pc:docMk/>
            <pc:sldMk cId="2828736593" sldId="688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9.835" v="48" actId="478"/>
          <ac:spMkLst>
            <pc:docMk/>
            <pc:sldMk cId="2828736593" sldId="688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09.835" v="48" actId="478"/>
          <ac:spMkLst>
            <pc:docMk/>
            <pc:sldMk cId="2828736593" sldId="688"/>
            <ac:spMk id="27652" creationId="{00000000-0000-0000-0000-000000000000}"/>
          </ac:spMkLst>
        </pc:spChg>
        <pc:graphicFrameChg chg="add del mod">
          <ac:chgData name="Siegbert Rudolph" userId="2af4d44886c067cc" providerId="LiveId" clId="{74D449D5-C5EB-4D6B-B5BC-511111AECF6C}" dt="2020-06-24T06:00:10.025" v="5078" actId="478"/>
          <ac:graphicFrameMkLst>
            <pc:docMk/>
            <pc:sldMk cId="2828736593" sldId="688"/>
            <ac:graphicFrameMk id="13" creationId="{806BD1CC-6C14-4A9E-BF98-80110D0793AE}"/>
          </ac:graphicFrameMkLst>
        </pc:graphicFrameChg>
        <pc:picChg chg="add mod">
          <ac:chgData name="Siegbert Rudolph" userId="2af4d44886c067cc" providerId="LiveId" clId="{74D449D5-C5EB-4D6B-B5BC-511111AECF6C}" dt="2020-06-24T06:00:39.829" v="5083" actId="1076"/>
          <ac:picMkLst>
            <pc:docMk/>
            <pc:sldMk cId="2828736593" sldId="688"/>
            <ac:picMk id="3" creationId="{5B9831C6-F239-46A2-BB05-B9FAFA496DC4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94" v="6174" actId="1076"/>
        <pc:sldMkLst>
          <pc:docMk/>
          <pc:sldMk cId="2826313253" sldId="689"/>
        </pc:sldMkLst>
        <pc:spChg chg="del">
          <ac:chgData name="Siegbert Rudolph" userId="2af4d44886c067cc" providerId="LiveId" clId="{74D449D5-C5EB-4D6B-B5BC-511111AECF6C}" dt="2020-07-07T14:29:17.891" v="6169" actId="478"/>
          <ac:spMkLst>
            <pc:docMk/>
            <pc:sldMk cId="2826313253" sldId="689"/>
            <ac:spMk id="2" creationId="{B81C9A30-4D48-4DCD-BC57-F8A73B661ED9}"/>
          </ac:spMkLst>
        </pc:spChg>
        <pc:spChg chg="mod">
          <ac:chgData name="Siegbert Rudolph" userId="2af4d44886c067cc" providerId="LiveId" clId="{74D449D5-C5EB-4D6B-B5BC-511111AECF6C}" dt="2020-07-07T14:29:17.894" v="6174" actId="1076"/>
          <ac:spMkLst>
            <pc:docMk/>
            <pc:sldMk cId="2826313253" sldId="689"/>
            <ac:spMk id="4" creationId="{0BC67D82-6E36-41BB-96DD-5C19003E7741}"/>
          </ac:spMkLst>
        </pc:spChg>
        <pc:spChg chg="del">
          <ac:chgData name="Siegbert Rudolph" userId="2af4d44886c067cc" providerId="LiveId" clId="{74D449D5-C5EB-4D6B-B5BC-511111AECF6C}" dt="2020-06-19T16:19:37.844" v="833"/>
          <ac:spMkLst>
            <pc:docMk/>
            <pc:sldMk cId="2826313253" sldId="68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4" v="835"/>
          <ac:spMkLst>
            <pc:docMk/>
            <pc:sldMk cId="2826313253" sldId="689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7" v="5542"/>
          <ac:spMkLst>
            <pc:docMk/>
            <pc:sldMk cId="2826313253" sldId="689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4" v="5642"/>
          <ac:spMkLst>
            <pc:docMk/>
            <pc:sldMk cId="2826313253" sldId="689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3.930" v="49" actId="478"/>
          <ac:spMkLst>
            <pc:docMk/>
            <pc:sldMk cId="2826313253" sldId="689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81" v="5772" actId="20577"/>
          <ac:spMkLst>
            <pc:docMk/>
            <pc:sldMk cId="2826313253" sldId="689"/>
            <ac:spMk id="13" creationId="{A61AA934-A990-47D6-8ADF-65D2FCA7A4A4}"/>
          </ac:spMkLst>
        </pc:spChg>
        <pc:spChg chg="add del mod">
          <ac:chgData name="Siegbert Rudolph" userId="2af4d44886c067cc" providerId="LiveId" clId="{74D449D5-C5EB-4D6B-B5BC-511111AECF6C}" dt="2020-06-24T12:45:58.003" v="5906"/>
          <ac:spMkLst>
            <pc:docMk/>
            <pc:sldMk cId="2826313253" sldId="689"/>
            <ac:spMk id="14" creationId="{97F3F9CE-B837-4271-94D0-5CE724D9645A}"/>
          </ac:spMkLst>
        </pc:spChg>
        <pc:spChg chg="add mod">
          <ac:chgData name="Siegbert Rudolph" userId="2af4d44886c067cc" providerId="LiveId" clId="{74D449D5-C5EB-4D6B-B5BC-511111AECF6C}" dt="2020-06-19T16:08:26.280" v="101"/>
          <ac:spMkLst>
            <pc:docMk/>
            <pc:sldMk cId="2826313253" sldId="689"/>
            <ac:spMk id="17" creationId="{8BB5331E-2AC0-4340-898A-8CC5F4A1F148}"/>
          </ac:spMkLst>
        </pc:spChg>
        <pc:spChg chg="add mod">
          <ac:chgData name="Siegbert Rudolph" userId="2af4d44886c067cc" providerId="LiveId" clId="{74D449D5-C5EB-4D6B-B5BC-511111AECF6C}" dt="2020-06-19T16:17:41.704" v="362"/>
          <ac:spMkLst>
            <pc:docMk/>
            <pc:sldMk cId="2826313253" sldId="689"/>
            <ac:spMk id="18" creationId="{1F3D7B31-A94D-4580-AA5C-8611F1459521}"/>
          </ac:spMkLst>
        </pc:spChg>
        <pc:spChg chg="add mod">
          <ac:chgData name="Siegbert Rudolph" userId="2af4d44886c067cc" providerId="LiveId" clId="{74D449D5-C5EB-4D6B-B5BC-511111AECF6C}" dt="2020-06-24T12:33:01.863" v="5469" actId="20577"/>
          <ac:spMkLst>
            <pc:docMk/>
            <pc:sldMk cId="2826313253" sldId="689"/>
            <ac:spMk id="19" creationId="{051708BF-B961-4CCC-81A8-1E47634D9B2F}"/>
          </ac:spMkLst>
        </pc:spChg>
        <pc:spChg chg="add mod">
          <ac:chgData name="Siegbert Rudolph" userId="2af4d44886c067cc" providerId="LiveId" clId="{74D449D5-C5EB-4D6B-B5BC-511111AECF6C}" dt="2020-06-24T06:00:48.308" v="5084" actId="1076"/>
          <ac:spMkLst>
            <pc:docMk/>
            <pc:sldMk cId="2826313253" sldId="689"/>
            <ac:spMk id="20" creationId="{6C38E733-6C91-49D6-B55B-1B8C96DCCE88}"/>
          </ac:spMkLst>
        </pc:spChg>
        <pc:spChg chg="add mod">
          <ac:chgData name="Siegbert Rudolph" userId="2af4d44886c067cc" providerId="LiveId" clId="{74D449D5-C5EB-4D6B-B5BC-511111AECF6C}" dt="2020-06-24T12:47:40.896" v="5991"/>
          <ac:spMkLst>
            <pc:docMk/>
            <pc:sldMk cId="2826313253" sldId="689"/>
            <ac:spMk id="21" creationId="{5D0F5F95-6939-4879-AB2D-ADC3AFB03FF3}"/>
          </ac:spMkLst>
        </pc:spChg>
        <pc:spChg chg="del">
          <ac:chgData name="Siegbert Rudolph" userId="2af4d44886c067cc" providerId="LiveId" clId="{74D449D5-C5EB-4D6B-B5BC-511111AECF6C}" dt="2020-06-19T16:19:37.845" v="837"/>
          <ac:spMkLst>
            <pc:docMk/>
            <pc:sldMk cId="2826313253" sldId="689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5" v="839"/>
          <ac:spMkLst>
            <pc:docMk/>
            <pc:sldMk cId="2826313253" sldId="689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41" v="589"/>
          <ac:spMkLst>
            <pc:docMk/>
            <pc:sldMk cId="2826313253" sldId="689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3.930" v="49" actId="478"/>
          <ac:spMkLst>
            <pc:docMk/>
            <pc:sldMk cId="2826313253" sldId="689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3.930" v="49" actId="478"/>
          <ac:spMkLst>
            <pc:docMk/>
            <pc:sldMk cId="2826313253" sldId="689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3.930" v="49" actId="478"/>
          <ac:spMkLst>
            <pc:docMk/>
            <pc:sldMk cId="2826313253" sldId="689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1:40.997" v="5092" actId="1076"/>
          <ac:picMkLst>
            <pc:docMk/>
            <pc:sldMk cId="2826313253" sldId="689"/>
            <ac:picMk id="3" creationId="{3E57403F-86CB-42F7-B6E9-C47A47C807DD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899" v="6180" actId="1076"/>
        <pc:sldMkLst>
          <pc:docMk/>
          <pc:sldMk cId="3412584720" sldId="690"/>
        </pc:sldMkLst>
        <pc:spChg chg="del">
          <ac:chgData name="Siegbert Rudolph" userId="2af4d44886c067cc" providerId="LiveId" clId="{74D449D5-C5EB-4D6B-B5BC-511111AECF6C}" dt="2020-07-07T14:29:17.895" v="6175" actId="478"/>
          <ac:spMkLst>
            <pc:docMk/>
            <pc:sldMk cId="3412584720" sldId="690"/>
            <ac:spMk id="2" creationId="{83FCE62F-E05F-4D0F-A8F9-D6159C213A7C}"/>
          </ac:spMkLst>
        </pc:spChg>
        <pc:spChg chg="mod">
          <ac:chgData name="Siegbert Rudolph" userId="2af4d44886c067cc" providerId="LiveId" clId="{74D449D5-C5EB-4D6B-B5BC-511111AECF6C}" dt="2020-07-07T14:29:17.899" v="6180" actId="1076"/>
          <ac:spMkLst>
            <pc:docMk/>
            <pc:sldMk cId="3412584720" sldId="690"/>
            <ac:spMk id="4" creationId="{8E239873-4A44-467D-A0C2-26088C7C7B50}"/>
          </ac:spMkLst>
        </pc:spChg>
        <pc:spChg chg="del">
          <ac:chgData name="Siegbert Rudolph" userId="2af4d44886c067cc" providerId="LiveId" clId="{74D449D5-C5EB-4D6B-B5BC-511111AECF6C}" dt="2020-06-19T16:19:37.846" v="841"/>
          <ac:spMkLst>
            <pc:docMk/>
            <pc:sldMk cId="3412584720" sldId="69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7" v="843"/>
          <ac:spMkLst>
            <pc:docMk/>
            <pc:sldMk cId="3412584720" sldId="690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8" v="5544"/>
          <ac:spMkLst>
            <pc:docMk/>
            <pc:sldMk cId="3412584720" sldId="690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5" v="5644"/>
          <ac:spMkLst>
            <pc:docMk/>
            <pc:sldMk cId="3412584720" sldId="690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8.279" v="50" actId="478"/>
          <ac:spMkLst>
            <pc:docMk/>
            <pc:sldMk cId="3412584720" sldId="690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82" v="5773" actId="20577"/>
          <ac:spMkLst>
            <pc:docMk/>
            <pc:sldMk cId="3412584720" sldId="690"/>
            <ac:spMk id="13" creationId="{9D81E9CE-A457-437B-B4D8-46BD9E40A49E}"/>
          </ac:spMkLst>
        </pc:spChg>
        <pc:spChg chg="add del mod">
          <ac:chgData name="Siegbert Rudolph" userId="2af4d44886c067cc" providerId="LiveId" clId="{74D449D5-C5EB-4D6B-B5BC-511111AECF6C}" dt="2020-06-24T12:45:58.004" v="5908"/>
          <ac:spMkLst>
            <pc:docMk/>
            <pc:sldMk cId="3412584720" sldId="690"/>
            <ac:spMk id="14" creationId="{B235584B-98F0-46D7-BD9B-37D89D744FCC}"/>
          </ac:spMkLst>
        </pc:spChg>
        <pc:spChg chg="add mod">
          <ac:chgData name="Siegbert Rudolph" userId="2af4d44886c067cc" providerId="LiveId" clId="{74D449D5-C5EB-4D6B-B5BC-511111AECF6C}" dt="2020-06-19T16:08:26.291" v="102"/>
          <ac:spMkLst>
            <pc:docMk/>
            <pc:sldMk cId="3412584720" sldId="690"/>
            <ac:spMk id="17" creationId="{B00029B5-98B3-4DA7-986C-88C9015EA804}"/>
          </ac:spMkLst>
        </pc:spChg>
        <pc:spChg chg="add mod">
          <ac:chgData name="Siegbert Rudolph" userId="2af4d44886c067cc" providerId="LiveId" clId="{74D449D5-C5EB-4D6B-B5BC-511111AECF6C}" dt="2020-06-19T16:17:41.706" v="363"/>
          <ac:spMkLst>
            <pc:docMk/>
            <pc:sldMk cId="3412584720" sldId="690"/>
            <ac:spMk id="18" creationId="{F54144CE-CC0E-48D4-8DAB-BFB862AE282C}"/>
          </ac:spMkLst>
        </pc:spChg>
        <pc:spChg chg="add mod">
          <ac:chgData name="Siegbert Rudolph" userId="2af4d44886c067cc" providerId="LiveId" clId="{74D449D5-C5EB-4D6B-B5BC-511111AECF6C}" dt="2020-06-23T14:55:49.312" v="3524" actId="1076"/>
          <ac:spMkLst>
            <pc:docMk/>
            <pc:sldMk cId="3412584720" sldId="690"/>
            <ac:spMk id="19" creationId="{9CEE7DAE-99B5-4A4D-BAA3-9B0D13669976}"/>
          </ac:spMkLst>
        </pc:spChg>
        <pc:spChg chg="add mod">
          <ac:chgData name="Siegbert Rudolph" userId="2af4d44886c067cc" providerId="LiveId" clId="{74D449D5-C5EB-4D6B-B5BC-511111AECF6C}" dt="2020-06-24T06:01:50.048" v="5093" actId="1076"/>
          <ac:spMkLst>
            <pc:docMk/>
            <pc:sldMk cId="3412584720" sldId="690"/>
            <ac:spMk id="20" creationId="{FF125688-E6DB-498B-A2D0-5954ADDFE75D}"/>
          </ac:spMkLst>
        </pc:spChg>
        <pc:spChg chg="add mod">
          <ac:chgData name="Siegbert Rudolph" userId="2af4d44886c067cc" providerId="LiveId" clId="{74D449D5-C5EB-4D6B-B5BC-511111AECF6C}" dt="2020-06-24T12:47:40.898" v="5992"/>
          <ac:spMkLst>
            <pc:docMk/>
            <pc:sldMk cId="3412584720" sldId="690"/>
            <ac:spMk id="21" creationId="{5FA30289-70C7-42E4-8783-42CDF00322B1}"/>
          </ac:spMkLst>
        </pc:spChg>
        <pc:spChg chg="del">
          <ac:chgData name="Siegbert Rudolph" userId="2af4d44886c067cc" providerId="LiveId" clId="{74D449D5-C5EB-4D6B-B5BC-511111AECF6C}" dt="2020-06-19T16:19:37.847" v="845"/>
          <ac:spMkLst>
            <pc:docMk/>
            <pc:sldMk cId="3412584720" sldId="690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8" v="847"/>
          <ac:spMkLst>
            <pc:docMk/>
            <pc:sldMk cId="3412584720" sldId="690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43" v="591"/>
          <ac:spMkLst>
            <pc:docMk/>
            <pc:sldMk cId="3412584720" sldId="690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8.279" v="50" actId="478"/>
          <ac:spMkLst>
            <pc:docMk/>
            <pc:sldMk cId="3412584720" sldId="690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8.279" v="50" actId="478"/>
          <ac:spMkLst>
            <pc:docMk/>
            <pc:sldMk cId="3412584720" sldId="690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18.279" v="50" actId="478"/>
          <ac:spMkLst>
            <pc:docMk/>
            <pc:sldMk cId="3412584720" sldId="690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2:34.453" v="5101" actId="1076"/>
          <ac:picMkLst>
            <pc:docMk/>
            <pc:sldMk cId="3412584720" sldId="690"/>
            <ac:picMk id="3" creationId="{786A3D77-2E42-4FF0-8DC9-80187871AC1A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03" v="6186" actId="1076"/>
        <pc:sldMkLst>
          <pc:docMk/>
          <pc:sldMk cId="2111390919" sldId="691"/>
        </pc:sldMkLst>
        <pc:spChg chg="del">
          <ac:chgData name="Siegbert Rudolph" userId="2af4d44886c067cc" providerId="LiveId" clId="{74D449D5-C5EB-4D6B-B5BC-511111AECF6C}" dt="2020-07-07T14:29:17.899" v="6181" actId="478"/>
          <ac:spMkLst>
            <pc:docMk/>
            <pc:sldMk cId="2111390919" sldId="691"/>
            <ac:spMk id="2" creationId="{C6909B32-1027-4BEF-B0A4-B0998863C095}"/>
          </ac:spMkLst>
        </pc:spChg>
        <pc:spChg chg="mod">
          <ac:chgData name="Siegbert Rudolph" userId="2af4d44886c067cc" providerId="LiveId" clId="{74D449D5-C5EB-4D6B-B5BC-511111AECF6C}" dt="2020-07-07T14:29:17.903" v="6186" actId="1076"/>
          <ac:spMkLst>
            <pc:docMk/>
            <pc:sldMk cId="2111390919" sldId="691"/>
            <ac:spMk id="4" creationId="{345D4F8E-45D8-46CA-8CFA-82196315D991}"/>
          </ac:spMkLst>
        </pc:spChg>
        <pc:spChg chg="del">
          <ac:chgData name="Siegbert Rudolph" userId="2af4d44886c067cc" providerId="LiveId" clId="{74D449D5-C5EB-4D6B-B5BC-511111AECF6C}" dt="2020-06-19T16:19:37.849" v="849"/>
          <ac:spMkLst>
            <pc:docMk/>
            <pc:sldMk cId="2111390919" sldId="69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49" v="851"/>
          <ac:spMkLst>
            <pc:docMk/>
            <pc:sldMk cId="2111390919" sldId="691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09" v="5546"/>
          <ac:spMkLst>
            <pc:docMk/>
            <pc:sldMk cId="2111390919" sldId="691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6" v="5646"/>
          <ac:spMkLst>
            <pc:docMk/>
            <pc:sldMk cId="2111390919" sldId="691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2.571" v="51" actId="478"/>
          <ac:spMkLst>
            <pc:docMk/>
            <pc:sldMk cId="2111390919" sldId="691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84" v="5774" actId="20577"/>
          <ac:spMkLst>
            <pc:docMk/>
            <pc:sldMk cId="2111390919" sldId="691"/>
            <ac:spMk id="13" creationId="{E77D8658-9BE8-4F21-AF36-E6A26DD0EDCB}"/>
          </ac:spMkLst>
        </pc:spChg>
        <pc:spChg chg="add del mod">
          <ac:chgData name="Siegbert Rudolph" userId="2af4d44886c067cc" providerId="LiveId" clId="{74D449D5-C5EB-4D6B-B5BC-511111AECF6C}" dt="2020-06-24T12:45:58.005" v="5910"/>
          <ac:spMkLst>
            <pc:docMk/>
            <pc:sldMk cId="2111390919" sldId="691"/>
            <ac:spMk id="14" creationId="{ADBABCF7-09C0-48FC-A207-31A7FC52AF5C}"/>
          </ac:spMkLst>
        </pc:spChg>
        <pc:spChg chg="add mod">
          <ac:chgData name="Siegbert Rudolph" userId="2af4d44886c067cc" providerId="LiveId" clId="{74D449D5-C5EB-4D6B-B5BC-511111AECF6C}" dt="2020-06-19T16:08:26.295" v="103"/>
          <ac:spMkLst>
            <pc:docMk/>
            <pc:sldMk cId="2111390919" sldId="691"/>
            <ac:spMk id="17" creationId="{146830DF-583A-475B-8631-38EC6F67B830}"/>
          </ac:spMkLst>
        </pc:spChg>
        <pc:spChg chg="add mod">
          <ac:chgData name="Siegbert Rudolph" userId="2af4d44886c067cc" providerId="LiveId" clId="{74D449D5-C5EB-4D6B-B5BC-511111AECF6C}" dt="2020-06-19T16:17:41.723" v="364"/>
          <ac:spMkLst>
            <pc:docMk/>
            <pc:sldMk cId="2111390919" sldId="691"/>
            <ac:spMk id="18" creationId="{0C6DC37F-1A8A-4EC9-9C3F-5BF8F6AE157F}"/>
          </ac:spMkLst>
        </pc:spChg>
        <pc:spChg chg="add mod">
          <ac:chgData name="Siegbert Rudolph" userId="2af4d44886c067cc" providerId="LiveId" clId="{74D449D5-C5EB-4D6B-B5BC-511111AECF6C}" dt="2020-06-23T14:56:08.692" v="3571" actId="1076"/>
          <ac:spMkLst>
            <pc:docMk/>
            <pc:sldMk cId="2111390919" sldId="691"/>
            <ac:spMk id="19" creationId="{CECC9595-78A4-409A-A7AD-4C70D57C1356}"/>
          </ac:spMkLst>
        </pc:spChg>
        <pc:spChg chg="add mod">
          <ac:chgData name="Siegbert Rudolph" userId="2af4d44886c067cc" providerId="LiveId" clId="{74D449D5-C5EB-4D6B-B5BC-511111AECF6C}" dt="2020-06-24T06:02:43.518" v="5102" actId="1076"/>
          <ac:spMkLst>
            <pc:docMk/>
            <pc:sldMk cId="2111390919" sldId="691"/>
            <ac:spMk id="20" creationId="{9A20919A-AB7C-4BA6-8F74-FFF4C8F688E1}"/>
          </ac:spMkLst>
        </pc:spChg>
        <pc:spChg chg="add mod">
          <ac:chgData name="Siegbert Rudolph" userId="2af4d44886c067cc" providerId="LiveId" clId="{74D449D5-C5EB-4D6B-B5BC-511111AECF6C}" dt="2020-06-24T12:47:40.912" v="5993"/>
          <ac:spMkLst>
            <pc:docMk/>
            <pc:sldMk cId="2111390919" sldId="691"/>
            <ac:spMk id="21" creationId="{2BF396F4-7C38-4D39-B08B-252FAE940E12}"/>
          </ac:spMkLst>
        </pc:spChg>
        <pc:spChg chg="del">
          <ac:chgData name="Siegbert Rudolph" userId="2af4d44886c067cc" providerId="LiveId" clId="{74D449D5-C5EB-4D6B-B5BC-511111AECF6C}" dt="2020-06-19T16:19:37.850" v="853"/>
          <ac:spMkLst>
            <pc:docMk/>
            <pc:sldMk cId="2111390919" sldId="691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0" v="855"/>
          <ac:spMkLst>
            <pc:docMk/>
            <pc:sldMk cId="2111390919" sldId="691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45" v="593"/>
          <ac:spMkLst>
            <pc:docMk/>
            <pc:sldMk cId="2111390919" sldId="691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2.571" v="51" actId="478"/>
          <ac:spMkLst>
            <pc:docMk/>
            <pc:sldMk cId="2111390919" sldId="691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2.571" v="51" actId="478"/>
          <ac:spMkLst>
            <pc:docMk/>
            <pc:sldMk cId="2111390919" sldId="691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2.571" v="51" actId="478"/>
          <ac:spMkLst>
            <pc:docMk/>
            <pc:sldMk cId="2111390919" sldId="691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3:42.807" v="5110" actId="1076"/>
          <ac:picMkLst>
            <pc:docMk/>
            <pc:sldMk cId="2111390919" sldId="691"/>
            <ac:picMk id="3" creationId="{6EDE86A7-C3BC-4FC6-8D9C-2F4AEB8F094F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07" v="6192" actId="1076"/>
        <pc:sldMkLst>
          <pc:docMk/>
          <pc:sldMk cId="2221834569" sldId="692"/>
        </pc:sldMkLst>
        <pc:spChg chg="del">
          <ac:chgData name="Siegbert Rudolph" userId="2af4d44886c067cc" providerId="LiveId" clId="{74D449D5-C5EB-4D6B-B5BC-511111AECF6C}" dt="2020-07-07T14:29:17.903" v="6187" actId="478"/>
          <ac:spMkLst>
            <pc:docMk/>
            <pc:sldMk cId="2221834569" sldId="692"/>
            <ac:spMk id="2" creationId="{7C8BE2BE-0C3C-4F19-BED2-58323D3C130A}"/>
          </ac:spMkLst>
        </pc:spChg>
        <pc:spChg chg="mod">
          <ac:chgData name="Siegbert Rudolph" userId="2af4d44886c067cc" providerId="LiveId" clId="{74D449D5-C5EB-4D6B-B5BC-511111AECF6C}" dt="2020-07-07T14:29:17.907" v="6192" actId="1076"/>
          <ac:spMkLst>
            <pc:docMk/>
            <pc:sldMk cId="2221834569" sldId="692"/>
            <ac:spMk id="4" creationId="{FF400FE7-26A3-45FE-A781-D41C5EBA3417}"/>
          </ac:spMkLst>
        </pc:spChg>
        <pc:spChg chg="del">
          <ac:chgData name="Siegbert Rudolph" userId="2af4d44886c067cc" providerId="LiveId" clId="{74D449D5-C5EB-4D6B-B5BC-511111AECF6C}" dt="2020-06-19T16:19:37.851" v="857"/>
          <ac:spMkLst>
            <pc:docMk/>
            <pc:sldMk cId="2221834569" sldId="69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2" v="859"/>
          <ac:spMkLst>
            <pc:docMk/>
            <pc:sldMk cId="2221834569" sldId="692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0" v="5548"/>
          <ac:spMkLst>
            <pc:docMk/>
            <pc:sldMk cId="2221834569" sldId="692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7" v="5648"/>
          <ac:spMkLst>
            <pc:docMk/>
            <pc:sldMk cId="2221834569" sldId="692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7.714" v="52" actId="478"/>
          <ac:spMkLst>
            <pc:docMk/>
            <pc:sldMk cId="2221834569" sldId="692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87" v="5775" actId="20577"/>
          <ac:spMkLst>
            <pc:docMk/>
            <pc:sldMk cId="2221834569" sldId="692"/>
            <ac:spMk id="13" creationId="{32A25D0A-3AB2-4F49-91B4-5B5738EBC86F}"/>
          </ac:spMkLst>
        </pc:spChg>
        <pc:spChg chg="add del mod">
          <ac:chgData name="Siegbert Rudolph" userId="2af4d44886c067cc" providerId="LiveId" clId="{74D449D5-C5EB-4D6B-B5BC-511111AECF6C}" dt="2020-06-24T12:45:58.006" v="5912"/>
          <ac:spMkLst>
            <pc:docMk/>
            <pc:sldMk cId="2221834569" sldId="692"/>
            <ac:spMk id="14" creationId="{8A44F067-6D36-47F1-82DA-D3134BDE93BE}"/>
          </ac:spMkLst>
        </pc:spChg>
        <pc:spChg chg="add mod">
          <ac:chgData name="Siegbert Rudolph" userId="2af4d44886c067cc" providerId="LiveId" clId="{74D449D5-C5EB-4D6B-B5BC-511111AECF6C}" dt="2020-06-19T16:08:26.300" v="104"/>
          <ac:spMkLst>
            <pc:docMk/>
            <pc:sldMk cId="2221834569" sldId="692"/>
            <ac:spMk id="17" creationId="{8D37EFFB-3C65-4A5E-BBBB-010AD9E00053}"/>
          </ac:spMkLst>
        </pc:spChg>
        <pc:spChg chg="add mod">
          <ac:chgData name="Siegbert Rudolph" userId="2af4d44886c067cc" providerId="LiveId" clId="{74D449D5-C5EB-4D6B-B5BC-511111AECF6C}" dt="2020-06-19T16:17:41.741" v="365"/>
          <ac:spMkLst>
            <pc:docMk/>
            <pc:sldMk cId="2221834569" sldId="692"/>
            <ac:spMk id="18" creationId="{804201CD-8314-4CA1-AE46-44A3B9B01268}"/>
          </ac:spMkLst>
        </pc:spChg>
        <pc:spChg chg="add mod">
          <ac:chgData name="Siegbert Rudolph" userId="2af4d44886c067cc" providerId="LiveId" clId="{74D449D5-C5EB-4D6B-B5BC-511111AECF6C}" dt="2020-06-23T14:56:33.813" v="3618" actId="1076"/>
          <ac:spMkLst>
            <pc:docMk/>
            <pc:sldMk cId="2221834569" sldId="692"/>
            <ac:spMk id="19" creationId="{940FA1DF-9D20-4A11-A30A-52F1201AA9A3}"/>
          </ac:spMkLst>
        </pc:spChg>
        <pc:spChg chg="add mod">
          <ac:chgData name="Siegbert Rudolph" userId="2af4d44886c067cc" providerId="LiveId" clId="{74D449D5-C5EB-4D6B-B5BC-511111AECF6C}" dt="2020-06-24T06:03:55.465" v="5119" actId="1036"/>
          <ac:spMkLst>
            <pc:docMk/>
            <pc:sldMk cId="2221834569" sldId="692"/>
            <ac:spMk id="20" creationId="{12FAF31B-D971-425C-9295-77BA2C7AF11F}"/>
          </ac:spMkLst>
        </pc:spChg>
        <pc:spChg chg="add mod">
          <ac:chgData name="Siegbert Rudolph" userId="2af4d44886c067cc" providerId="LiveId" clId="{74D449D5-C5EB-4D6B-B5BC-511111AECF6C}" dt="2020-06-24T12:47:40.917" v="5994"/>
          <ac:spMkLst>
            <pc:docMk/>
            <pc:sldMk cId="2221834569" sldId="692"/>
            <ac:spMk id="21" creationId="{9E0D50D0-7674-470B-87B7-65CF18898866}"/>
          </ac:spMkLst>
        </pc:spChg>
        <pc:spChg chg="del">
          <ac:chgData name="Siegbert Rudolph" userId="2af4d44886c067cc" providerId="LiveId" clId="{74D449D5-C5EB-4D6B-B5BC-511111AECF6C}" dt="2020-06-19T16:19:37.852" v="861"/>
          <ac:spMkLst>
            <pc:docMk/>
            <pc:sldMk cId="2221834569" sldId="692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3" v="863"/>
          <ac:spMkLst>
            <pc:docMk/>
            <pc:sldMk cId="2221834569" sldId="692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47" v="595"/>
          <ac:spMkLst>
            <pc:docMk/>
            <pc:sldMk cId="2221834569" sldId="692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7.714" v="52" actId="478"/>
          <ac:spMkLst>
            <pc:docMk/>
            <pc:sldMk cId="2221834569" sldId="692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7.714" v="52" actId="478"/>
          <ac:spMkLst>
            <pc:docMk/>
            <pc:sldMk cId="2221834569" sldId="692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27.714" v="52" actId="478"/>
          <ac:spMkLst>
            <pc:docMk/>
            <pc:sldMk cId="2221834569" sldId="692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4:49.108" v="5127" actId="1076"/>
          <ac:picMkLst>
            <pc:docMk/>
            <pc:sldMk cId="2221834569" sldId="692"/>
            <ac:picMk id="3" creationId="{9C90B317-B8A4-48BC-81AE-F07A6DD5272C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11" v="6198" actId="1076"/>
        <pc:sldMkLst>
          <pc:docMk/>
          <pc:sldMk cId="2573650160" sldId="693"/>
        </pc:sldMkLst>
        <pc:spChg chg="del">
          <ac:chgData name="Siegbert Rudolph" userId="2af4d44886c067cc" providerId="LiveId" clId="{74D449D5-C5EB-4D6B-B5BC-511111AECF6C}" dt="2020-07-07T14:29:17.907" v="6193" actId="478"/>
          <ac:spMkLst>
            <pc:docMk/>
            <pc:sldMk cId="2573650160" sldId="693"/>
            <ac:spMk id="2" creationId="{B4401B8E-CD29-4CD2-BA8C-6E127C0A3A35}"/>
          </ac:spMkLst>
        </pc:spChg>
        <pc:spChg chg="mod">
          <ac:chgData name="Siegbert Rudolph" userId="2af4d44886c067cc" providerId="LiveId" clId="{74D449D5-C5EB-4D6B-B5BC-511111AECF6C}" dt="2020-07-07T14:29:17.911" v="6198" actId="1076"/>
          <ac:spMkLst>
            <pc:docMk/>
            <pc:sldMk cId="2573650160" sldId="693"/>
            <ac:spMk id="4" creationId="{24E07A95-417D-4032-970C-912249373C1D}"/>
          </ac:spMkLst>
        </pc:spChg>
        <pc:spChg chg="del">
          <ac:chgData name="Siegbert Rudolph" userId="2af4d44886c067cc" providerId="LiveId" clId="{74D449D5-C5EB-4D6B-B5BC-511111AECF6C}" dt="2020-06-19T16:19:37.854" v="865"/>
          <ac:spMkLst>
            <pc:docMk/>
            <pc:sldMk cId="2573650160" sldId="69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4" v="867"/>
          <ac:spMkLst>
            <pc:docMk/>
            <pc:sldMk cId="2573650160" sldId="693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1" v="5550"/>
          <ac:spMkLst>
            <pc:docMk/>
            <pc:sldMk cId="2573650160" sldId="693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8" v="5650"/>
          <ac:spMkLst>
            <pc:docMk/>
            <pc:sldMk cId="2573650160" sldId="693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37.094" v="53" actId="478"/>
          <ac:spMkLst>
            <pc:docMk/>
            <pc:sldMk cId="2573650160" sldId="693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89" v="5776" actId="20577"/>
          <ac:spMkLst>
            <pc:docMk/>
            <pc:sldMk cId="2573650160" sldId="693"/>
            <ac:spMk id="13" creationId="{84660782-6791-4920-8645-1F155C16FF3A}"/>
          </ac:spMkLst>
        </pc:spChg>
        <pc:spChg chg="add del mod">
          <ac:chgData name="Siegbert Rudolph" userId="2af4d44886c067cc" providerId="LiveId" clId="{74D449D5-C5EB-4D6B-B5BC-511111AECF6C}" dt="2020-06-24T12:45:58.008" v="5914"/>
          <ac:spMkLst>
            <pc:docMk/>
            <pc:sldMk cId="2573650160" sldId="693"/>
            <ac:spMk id="14" creationId="{299770BD-2B82-48A7-8FC0-22831E0A9E98}"/>
          </ac:spMkLst>
        </pc:spChg>
        <pc:spChg chg="add mod">
          <ac:chgData name="Siegbert Rudolph" userId="2af4d44886c067cc" providerId="LiveId" clId="{74D449D5-C5EB-4D6B-B5BC-511111AECF6C}" dt="2020-06-19T16:08:26.304" v="105"/>
          <ac:spMkLst>
            <pc:docMk/>
            <pc:sldMk cId="2573650160" sldId="693"/>
            <ac:spMk id="17" creationId="{8CD84BB0-E18B-4580-89FC-66B829487FBD}"/>
          </ac:spMkLst>
        </pc:spChg>
        <pc:spChg chg="add mod">
          <ac:chgData name="Siegbert Rudolph" userId="2af4d44886c067cc" providerId="LiveId" clId="{74D449D5-C5EB-4D6B-B5BC-511111AECF6C}" dt="2020-06-19T16:17:41.749" v="366"/>
          <ac:spMkLst>
            <pc:docMk/>
            <pc:sldMk cId="2573650160" sldId="693"/>
            <ac:spMk id="18" creationId="{E5D07D8C-CEE4-4934-B118-A3371D3DFA25}"/>
          </ac:spMkLst>
        </pc:spChg>
        <pc:spChg chg="add mod">
          <ac:chgData name="Siegbert Rudolph" userId="2af4d44886c067cc" providerId="LiveId" clId="{74D449D5-C5EB-4D6B-B5BC-511111AECF6C}" dt="2020-06-23T14:57:18.916" v="3705" actId="1076"/>
          <ac:spMkLst>
            <pc:docMk/>
            <pc:sldMk cId="2573650160" sldId="693"/>
            <ac:spMk id="19" creationId="{C6CAF0F2-791A-4E2D-BE6C-AB958C9BE264}"/>
          </ac:spMkLst>
        </pc:spChg>
        <pc:spChg chg="add mod">
          <ac:chgData name="Siegbert Rudolph" userId="2af4d44886c067cc" providerId="LiveId" clId="{74D449D5-C5EB-4D6B-B5BC-511111AECF6C}" dt="2020-06-24T06:04:58.024" v="5128" actId="1076"/>
          <ac:spMkLst>
            <pc:docMk/>
            <pc:sldMk cId="2573650160" sldId="693"/>
            <ac:spMk id="20" creationId="{FDE04388-941C-4741-8C8A-643CD83253C5}"/>
          </ac:spMkLst>
        </pc:spChg>
        <pc:spChg chg="add mod">
          <ac:chgData name="Siegbert Rudolph" userId="2af4d44886c067cc" providerId="LiveId" clId="{74D449D5-C5EB-4D6B-B5BC-511111AECF6C}" dt="2020-06-24T12:47:40.924" v="5995"/>
          <ac:spMkLst>
            <pc:docMk/>
            <pc:sldMk cId="2573650160" sldId="693"/>
            <ac:spMk id="21" creationId="{FFCC35C7-03F1-4A6B-A317-F55A599BD2F0}"/>
          </ac:spMkLst>
        </pc:spChg>
        <pc:spChg chg="del">
          <ac:chgData name="Siegbert Rudolph" userId="2af4d44886c067cc" providerId="LiveId" clId="{74D449D5-C5EB-4D6B-B5BC-511111AECF6C}" dt="2020-06-19T16:19:37.855" v="869"/>
          <ac:spMkLst>
            <pc:docMk/>
            <pc:sldMk cId="2573650160" sldId="693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6" v="871"/>
          <ac:spMkLst>
            <pc:docMk/>
            <pc:sldMk cId="2573650160" sldId="693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49" v="597"/>
          <ac:spMkLst>
            <pc:docMk/>
            <pc:sldMk cId="2573650160" sldId="693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37.094" v="53" actId="478"/>
          <ac:spMkLst>
            <pc:docMk/>
            <pc:sldMk cId="2573650160" sldId="693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37.094" v="53" actId="478"/>
          <ac:spMkLst>
            <pc:docMk/>
            <pc:sldMk cId="2573650160" sldId="693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37.094" v="53" actId="478"/>
          <ac:spMkLst>
            <pc:docMk/>
            <pc:sldMk cId="2573650160" sldId="693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5:45.052" v="5136" actId="1076"/>
          <ac:picMkLst>
            <pc:docMk/>
            <pc:sldMk cId="2573650160" sldId="693"/>
            <ac:picMk id="3" creationId="{C09E7D0C-57F0-4A3E-9F58-B4A2EE39E347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16" v="6204" actId="1076"/>
        <pc:sldMkLst>
          <pc:docMk/>
          <pc:sldMk cId="1174516860" sldId="694"/>
        </pc:sldMkLst>
        <pc:spChg chg="del">
          <ac:chgData name="Siegbert Rudolph" userId="2af4d44886c067cc" providerId="LiveId" clId="{74D449D5-C5EB-4D6B-B5BC-511111AECF6C}" dt="2020-07-07T14:29:17.912" v="6199" actId="478"/>
          <ac:spMkLst>
            <pc:docMk/>
            <pc:sldMk cId="1174516860" sldId="694"/>
            <ac:spMk id="2" creationId="{A40B1D74-5458-4EC5-B751-FD61F8DAA2D6}"/>
          </ac:spMkLst>
        </pc:spChg>
        <pc:spChg chg="mod">
          <ac:chgData name="Siegbert Rudolph" userId="2af4d44886c067cc" providerId="LiveId" clId="{74D449D5-C5EB-4D6B-B5BC-511111AECF6C}" dt="2020-07-07T14:29:17.916" v="6204" actId="1076"/>
          <ac:spMkLst>
            <pc:docMk/>
            <pc:sldMk cId="1174516860" sldId="694"/>
            <ac:spMk id="4" creationId="{656AB744-697D-487C-BFCE-C3FAD1BBC3FD}"/>
          </ac:spMkLst>
        </pc:spChg>
        <pc:spChg chg="del">
          <ac:chgData name="Siegbert Rudolph" userId="2af4d44886c067cc" providerId="LiveId" clId="{74D449D5-C5EB-4D6B-B5BC-511111AECF6C}" dt="2020-06-19T16:19:37.856" v="873"/>
          <ac:spMkLst>
            <pc:docMk/>
            <pc:sldMk cId="1174516860" sldId="69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7" v="875"/>
          <ac:spMkLst>
            <pc:docMk/>
            <pc:sldMk cId="1174516860" sldId="694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1" v="5552"/>
          <ac:spMkLst>
            <pc:docMk/>
            <pc:sldMk cId="1174516860" sldId="694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9" v="5652"/>
          <ac:spMkLst>
            <pc:docMk/>
            <pc:sldMk cId="1174516860" sldId="694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1.879" v="54" actId="478"/>
          <ac:spMkLst>
            <pc:docMk/>
            <pc:sldMk cId="1174516860" sldId="694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90" v="5777" actId="20577"/>
          <ac:spMkLst>
            <pc:docMk/>
            <pc:sldMk cId="1174516860" sldId="694"/>
            <ac:spMk id="13" creationId="{E5703B76-2289-4DD5-ABFE-D1BFE734FB11}"/>
          </ac:spMkLst>
        </pc:spChg>
        <pc:spChg chg="add del mod">
          <ac:chgData name="Siegbert Rudolph" userId="2af4d44886c067cc" providerId="LiveId" clId="{74D449D5-C5EB-4D6B-B5BC-511111AECF6C}" dt="2020-06-24T12:45:58.009" v="5916"/>
          <ac:spMkLst>
            <pc:docMk/>
            <pc:sldMk cId="1174516860" sldId="694"/>
            <ac:spMk id="14" creationId="{561689B1-F969-40C4-894F-E017719B9DBB}"/>
          </ac:spMkLst>
        </pc:spChg>
        <pc:spChg chg="add mod">
          <ac:chgData name="Siegbert Rudolph" userId="2af4d44886c067cc" providerId="LiveId" clId="{74D449D5-C5EB-4D6B-B5BC-511111AECF6C}" dt="2020-06-19T16:08:26.317" v="106"/>
          <ac:spMkLst>
            <pc:docMk/>
            <pc:sldMk cId="1174516860" sldId="694"/>
            <ac:spMk id="17" creationId="{0B2032A5-9323-4345-A270-290BD3DCEC30}"/>
          </ac:spMkLst>
        </pc:spChg>
        <pc:spChg chg="add mod">
          <ac:chgData name="Siegbert Rudolph" userId="2af4d44886c067cc" providerId="LiveId" clId="{74D449D5-C5EB-4D6B-B5BC-511111AECF6C}" dt="2020-06-19T16:17:41.755" v="367"/>
          <ac:spMkLst>
            <pc:docMk/>
            <pc:sldMk cId="1174516860" sldId="694"/>
            <ac:spMk id="18" creationId="{28E609F3-D14A-4B3A-8B97-14A25F6E8C9F}"/>
          </ac:spMkLst>
        </pc:spChg>
        <pc:spChg chg="add mod">
          <ac:chgData name="Siegbert Rudolph" userId="2af4d44886c067cc" providerId="LiveId" clId="{74D449D5-C5EB-4D6B-B5BC-511111AECF6C}" dt="2020-06-23T14:58:14.768" v="3747" actId="1076"/>
          <ac:spMkLst>
            <pc:docMk/>
            <pc:sldMk cId="1174516860" sldId="694"/>
            <ac:spMk id="19" creationId="{1410DD26-653B-4085-B8FA-351D590E5DB4}"/>
          </ac:spMkLst>
        </pc:spChg>
        <pc:spChg chg="add mod">
          <ac:chgData name="Siegbert Rudolph" userId="2af4d44886c067cc" providerId="LiveId" clId="{74D449D5-C5EB-4D6B-B5BC-511111AECF6C}" dt="2020-06-24T06:05:56.427" v="5137" actId="1076"/>
          <ac:spMkLst>
            <pc:docMk/>
            <pc:sldMk cId="1174516860" sldId="694"/>
            <ac:spMk id="20" creationId="{C1CD4D4B-6C62-422B-80E4-E3EC9899E31D}"/>
          </ac:spMkLst>
        </pc:spChg>
        <pc:spChg chg="add mod">
          <ac:chgData name="Siegbert Rudolph" userId="2af4d44886c067cc" providerId="LiveId" clId="{74D449D5-C5EB-4D6B-B5BC-511111AECF6C}" dt="2020-06-24T12:47:40.926" v="5996"/>
          <ac:spMkLst>
            <pc:docMk/>
            <pc:sldMk cId="1174516860" sldId="694"/>
            <ac:spMk id="21" creationId="{4836186F-49E9-4DD7-8A94-3F7B6AB32352}"/>
          </ac:spMkLst>
        </pc:spChg>
        <pc:spChg chg="del">
          <ac:chgData name="Siegbert Rudolph" userId="2af4d44886c067cc" providerId="LiveId" clId="{74D449D5-C5EB-4D6B-B5BC-511111AECF6C}" dt="2020-06-19T16:19:37.858" v="877"/>
          <ac:spMkLst>
            <pc:docMk/>
            <pc:sldMk cId="1174516860" sldId="694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8" v="879"/>
          <ac:spMkLst>
            <pc:docMk/>
            <pc:sldMk cId="1174516860" sldId="694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51" v="599"/>
          <ac:spMkLst>
            <pc:docMk/>
            <pc:sldMk cId="1174516860" sldId="694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1.879" v="54" actId="478"/>
          <ac:spMkLst>
            <pc:docMk/>
            <pc:sldMk cId="1174516860" sldId="694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1.879" v="54" actId="478"/>
          <ac:spMkLst>
            <pc:docMk/>
            <pc:sldMk cId="1174516860" sldId="694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1.879" v="54" actId="478"/>
          <ac:spMkLst>
            <pc:docMk/>
            <pc:sldMk cId="1174516860" sldId="694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6:58.258" v="5145" actId="1076"/>
          <ac:picMkLst>
            <pc:docMk/>
            <pc:sldMk cId="1174516860" sldId="694"/>
            <ac:picMk id="3" creationId="{34DEC1DF-D76A-49F1-89CF-871163A25A1E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20" v="6210" actId="1076"/>
        <pc:sldMkLst>
          <pc:docMk/>
          <pc:sldMk cId="3593822187" sldId="695"/>
        </pc:sldMkLst>
        <pc:spChg chg="del">
          <ac:chgData name="Siegbert Rudolph" userId="2af4d44886c067cc" providerId="LiveId" clId="{74D449D5-C5EB-4D6B-B5BC-511111AECF6C}" dt="2020-07-07T14:29:17.916" v="6205" actId="478"/>
          <ac:spMkLst>
            <pc:docMk/>
            <pc:sldMk cId="3593822187" sldId="695"/>
            <ac:spMk id="2" creationId="{027EB512-F86D-4856-BB4D-4864AFB63309}"/>
          </ac:spMkLst>
        </pc:spChg>
        <pc:spChg chg="mod">
          <ac:chgData name="Siegbert Rudolph" userId="2af4d44886c067cc" providerId="LiveId" clId="{74D449D5-C5EB-4D6B-B5BC-511111AECF6C}" dt="2020-07-07T14:29:17.920" v="6210" actId="1076"/>
          <ac:spMkLst>
            <pc:docMk/>
            <pc:sldMk cId="3593822187" sldId="695"/>
            <ac:spMk id="4" creationId="{A5563490-61CC-4652-8D4E-4FAE8A887D4C}"/>
          </ac:spMkLst>
        </pc:spChg>
        <pc:spChg chg="del">
          <ac:chgData name="Siegbert Rudolph" userId="2af4d44886c067cc" providerId="LiveId" clId="{74D449D5-C5EB-4D6B-B5BC-511111AECF6C}" dt="2020-06-19T16:19:37.859" v="881"/>
          <ac:spMkLst>
            <pc:docMk/>
            <pc:sldMk cId="3593822187" sldId="69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59" v="883"/>
          <ac:spMkLst>
            <pc:docMk/>
            <pc:sldMk cId="3593822187" sldId="695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2" v="5554"/>
          <ac:spMkLst>
            <pc:docMk/>
            <pc:sldMk cId="3593822187" sldId="695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89" v="5654"/>
          <ac:spMkLst>
            <pc:docMk/>
            <pc:sldMk cId="3593822187" sldId="695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6.379" v="55" actId="478"/>
          <ac:spMkLst>
            <pc:docMk/>
            <pc:sldMk cId="3593822187" sldId="695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92" v="5778" actId="20577"/>
          <ac:spMkLst>
            <pc:docMk/>
            <pc:sldMk cId="3593822187" sldId="695"/>
            <ac:spMk id="13" creationId="{7DDEA260-8D2B-4830-AA85-E53BBEE42786}"/>
          </ac:spMkLst>
        </pc:spChg>
        <pc:spChg chg="add del mod">
          <ac:chgData name="Siegbert Rudolph" userId="2af4d44886c067cc" providerId="LiveId" clId="{74D449D5-C5EB-4D6B-B5BC-511111AECF6C}" dt="2020-06-24T12:45:58.010" v="5918"/>
          <ac:spMkLst>
            <pc:docMk/>
            <pc:sldMk cId="3593822187" sldId="695"/>
            <ac:spMk id="14" creationId="{182583D7-3B42-4695-83D9-A21A701870AD}"/>
          </ac:spMkLst>
        </pc:spChg>
        <pc:spChg chg="add mod">
          <ac:chgData name="Siegbert Rudolph" userId="2af4d44886c067cc" providerId="LiveId" clId="{74D449D5-C5EB-4D6B-B5BC-511111AECF6C}" dt="2020-06-19T16:08:26.322" v="107"/>
          <ac:spMkLst>
            <pc:docMk/>
            <pc:sldMk cId="3593822187" sldId="695"/>
            <ac:spMk id="17" creationId="{98CDE01D-3810-450F-AA67-CCD00A181752}"/>
          </ac:spMkLst>
        </pc:spChg>
        <pc:spChg chg="add mod">
          <ac:chgData name="Siegbert Rudolph" userId="2af4d44886c067cc" providerId="LiveId" clId="{74D449D5-C5EB-4D6B-B5BC-511111AECF6C}" dt="2020-06-19T16:17:41.760" v="368"/>
          <ac:spMkLst>
            <pc:docMk/>
            <pc:sldMk cId="3593822187" sldId="695"/>
            <ac:spMk id="18" creationId="{170817D3-359C-4871-9A6E-0170657BB86C}"/>
          </ac:spMkLst>
        </pc:spChg>
        <pc:spChg chg="add mod">
          <ac:chgData name="Siegbert Rudolph" userId="2af4d44886c067cc" providerId="LiveId" clId="{74D449D5-C5EB-4D6B-B5BC-511111AECF6C}" dt="2020-06-23T14:58:44.301" v="3796" actId="1076"/>
          <ac:spMkLst>
            <pc:docMk/>
            <pc:sldMk cId="3593822187" sldId="695"/>
            <ac:spMk id="19" creationId="{2BED240C-D7EA-4DBF-B470-846CE08D81B7}"/>
          </ac:spMkLst>
        </pc:spChg>
        <pc:spChg chg="add mod">
          <ac:chgData name="Siegbert Rudolph" userId="2af4d44886c067cc" providerId="LiveId" clId="{74D449D5-C5EB-4D6B-B5BC-511111AECF6C}" dt="2020-06-24T06:07:07.875" v="5146" actId="1076"/>
          <ac:spMkLst>
            <pc:docMk/>
            <pc:sldMk cId="3593822187" sldId="695"/>
            <ac:spMk id="20" creationId="{515BDC27-7EC6-4541-8952-8FB75C07D6D4}"/>
          </ac:spMkLst>
        </pc:spChg>
        <pc:spChg chg="add mod">
          <ac:chgData name="Siegbert Rudolph" userId="2af4d44886c067cc" providerId="LiveId" clId="{74D449D5-C5EB-4D6B-B5BC-511111AECF6C}" dt="2020-06-24T12:47:40.938" v="5997"/>
          <ac:spMkLst>
            <pc:docMk/>
            <pc:sldMk cId="3593822187" sldId="695"/>
            <ac:spMk id="21" creationId="{78B248A7-2ED4-4308-A4B1-D1E8384342A3}"/>
          </ac:spMkLst>
        </pc:spChg>
        <pc:spChg chg="del">
          <ac:chgData name="Siegbert Rudolph" userId="2af4d44886c067cc" providerId="LiveId" clId="{74D449D5-C5EB-4D6B-B5BC-511111AECF6C}" dt="2020-06-19T16:19:37.860" v="885"/>
          <ac:spMkLst>
            <pc:docMk/>
            <pc:sldMk cId="3593822187" sldId="695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61" v="887"/>
          <ac:spMkLst>
            <pc:docMk/>
            <pc:sldMk cId="3593822187" sldId="695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53" v="601"/>
          <ac:spMkLst>
            <pc:docMk/>
            <pc:sldMk cId="3593822187" sldId="695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6.379" v="55" actId="478"/>
          <ac:spMkLst>
            <pc:docMk/>
            <pc:sldMk cId="3593822187" sldId="695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6.379" v="55" actId="478"/>
          <ac:spMkLst>
            <pc:docMk/>
            <pc:sldMk cId="3593822187" sldId="695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46.379" v="55" actId="478"/>
          <ac:spMkLst>
            <pc:docMk/>
            <pc:sldMk cId="3593822187" sldId="695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7:56.966" v="5154" actId="1076"/>
          <ac:picMkLst>
            <pc:docMk/>
            <pc:sldMk cId="3593822187" sldId="695"/>
            <ac:picMk id="3" creationId="{6D691FB8-6F19-4ECE-BDD4-12289F55164B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24" v="6216" actId="1076"/>
        <pc:sldMkLst>
          <pc:docMk/>
          <pc:sldMk cId="1083502374" sldId="696"/>
        </pc:sldMkLst>
        <pc:spChg chg="del">
          <ac:chgData name="Siegbert Rudolph" userId="2af4d44886c067cc" providerId="LiveId" clId="{74D449D5-C5EB-4D6B-B5BC-511111AECF6C}" dt="2020-07-07T14:29:17.920" v="6211" actId="478"/>
          <ac:spMkLst>
            <pc:docMk/>
            <pc:sldMk cId="1083502374" sldId="696"/>
            <ac:spMk id="2" creationId="{BB97FE59-75E2-4B14-97F1-A9D66F3C70FC}"/>
          </ac:spMkLst>
        </pc:spChg>
        <pc:spChg chg="mod">
          <ac:chgData name="Siegbert Rudolph" userId="2af4d44886c067cc" providerId="LiveId" clId="{74D449D5-C5EB-4D6B-B5BC-511111AECF6C}" dt="2020-07-07T14:29:17.924" v="6216" actId="1076"/>
          <ac:spMkLst>
            <pc:docMk/>
            <pc:sldMk cId="1083502374" sldId="696"/>
            <ac:spMk id="4" creationId="{713D50B4-B15D-4AF2-8250-8FCB1A9C1FB7}"/>
          </ac:spMkLst>
        </pc:spChg>
        <pc:spChg chg="del">
          <ac:chgData name="Siegbert Rudolph" userId="2af4d44886c067cc" providerId="LiveId" clId="{74D449D5-C5EB-4D6B-B5BC-511111AECF6C}" dt="2020-06-19T16:19:37.862" v="889"/>
          <ac:spMkLst>
            <pc:docMk/>
            <pc:sldMk cId="1083502374" sldId="69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62" v="891"/>
          <ac:spMkLst>
            <pc:docMk/>
            <pc:sldMk cId="1083502374" sldId="696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3" v="5556"/>
          <ac:spMkLst>
            <pc:docMk/>
            <pc:sldMk cId="1083502374" sldId="696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0" v="5656"/>
          <ac:spMkLst>
            <pc:docMk/>
            <pc:sldMk cId="1083502374" sldId="696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0.908" v="56" actId="478"/>
          <ac:spMkLst>
            <pc:docMk/>
            <pc:sldMk cId="1083502374" sldId="696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94" v="5779" actId="20577"/>
          <ac:spMkLst>
            <pc:docMk/>
            <pc:sldMk cId="1083502374" sldId="696"/>
            <ac:spMk id="13" creationId="{1B4E1E3A-FE34-498A-89A5-CC2210B0767B}"/>
          </ac:spMkLst>
        </pc:spChg>
        <pc:spChg chg="add del mod">
          <ac:chgData name="Siegbert Rudolph" userId="2af4d44886c067cc" providerId="LiveId" clId="{74D449D5-C5EB-4D6B-B5BC-511111AECF6C}" dt="2020-06-24T12:45:58.011" v="5920"/>
          <ac:spMkLst>
            <pc:docMk/>
            <pc:sldMk cId="1083502374" sldId="696"/>
            <ac:spMk id="14" creationId="{44C0921B-76DF-41EE-AA2C-34921ACDBE98}"/>
          </ac:spMkLst>
        </pc:spChg>
        <pc:spChg chg="add mod">
          <ac:chgData name="Siegbert Rudolph" userId="2af4d44886c067cc" providerId="LiveId" clId="{74D449D5-C5EB-4D6B-B5BC-511111AECF6C}" dt="2020-06-19T16:08:26.325" v="108"/>
          <ac:spMkLst>
            <pc:docMk/>
            <pc:sldMk cId="1083502374" sldId="696"/>
            <ac:spMk id="17" creationId="{F354835C-655D-454C-AC85-C0F0995818AE}"/>
          </ac:spMkLst>
        </pc:spChg>
        <pc:spChg chg="add mod">
          <ac:chgData name="Siegbert Rudolph" userId="2af4d44886c067cc" providerId="LiveId" clId="{74D449D5-C5EB-4D6B-B5BC-511111AECF6C}" dt="2020-06-19T16:17:41.764" v="369"/>
          <ac:spMkLst>
            <pc:docMk/>
            <pc:sldMk cId="1083502374" sldId="696"/>
            <ac:spMk id="18" creationId="{0ED718DB-47B2-464C-9F22-4C0B435DD2BA}"/>
          </ac:spMkLst>
        </pc:spChg>
        <pc:spChg chg="add mod">
          <ac:chgData name="Siegbert Rudolph" userId="2af4d44886c067cc" providerId="LiveId" clId="{74D449D5-C5EB-4D6B-B5BC-511111AECF6C}" dt="2020-06-23T14:59:45.107" v="3877" actId="1076"/>
          <ac:spMkLst>
            <pc:docMk/>
            <pc:sldMk cId="1083502374" sldId="696"/>
            <ac:spMk id="19" creationId="{4B76EEC5-FC32-4F04-BC02-0776C76564CC}"/>
          </ac:spMkLst>
        </pc:spChg>
        <pc:spChg chg="add mod">
          <ac:chgData name="Siegbert Rudolph" userId="2af4d44886c067cc" providerId="LiveId" clId="{74D449D5-C5EB-4D6B-B5BC-511111AECF6C}" dt="2020-06-24T06:08:04.789" v="5155" actId="1076"/>
          <ac:spMkLst>
            <pc:docMk/>
            <pc:sldMk cId="1083502374" sldId="696"/>
            <ac:spMk id="20" creationId="{70641588-C869-43EF-B22C-CA0AC977B7B8}"/>
          </ac:spMkLst>
        </pc:spChg>
        <pc:spChg chg="add mod">
          <ac:chgData name="Siegbert Rudolph" userId="2af4d44886c067cc" providerId="LiveId" clId="{74D449D5-C5EB-4D6B-B5BC-511111AECF6C}" dt="2020-06-24T12:47:40.940" v="5998"/>
          <ac:spMkLst>
            <pc:docMk/>
            <pc:sldMk cId="1083502374" sldId="696"/>
            <ac:spMk id="21" creationId="{93077764-39E1-48B2-A34F-71058EE8CBEF}"/>
          </ac:spMkLst>
        </pc:spChg>
        <pc:spChg chg="del">
          <ac:chgData name="Siegbert Rudolph" userId="2af4d44886c067cc" providerId="LiveId" clId="{74D449D5-C5EB-4D6B-B5BC-511111AECF6C}" dt="2020-06-19T16:19:37.863" v="893"/>
          <ac:spMkLst>
            <pc:docMk/>
            <pc:sldMk cId="1083502374" sldId="696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63" v="895"/>
          <ac:spMkLst>
            <pc:docMk/>
            <pc:sldMk cId="1083502374" sldId="696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55" v="603"/>
          <ac:spMkLst>
            <pc:docMk/>
            <pc:sldMk cId="1083502374" sldId="696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0.908" v="56" actId="478"/>
          <ac:spMkLst>
            <pc:docMk/>
            <pc:sldMk cId="1083502374" sldId="696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0.908" v="56" actId="478"/>
          <ac:spMkLst>
            <pc:docMk/>
            <pc:sldMk cId="1083502374" sldId="696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0.908" v="56" actId="478"/>
          <ac:spMkLst>
            <pc:docMk/>
            <pc:sldMk cId="1083502374" sldId="696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09:10.775" v="5163" actId="1076"/>
          <ac:picMkLst>
            <pc:docMk/>
            <pc:sldMk cId="1083502374" sldId="696"/>
            <ac:picMk id="3" creationId="{48C4EEA7-ECA1-4C8C-8CD3-BD0783873E89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28" v="6222" actId="1076"/>
        <pc:sldMkLst>
          <pc:docMk/>
          <pc:sldMk cId="3002653572" sldId="697"/>
        </pc:sldMkLst>
        <pc:spChg chg="del">
          <ac:chgData name="Siegbert Rudolph" userId="2af4d44886c067cc" providerId="LiveId" clId="{74D449D5-C5EB-4D6B-B5BC-511111AECF6C}" dt="2020-07-07T14:29:17.924" v="6217" actId="478"/>
          <ac:spMkLst>
            <pc:docMk/>
            <pc:sldMk cId="3002653572" sldId="697"/>
            <ac:spMk id="2" creationId="{DB99CD76-00A5-4B5E-9CB9-38F54B14E531}"/>
          </ac:spMkLst>
        </pc:spChg>
        <pc:spChg chg="mod">
          <ac:chgData name="Siegbert Rudolph" userId="2af4d44886c067cc" providerId="LiveId" clId="{74D449D5-C5EB-4D6B-B5BC-511111AECF6C}" dt="2020-07-07T14:29:17.928" v="6222" actId="1076"/>
          <ac:spMkLst>
            <pc:docMk/>
            <pc:sldMk cId="3002653572" sldId="697"/>
            <ac:spMk id="4" creationId="{F009640D-E1E5-45B5-828A-0540EA008A34}"/>
          </ac:spMkLst>
        </pc:spChg>
        <pc:spChg chg="del">
          <ac:chgData name="Siegbert Rudolph" userId="2af4d44886c067cc" providerId="LiveId" clId="{74D449D5-C5EB-4D6B-B5BC-511111AECF6C}" dt="2020-06-19T16:19:37.864" v="897"/>
          <ac:spMkLst>
            <pc:docMk/>
            <pc:sldMk cId="3002653572" sldId="69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65" v="899"/>
          <ac:spMkLst>
            <pc:docMk/>
            <pc:sldMk cId="3002653572" sldId="697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4" v="5558"/>
          <ac:spMkLst>
            <pc:docMk/>
            <pc:sldMk cId="3002653572" sldId="697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1" v="5658"/>
          <ac:spMkLst>
            <pc:docMk/>
            <pc:sldMk cId="3002653572" sldId="697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5.539" v="57" actId="478"/>
          <ac:spMkLst>
            <pc:docMk/>
            <pc:sldMk cId="3002653572" sldId="697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96" v="5780" actId="20577"/>
          <ac:spMkLst>
            <pc:docMk/>
            <pc:sldMk cId="3002653572" sldId="697"/>
            <ac:spMk id="13" creationId="{7A14EB79-1830-4B4F-B079-B6779925421F}"/>
          </ac:spMkLst>
        </pc:spChg>
        <pc:spChg chg="add del mod">
          <ac:chgData name="Siegbert Rudolph" userId="2af4d44886c067cc" providerId="LiveId" clId="{74D449D5-C5EB-4D6B-B5BC-511111AECF6C}" dt="2020-06-24T12:45:58.013" v="5922"/>
          <ac:spMkLst>
            <pc:docMk/>
            <pc:sldMk cId="3002653572" sldId="697"/>
            <ac:spMk id="14" creationId="{1224E4CE-CA97-4B5D-85A5-37D95B4E9700}"/>
          </ac:spMkLst>
        </pc:spChg>
        <pc:spChg chg="add mod">
          <ac:chgData name="Siegbert Rudolph" userId="2af4d44886c067cc" providerId="LiveId" clId="{74D449D5-C5EB-4D6B-B5BC-511111AECF6C}" dt="2020-06-19T16:08:26.327" v="109"/>
          <ac:spMkLst>
            <pc:docMk/>
            <pc:sldMk cId="3002653572" sldId="697"/>
            <ac:spMk id="17" creationId="{84AE68DF-A267-41AD-83DD-3189BBDE250E}"/>
          </ac:spMkLst>
        </pc:spChg>
        <pc:spChg chg="add mod">
          <ac:chgData name="Siegbert Rudolph" userId="2af4d44886c067cc" providerId="LiveId" clId="{74D449D5-C5EB-4D6B-B5BC-511111AECF6C}" dt="2020-06-19T16:17:41.767" v="370"/>
          <ac:spMkLst>
            <pc:docMk/>
            <pc:sldMk cId="3002653572" sldId="697"/>
            <ac:spMk id="18" creationId="{966F359F-A8A9-4460-9C88-3AB8DDA5A032}"/>
          </ac:spMkLst>
        </pc:spChg>
        <pc:spChg chg="add mod">
          <ac:chgData name="Siegbert Rudolph" userId="2af4d44886c067cc" providerId="LiveId" clId="{74D449D5-C5EB-4D6B-B5BC-511111AECF6C}" dt="2020-06-23T15:00:50.043" v="3972" actId="1076"/>
          <ac:spMkLst>
            <pc:docMk/>
            <pc:sldMk cId="3002653572" sldId="697"/>
            <ac:spMk id="19" creationId="{C372351A-F729-4602-9358-EA6A3892B676}"/>
          </ac:spMkLst>
        </pc:spChg>
        <pc:spChg chg="add mod">
          <ac:chgData name="Siegbert Rudolph" userId="2af4d44886c067cc" providerId="LiveId" clId="{74D449D5-C5EB-4D6B-B5BC-511111AECF6C}" dt="2020-06-24T06:11:10.067" v="5194" actId="1076"/>
          <ac:spMkLst>
            <pc:docMk/>
            <pc:sldMk cId="3002653572" sldId="697"/>
            <ac:spMk id="20" creationId="{C01BD89B-156A-4564-A0ED-6DE3A35CBC21}"/>
          </ac:spMkLst>
        </pc:spChg>
        <pc:spChg chg="add mod">
          <ac:chgData name="Siegbert Rudolph" userId="2af4d44886c067cc" providerId="LiveId" clId="{74D449D5-C5EB-4D6B-B5BC-511111AECF6C}" dt="2020-06-24T12:47:40.943" v="5999"/>
          <ac:spMkLst>
            <pc:docMk/>
            <pc:sldMk cId="3002653572" sldId="697"/>
            <ac:spMk id="21" creationId="{2C5FE450-9D75-4499-99EC-CEA6C2B25D86}"/>
          </ac:spMkLst>
        </pc:spChg>
        <pc:spChg chg="del">
          <ac:chgData name="Siegbert Rudolph" userId="2af4d44886c067cc" providerId="LiveId" clId="{74D449D5-C5EB-4D6B-B5BC-511111AECF6C}" dt="2020-06-19T16:19:37.865" v="901"/>
          <ac:spMkLst>
            <pc:docMk/>
            <pc:sldMk cId="3002653572" sldId="697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66" v="903"/>
          <ac:spMkLst>
            <pc:docMk/>
            <pc:sldMk cId="3002653572" sldId="697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57" v="605"/>
          <ac:spMkLst>
            <pc:docMk/>
            <pc:sldMk cId="3002653572" sldId="697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5.539" v="57" actId="478"/>
          <ac:spMkLst>
            <pc:docMk/>
            <pc:sldMk cId="3002653572" sldId="697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5.539" v="57" actId="478"/>
          <ac:spMkLst>
            <pc:docMk/>
            <pc:sldMk cId="3002653572" sldId="697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5.539" v="57" actId="478"/>
          <ac:spMkLst>
            <pc:docMk/>
            <pc:sldMk cId="3002653572" sldId="697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11:59.451" v="5202" actId="1076"/>
          <ac:picMkLst>
            <pc:docMk/>
            <pc:sldMk cId="3002653572" sldId="697"/>
            <ac:picMk id="3" creationId="{CB92CAFD-B841-4FAE-B436-B08BB6B40503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32" v="6228" actId="1076"/>
        <pc:sldMkLst>
          <pc:docMk/>
          <pc:sldMk cId="2550811374" sldId="698"/>
        </pc:sldMkLst>
        <pc:spChg chg="del">
          <ac:chgData name="Siegbert Rudolph" userId="2af4d44886c067cc" providerId="LiveId" clId="{74D449D5-C5EB-4D6B-B5BC-511111AECF6C}" dt="2020-07-07T14:29:17.928" v="6223" actId="478"/>
          <ac:spMkLst>
            <pc:docMk/>
            <pc:sldMk cId="2550811374" sldId="698"/>
            <ac:spMk id="2" creationId="{976E86D6-0A16-4B8E-AB3A-9011791EE72F}"/>
          </ac:spMkLst>
        </pc:spChg>
        <pc:spChg chg="mod">
          <ac:chgData name="Siegbert Rudolph" userId="2af4d44886c067cc" providerId="LiveId" clId="{74D449D5-C5EB-4D6B-B5BC-511111AECF6C}" dt="2020-07-07T14:29:17.932" v="6228" actId="1076"/>
          <ac:spMkLst>
            <pc:docMk/>
            <pc:sldMk cId="2550811374" sldId="698"/>
            <ac:spMk id="4" creationId="{473FFC46-D759-441E-B1DD-C539D9B267EC}"/>
          </ac:spMkLst>
        </pc:spChg>
        <pc:spChg chg="del">
          <ac:chgData name="Siegbert Rudolph" userId="2af4d44886c067cc" providerId="LiveId" clId="{74D449D5-C5EB-4D6B-B5BC-511111AECF6C}" dt="2020-06-19T16:19:37.867" v="905"/>
          <ac:spMkLst>
            <pc:docMk/>
            <pc:sldMk cId="2550811374" sldId="69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67" v="907"/>
          <ac:spMkLst>
            <pc:docMk/>
            <pc:sldMk cId="2550811374" sldId="698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5" v="5560"/>
          <ac:spMkLst>
            <pc:docMk/>
            <pc:sldMk cId="2550811374" sldId="698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2" v="5660"/>
          <ac:spMkLst>
            <pc:docMk/>
            <pc:sldMk cId="2550811374" sldId="698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9.808" v="58" actId="478"/>
          <ac:spMkLst>
            <pc:docMk/>
            <pc:sldMk cId="2550811374" sldId="698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97" v="5781" actId="20577"/>
          <ac:spMkLst>
            <pc:docMk/>
            <pc:sldMk cId="2550811374" sldId="698"/>
            <ac:spMk id="13" creationId="{5E884CE5-3A93-47BB-9947-D3C5F1D20F1F}"/>
          </ac:spMkLst>
        </pc:spChg>
        <pc:spChg chg="add del mod">
          <ac:chgData name="Siegbert Rudolph" userId="2af4d44886c067cc" providerId="LiveId" clId="{74D449D5-C5EB-4D6B-B5BC-511111AECF6C}" dt="2020-06-24T12:45:58.014" v="5924"/>
          <ac:spMkLst>
            <pc:docMk/>
            <pc:sldMk cId="2550811374" sldId="698"/>
            <ac:spMk id="14" creationId="{80929D3A-CD81-4731-97C8-DFD15D536D67}"/>
          </ac:spMkLst>
        </pc:spChg>
        <pc:spChg chg="add mod">
          <ac:chgData name="Siegbert Rudolph" userId="2af4d44886c067cc" providerId="LiveId" clId="{74D449D5-C5EB-4D6B-B5BC-511111AECF6C}" dt="2020-06-19T16:08:26.330" v="110"/>
          <ac:spMkLst>
            <pc:docMk/>
            <pc:sldMk cId="2550811374" sldId="698"/>
            <ac:spMk id="17" creationId="{C9EDDA11-BBA0-46E3-8DD5-BA2D5C6EFBD6}"/>
          </ac:spMkLst>
        </pc:spChg>
        <pc:spChg chg="add mod">
          <ac:chgData name="Siegbert Rudolph" userId="2af4d44886c067cc" providerId="LiveId" clId="{74D449D5-C5EB-4D6B-B5BC-511111AECF6C}" dt="2020-06-19T16:17:41.794" v="371"/>
          <ac:spMkLst>
            <pc:docMk/>
            <pc:sldMk cId="2550811374" sldId="698"/>
            <ac:spMk id="18" creationId="{BDA88C31-5396-41C2-B49E-44817C39DEA7}"/>
          </ac:spMkLst>
        </pc:spChg>
        <pc:spChg chg="add mod">
          <ac:chgData name="Siegbert Rudolph" userId="2af4d44886c067cc" providerId="LiveId" clId="{74D449D5-C5EB-4D6B-B5BC-511111AECF6C}" dt="2020-06-23T15:01:24.809" v="4017" actId="1076"/>
          <ac:spMkLst>
            <pc:docMk/>
            <pc:sldMk cId="2550811374" sldId="698"/>
            <ac:spMk id="19" creationId="{9BF90531-3441-4C20-BE33-E9DB5C173D22}"/>
          </ac:spMkLst>
        </pc:spChg>
        <pc:spChg chg="add mod">
          <ac:chgData name="Siegbert Rudolph" userId="2af4d44886c067cc" providerId="LiveId" clId="{74D449D5-C5EB-4D6B-B5BC-511111AECF6C}" dt="2020-06-24T06:12:09.242" v="5204" actId="1035"/>
          <ac:spMkLst>
            <pc:docMk/>
            <pc:sldMk cId="2550811374" sldId="698"/>
            <ac:spMk id="20" creationId="{798DAD3C-E6BA-4C7E-8D55-85EF667113A6}"/>
          </ac:spMkLst>
        </pc:spChg>
        <pc:spChg chg="add mod">
          <ac:chgData name="Siegbert Rudolph" userId="2af4d44886c067cc" providerId="LiveId" clId="{74D449D5-C5EB-4D6B-B5BC-511111AECF6C}" dt="2020-06-24T12:47:40.948" v="6000"/>
          <ac:spMkLst>
            <pc:docMk/>
            <pc:sldMk cId="2550811374" sldId="698"/>
            <ac:spMk id="21" creationId="{985B673C-3D4E-4ED7-A28B-E1A909DA9A5F}"/>
          </ac:spMkLst>
        </pc:spChg>
        <pc:spChg chg="del">
          <ac:chgData name="Siegbert Rudolph" userId="2af4d44886c067cc" providerId="LiveId" clId="{74D449D5-C5EB-4D6B-B5BC-511111AECF6C}" dt="2020-06-19T16:19:37.868" v="909"/>
          <ac:spMkLst>
            <pc:docMk/>
            <pc:sldMk cId="2550811374" sldId="698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68" v="911"/>
          <ac:spMkLst>
            <pc:docMk/>
            <pc:sldMk cId="2550811374" sldId="698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59" v="607"/>
          <ac:spMkLst>
            <pc:docMk/>
            <pc:sldMk cId="2550811374" sldId="698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9.808" v="58" actId="478"/>
          <ac:spMkLst>
            <pc:docMk/>
            <pc:sldMk cId="2550811374" sldId="698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9.808" v="58" actId="478"/>
          <ac:spMkLst>
            <pc:docMk/>
            <pc:sldMk cId="2550811374" sldId="698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5:59.808" v="58" actId="478"/>
          <ac:spMkLst>
            <pc:docMk/>
            <pc:sldMk cId="2550811374" sldId="698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12:58.685" v="5212" actId="1076"/>
          <ac:picMkLst>
            <pc:docMk/>
            <pc:sldMk cId="2550811374" sldId="698"/>
            <ac:picMk id="3" creationId="{70969558-607D-4B30-8331-DFE4FFB7E02E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37" v="6234" actId="1076"/>
        <pc:sldMkLst>
          <pc:docMk/>
          <pc:sldMk cId="968826623" sldId="699"/>
        </pc:sldMkLst>
        <pc:spChg chg="del">
          <ac:chgData name="Siegbert Rudolph" userId="2af4d44886c067cc" providerId="LiveId" clId="{74D449D5-C5EB-4D6B-B5BC-511111AECF6C}" dt="2020-07-07T14:29:17.933" v="6229" actId="478"/>
          <ac:spMkLst>
            <pc:docMk/>
            <pc:sldMk cId="968826623" sldId="699"/>
            <ac:spMk id="2" creationId="{8CF11D5C-5751-43F7-AB40-AD95470F157C}"/>
          </ac:spMkLst>
        </pc:spChg>
        <pc:spChg chg="mod">
          <ac:chgData name="Siegbert Rudolph" userId="2af4d44886c067cc" providerId="LiveId" clId="{74D449D5-C5EB-4D6B-B5BC-511111AECF6C}" dt="2020-07-07T14:29:17.937" v="6234" actId="1076"/>
          <ac:spMkLst>
            <pc:docMk/>
            <pc:sldMk cId="968826623" sldId="699"/>
            <ac:spMk id="4" creationId="{768FE6E9-D4BF-491D-9E4E-CE38F733CED1}"/>
          </ac:spMkLst>
        </pc:spChg>
        <pc:spChg chg="del">
          <ac:chgData name="Siegbert Rudolph" userId="2af4d44886c067cc" providerId="LiveId" clId="{74D449D5-C5EB-4D6B-B5BC-511111AECF6C}" dt="2020-06-19T16:19:37.869" v="913"/>
          <ac:spMkLst>
            <pc:docMk/>
            <pc:sldMk cId="968826623" sldId="69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0" v="915"/>
          <ac:spMkLst>
            <pc:docMk/>
            <pc:sldMk cId="968826623" sldId="699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6" v="5562"/>
          <ac:spMkLst>
            <pc:docMk/>
            <pc:sldMk cId="968826623" sldId="699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3" v="5662"/>
          <ac:spMkLst>
            <pc:docMk/>
            <pc:sldMk cId="968826623" sldId="699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4.325" v="59" actId="478"/>
          <ac:spMkLst>
            <pc:docMk/>
            <pc:sldMk cId="968826623" sldId="699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399" v="5782" actId="20577"/>
          <ac:spMkLst>
            <pc:docMk/>
            <pc:sldMk cId="968826623" sldId="699"/>
            <ac:spMk id="13" creationId="{31735F7C-6451-4F69-BE50-1D2AAD9290C4}"/>
          </ac:spMkLst>
        </pc:spChg>
        <pc:spChg chg="add del mod">
          <ac:chgData name="Siegbert Rudolph" userId="2af4d44886c067cc" providerId="LiveId" clId="{74D449D5-C5EB-4D6B-B5BC-511111AECF6C}" dt="2020-06-24T12:45:58.015" v="5926"/>
          <ac:spMkLst>
            <pc:docMk/>
            <pc:sldMk cId="968826623" sldId="699"/>
            <ac:spMk id="14" creationId="{EEBF52EE-750B-44A7-91D2-95060F8F9B6A}"/>
          </ac:spMkLst>
        </pc:spChg>
        <pc:spChg chg="add mod">
          <ac:chgData name="Siegbert Rudolph" userId="2af4d44886c067cc" providerId="LiveId" clId="{74D449D5-C5EB-4D6B-B5BC-511111AECF6C}" dt="2020-06-19T16:08:26.333" v="111"/>
          <ac:spMkLst>
            <pc:docMk/>
            <pc:sldMk cId="968826623" sldId="699"/>
            <ac:spMk id="17" creationId="{D3577E81-DAAE-4EC2-93C1-93A9C0E75BCC}"/>
          </ac:spMkLst>
        </pc:spChg>
        <pc:spChg chg="add mod">
          <ac:chgData name="Siegbert Rudolph" userId="2af4d44886c067cc" providerId="LiveId" clId="{74D449D5-C5EB-4D6B-B5BC-511111AECF6C}" dt="2020-06-19T16:17:41.802" v="372"/>
          <ac:spMkLst>
            <pc:docMk/>
            <pc:sldMk cId="968826623" sldId="699"/>
            <ac:spMk id="18" creationId="{75425FA5-8E81-47FC-A0C6-8F86DAFB26A2}"/>
          </ac:spMkLst>
        </pc:spChg>
        <pc:spChg chg="add mod">
          <ac:chgData name="Siegbert Rudolph" userId="2af4d44886c067cc" providerId="LiveId" clId="{74D449D5-C5EB-4D6B-B5BC-511111AECF6C}" dt="2020-06-23T15:01:46.164" v="4059" actId="20577"/>
          <ac:spMkLst>
            <pc:docMk/>
            <pc:sldMk cId="968826623" sldId="699"/>
            <ac:spMk id="19" creationId="{823953EB-B150-4965-A398-7E3BC0A3215F}"/>
          </ac:spMkLst>
        </pc:spChg>
        <pc:spChg chg="add mod">
          <ac:chgData name="Siegbert Rudolph" userId="2af4d44886c067cc" providerId="LiveId" clId="{74D449D5-C5EB-4D6B-B5BC-511111AECF6C}" dt="2020-06-24T06:13:07.157" v="5214" actId="1035"/>
          <ac:spMkLst>
            <pc:docMk/>
            <pc:sldMk cId="968826623" sldId="699"/>
            <ac:spMk id="20" creationId="{B0EFF643-FEB5-4F61-877E-4A804396F18E}"/>
          </ac:spMkLst>
        </pc:spChg>
        <pc:spChg chg="add mod">
          <ac:chgData name="Siegbert Rudolph" userId="2af4d44886c067cc" providerId="LiveId" clId="{74D449D5-C5EB-4D6B-B5BC-511111AECF6C}" dt="2020-06-24T12:47:40.956" v="6001"/>
          <ac:spMkLst>
            <pc:docMk/>
            <pc:sldMk cId="968826623" sldId="699"/>
            <ac:spMk id="21" creationId="{03654D65-0F34-44ED-A529-D80A4BEF1EC1}"/>
          </ac:spMkLst>
        </pc:spChg>
        <pc:spChg chg="del">
          <ac:chgData name="Siegbert Rudolph" userId="2af4d44886c067cc" providerId="LiveId" clId="{74D449D5-C5EB-4D6B-B5BC-511111AECF6C}" dt="2020-06-19T16:19:37.870" v="917"/>
          <ac:spMkLst>
            <pc:docMk/>
            <pc:sldMk cId="968826623" sldId="699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1" v="919"/>
          <ac:spMkLst>
            <pc:docMk/>
            <pc:sldMk cId="968826623" sldId="699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61" v="609"/>
          <ac:spMkLst>
            <pc:docMk/>
            <pc:sldMk cId="968826623" sldId="699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4.325" v="59" actId="478"/>
          <ac:spMkLst>
            <pc:docMk/>
            <pc:sldMk cId="968826623" sldId="699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4.325" v="59" actId="478"/>
          <ac:spMkLst>
            <pc:docMk/>
            <pc:sldMk cId="968826623" sldId="699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4.325" v="59" actId="478"/>
          <ac:spMkLst>
            <pc:docMk/>
            <pc:sldMk cId="968826623" sldId="699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14:03.719" v="5222" actId="1076"/>
          <ac:picMkLst>
            <pc:docMk/>
            <pc:sldMk cId="968826623" sldId="699"/>
            <ac:picMk id="3" creationId="{B6A96C20-6036-4FFF-8257-45A1DC079212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41" v="6240" actId="1076"/>
        <pc:sldMkLst>
          <pc:docMk/>
          <pc:sldMk cId="2530111314" sldId="700"/>
        </pc:sldMkLst>
        <pc:spChg chg="del">
          <ac:chgData name="Siegbert Rudolph" userId="2af4d44886c067cc" providerId="LiveId" clId="{74D449D5-C5EB-4D6B-B5BC-511111AECF6C}" dt="2020-07-07T14:29:17.937" v="6235" actId="478"/>
          <ac:spMkLst>
            <pc:docMk/>
            <pc:sldMk cId="2530111314" sldId="700"/>
            <ac:spMk id="2" creationId="{C4258CA8-B015-4316-840B-F799143F909A}"/>
          </ac:spMkLst>
        </pc:spChg>
        <pc:spChg chg="mod">
          <ac:chgData name="Siegbert Rudolph" userId="2af4d44886c067cc" providerId="LiveId" clId="{74D449D5-C5EB-4D6B-B5BC-511111AECF6C}" dt="2020-07-07T14:29:17.941" v="6240" actId="1076"/>
          <ac:spMkLst>
            <pc:docMk/>
            <pc:sldMk cId="2530111314" sldId="700"/>
            <ac:spMk id="4" creationId="{BB45D961-CA91-4443-B16D-49DFCEEE91EF}"/>
          </ac:spMkLst>
        </pc:spChg>
        <pc:spChg chg="del">
          <ac:chgData name="Siegbert Rudolph" userId="2af4d44886c067cc" providerId="LiveId" clId="{74D449D5-C5EB-4D6B-B5BC-511111AECF6C}" dt="2020-06-19T16:19:37.872" v="921"/>
          <ac:spMkLst>
            <pc:docMk/>
            <pc:sldMk cId="2530111314" sldId="70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2" v="923"/>
          <ac:spMkLst>
            <pc:docMk/>
            <pc:sldMk cId="2530111314" sldId="700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7" v="5564"/>
          <ac:spMkLst>
            <pc:docMk/>
            <pc:sldMk cId="2530111314" sldId="700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4" v="5664"/>
          <ac:spMkLst>
            <pc:docMk/>
            <pc:sldMk cId="2530111314" sldId="700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9.731" v="60" actId="478"/>
          <ac:spMkLst>
            <pc:docMk/>
            <pc:sldMk cId="2530111314" sldId="700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01" v="5783" actId="20577"/>
          <ac:spMkLst>
            <pc:docMk/>
            <pc:sldMk cId="2530111314" sldId="700"/>
            <ac:spMk id="13" creationId="{411B27D8-436A-46CD-BFBE-FE7FB5C10EB1}"/>
          </ac:spMkLst>
        </pc:spChg>
        <pc:spChg chg="add del mod">
          <ac:chgData name="Siegbert Rudolph" userId="2af4d44886c067cc" providerId="LiveId" clId="{74D449D5-C5EB-4D6B-B5BC-511111AECF6C}" dt="2020-06-24T12:45:58.017" v="5928"/>
          <ac:spMkLst>
            <pc:docMk/>
            <pc:sldMk cId="2530111314" sldId="700"/>
            <ac:spMk id="14" creationId="{4B062BC5-2889-47B2-B8DD-2CD85AF8F8D5}"/>
          </ac:spMkLst>
        </pc:spChg>
        <pc:spChg chg="add mod">
          <ac:chgData name="Siegbert Rudolph" userId="2af4d44886c067cc" providerId="LiveId" clId="{74D449D5-C5EB-4D6B-B5BC-511111AECF6C}" dt="2020-06-19T16:08:26.335" v="112"/>
          <ac:spMkLst>
            <pc:docMk/>
            <pc:sldMk cId="2530111314" sldId="700"/>
            <ac:spMk id="17" creationId="{9AB113B3-0D55-426F-AAA8-2135DE175531}"/>
          </ac:spMkLst>
        </pc:spChg>
        <pc:spChg chg="add mod">
          <ac:chgData name="Siegbert Rudolph" userId="2af4d44886c067cc" providerId="LiveId" clId="{74D449D5-C5EB-4D6B-B5BC-511111AECF6C}" dt="2020-06-19T16:17:41.806" v="373"/>
          <ac:spMkLst>
            <pc:docMk/>
            <pc:sldMk cId="2530111314" sldId="700"/>
            <ac:spMk id="18" creationId="{032E3372-05E5-40A0-BCCC-BB72850D507C}"/>
          </ac:spMkLst>
        </pc:spChg>
        <pc:spChg chg="add mod">
          <ac:chgData name="Siegbert Rudolph" userId="2af4d44886c067cc" providerId="LiveId" clId="{74D449D5-C5EB-4D6B-B5BC-511111AECF6C}" dt="2020-06-23T15:02:20.131" v="4136" actId="1076"/>
          <ac:spMkLst>
            <pc:docMk/>
            <pc:sldMk cId="2530111314" sldId="700"/>
            <ac:spMk id="19" creationId="{74CFB370-4221-4654-B3DD-11EB7836A4A1}"/>
          </ac:spMkLst>
        </pc:spChg>
        <pc:spChg chg="add mod">
          <ac:chgData name="Siegbert Rudolph" userId="2af4d44886c067cc" providerId="LiveId" clId="{74D449D5-C5EB-4D6B-B5BC-511111AECF6C}" dt="2020-06-24T06:14:12.125" v="5224" actId="1035"/>
          <ac:spMkLst>
            <pc:docMk/>
            <pc:sldMk cId="2530111314" sldId="700"/>
            <ac:spMk id="20" creationId="{75631770-50AC-4925-84AB-E78AC2507631}"/>
          </ac:spMkLst>
        </pc:spChg>
        <pc:spChg chg="add mod">
          <ac:chgData name="Siegbert Rudolph" userId="2af4d44886c067cc" providerId="LiveId" clId="{74D449D5-C5EB-4D6B-B5BC-511111AECF6C}" dt="2020-06-24T12:47:40.967" v="6002"/>
          <ac:spMkLst>
            <pc:docMk/>
            <pc:sldMk cId="2530111314" sldId="700"/>
            <ac:spMk id="21" creationId="{5FA318ED-AF9C-48E6-BDA6-52E629861EB1}"/>
          </ac:spMkLst>
        </pc:spChg>
        <pc:spChg chg="del">
          <ac:chgData name="Siegbert Rudolph" userId="2af4d44886c067cc" providerId="LiveId" clId="{74D449D5-C5EB-4D6B-B5BC-511111AECF6C}" dt="2020-06-19T16:19:37.873" v="925"/>
          <ac:spMkLst>
            <pc:docMk/>
            <pc:sldMk cId="2530111314" sldId="700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3" v="927"/>
          <ac:spMkLst>
            <pc:docMk/>
            <pc:sldMk cId="2530111314" sldId="700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63" v="611"/>
          <ac:spMkLst>
            <pc:docMk/>
            <pc:sldMk cId="2530111314" sldId="700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9.731" v="60" actId="478"/>
          <ac:spMkLst>
            <pc:docMk/>
            <pc:sldMk cId="2530111314" sldId="700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9.731" v="60" actId="478"/>
          <ac:spMkLst>
            <pc:docMk/>
            <pc:sldMk cId="2530111314" sldId="700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09.731" v="60" actId="478"/>
          <ac:spMkLst>
            <pc:docMk/>
            <pc:sldMk cId="2530111314" sldId="700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15:04.731" v="5232" actId="1076"/>
          <ac:picMkLst>
            <pc:docMk/>
            <pc:sldMk cId="2530111314" sldId="700"/>
            <ac:picMk id="3" creationId="{4FB9479C-1AFE-4FC7-946A-F14209DFEEEF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45" v="6246" actId="1076"/>
        <pc:sldMkLst>
          <pc:docMk/>
          <pc:sldMk cId="520801887" sldId="701"/>
        </pc:sldMkLst>
        <pc:spChg chg="del">
          <ac:chgData name="Siegbert Rudolph" userId="2af4d44886c067cc" providerId="LiveId" clId="{74D449D5-C5EB-4D6B-B5BC-511111AECF6C}" dt="2020-07-07T14:29:17.941" v="6241" actId="478"/>
          <ac:spMkLst>
            <pc:docMk/>
            <pc:sldMk cId="520801887" sldId="701"/>
            <ac:spMk id="2" creationId="{F402C778-B5C6-4D3F-8369-C7F232A1EA1F}"/>
          </ac:spMkLst>
        </pc:spChg>
        <pc:spChg chg="mod">
          <ac:chgData name="Siegbert Rudolph" userId="2af4d44886c067cc" providerId="LiveId" clId="{74D449D5-C5EB-4D6B-B5BC-511111AECF6C}" dt="2020-07-07T14:29:17.945" v="6246" actId="1076"/>
          <ac:spMkLst>
            <pc:docMk/>
            <pc:sldMk cId="520801887" sldId="701"/>
            <ac:spMk id="4" creationId="{B6E38F8A-A772-4513-B773-0C003598366B}"/>
          </ac:spMkLst>
        </pc:spChg>
        <pc:spChg chg="del">
          <ac:chgData name="Siegbert Rudolph" userId="2af4d44886c067cc" providerId="LiveId" clId="{74D449D5-C5EB-4D6B-B5BC-511111AECF6C}" dt="2020-06-19T16:19:37.874" v="929"/>
          <ac:spMkLst>
            <pc:docMk/>
            <pc:sldMk cId="520801887" sldId="70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5" v="931"/>
          <ac:spMkLst>
            <pc:docMk/>
            <pc:sldMk cId="520801887" sldId="701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18" v="5566"/>
          <ac:spMkLst>
            <pc:docMk/>
            <pc:sldMk cId="520801887" sldId="701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5" v="5666"/>
          <ac:spMkLst>
            <pc:docMk/>
            <pc:sldMk cId="520801887" sldId="701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3.690" v="61" actId="478"/>
          <ac:spMkLst>
            <pc:docMk/>
            <pc:sldMk cId="520801887" sldId="701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04" v="5784" actId="20577"/>
          <ac:spMkLst>
            <pc:docMk/>
            <pc:sldMk cId="520801887" sldId="701"/>
            <ac:spMk id="13" creationId="{92E8DBC5-FC0A-4D74-99AB-1F332C2951B8}"/>
          </ac:spMkLst>
        </pc:spChg>
        <pc:spChg chg="add del mod">
          <ac:chgData name="Siegbert Rudolph" userId="2af4d44886c067cc" providerId="LiveId" clId="{74D449D5-C5EB-4D6B-B5BC-511111AECF6C}" dt="2020-06-24T12:45:58.018" v="5930"/>
          <ac:spMkLst>
            <pc:docMk/>
            <pc:sldMk cId="520801887" sldId="701"/>
            <ac:spMk id="14" creationId="{BCAFBB5D-FA90-4665-8FC4-A67FC3E71F2C}"/>
          </ac:spMkLst>
        </pc:spChg>
        <pc:spChg chg="add mod">
          <ac:chgData name="Siegbert Rudolph" userId="2af4d44886c067cc" providerId="LiveId" clId="{74D449D5-C5EB-4D6B-B5BC-511111AECF6C}" dt="2020-06-19T16:08:26.343" v="113"/>
          <ac:spMkLst>
            <pc:docMk/>
            <pc:sldMk cId="520801887" sldId="701"/>
            <ac:spMk id="17" creationId="{3BD661CE-6044-4A2D-8AC5-8E769989965E}"/>
          </ac:spMkLst>
        </pc:spChg>
        <pc:spChg chg="add mod">
          <ac:chgData name="Siegbert Rudolph" userId="2af4d44886c067cc" providerId="LiveId" clId="{74D449D5-C5EB-4D6B-B5BC-511111AECF6C}" dt="2020-06-19T16:17:41.810" v="374"/>
          <ac:spMkLst>
            <pc:docMk/>
            <pc:sldMk cId="520801887" sldId="701"/>
            <ac:spMk id="18" creationId="{FE2627D6-DEB5-4E8F-BA6E-CE397CFE3792}"/>
          </ac:spMkLst>
        </pc:spChg>
        <pc:spChg chg="add mod">
          <ac:chgData name="Siegbert Rudolph" userId="2af4d44886c067cc" providerId="LiveId" clId="{74D449D5-C5EB-4D6B-B5BC-511111AECF6C}" dt="2020-06-23T15:02:51.065" v="4243" actId="20577"/>
          <ac:spMkLst>
            <pc:docMk/>
            <pc:sldMk cId="520801887" sldId="701"/>
            <ac:spMk id="19" creationId="{4BD8EA98-2B16-440E-B0BE-557277DD0DCB}"/>
          </ac:spMkLst>
        </pc:spChg>
        <pc:spChg chg="add mod">
          <ac:chgData name="Siegbert Rudolph" userId="2af4d44886c067cc" providerId="LiveId" clId="{74D449D5-C5EB-4D6B-B5BC-511111AECF6C}" dt="2020-06-24T06:15:13.293" v="5234" actId="1036"/>
          <ac:spMkLst>
            <pc:docMk/>
            <pc:sldMk cId="520801887" sldId="701"/>
            <ac:spMk id="20" creationId="{6AA52B5D-39C0-4C33-A2DB-FD815FF6F156}"/>
          </ac:spMkLst>
        </pc:spChg>
        <pc:spChg chg="add mod">
          <ac:chgData name="Siegbert Rudolph" userId="2af4d44886c067cc" providerId="LiveId" clId="{74D449D5-C5EB-4D6B-B5BC-511111AECF6C}" dt="2020-06-24T12:47:40.972" v="6003"/>
          <ac:spMkLst>
            <pc:docMk/>
            <pc:sldMk cId="520801887" sldId="701"/>
            <ac:spMk id="21" creationId="{892B678A-A872-4EE0-9A36-EDE95A1E2AF1}"/>
          </ac:spMkLst>
        </pc:spChg>
        <pc:spChg chg="del">
          <ac:chgData name="Siegbert Rudolph" userId="2af4d44886c067cc" providerId="LiveId" clId="{74D449D5-C5EB-4D6B-B5BC-511111AECF6C}" dt="2020-06-19T16:19:37.875" v="933"/>
          <ac:spMkLst>
            <pc:docMk/>
            <pc:sldMk cId="520801887" sldId="701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6" v="935"/>
          <ac:spMkLst>
            <pc:docMk/>
            <pc:sldMk cId="520801887" sldId="701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65" v="613"/>
          <ac:spMkLst>
            <pc:docMk/>
            <pc:sldMk cId="520801887" sldId="701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3.690" v="61" actId="478"/>
          <ac:spMkLst>
            <pc:docMk/>
            <pc:sldMk cId="520801887" sldId="701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3.690" v="61" actId="478"/>
          <ac:spMkLst>
            <pc:docMk/>
            <pc:sldMk cId="520801887" sldId="701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3.690" v="61" actId="478"/>
          <ac:spMkLst>
            <pc:docMk/>
            <pc:sldMk cId="520801887" sldId="701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16:00.185" v="5242" actId="1076"/>
          <ac:picMkLst>
            <pc:docMk/>
            <pc:sldMk cId="520801887" sldId="701"/>
            <ac:picMk id="3" creationId="{7915BDD7-77B2-4759-9786-F89F47AB79B0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50" v="6252" actId="1076"/>
        <pc:sldMkLst>
          <pc:docMk/>
          <pc:sldMk cId="2798859499" sldId="702"/>
        </pc:sldMkLst>
        <pc:spChg chg="del">
          <ac:chgData name="Siegbert Rudolph" userId="2af4d44886c067cc" providerId="LiveId" clId="{74D449D5-C5EB-4D6B-B5BC-511111AECF6C}" dt="2020-07-07T14:29:17.946" v="6247" actId="478"/>
          <ac:spMkLst>
            <pc:docMk/>
            <pc:sldMk cId="2798859499" sldId="702"/>
            <ac:spMk id="2" creationId="{2DF2CAFA-5DBD-4A4E-83E2-250E1CD3557D}"/>
          </ac:spMkLst>
        </pc:spChg>
        <pc:spChg chg="mod">
          <ac:chgData name="Siegbert Rudolph" userId="2af4d44886c067cc" providerId="LiveId" clId="{74D449D5-C5EB-4D6B-B5BC-511111AECF6C}" dt="2020-07-07T14:29:17.950" v="6252" actId="1076"/>
          <ac:spMkLst>
            <pc:docMk/>
            <pc:sldMk cId="2798859499" sldId="702"/>
            <ac:spMk id="3" creationId="{038BB2D0-18B5-4F6E-A952-82D7DC4FF3F7}"/>
          </ac:spMkLst>
        </pc:spChg>
        <pc:spChg chg="add mod">
          <ac:chgData name="Siegbert Rudolph" userId="2af4d44886c067cc" providerId="LiveId" clId="{74D449D5-C5EB-4D6B-B5BC-511111AECF6C}" dt="2020-06-24T12:36:59.912" v="5479" actId="1035"/>
          <ac:spMkLst>
            <pc:docMk/>
            <pc:sldMk cId="2798859499" sldId="702"/>
            <ac:spMk id="4" creationId="{54931A85-0AF3-431D-9E78-9984163126D5}"/>
          </ac:spMkLst>
        </pc:spChg>
        <pc:spChg chg="del">
          <ac:chgData name="Siegbert Rudolph" userId="2af4d44886c067cc" providerId="LiveId" clId="{74D449D5-C5EB-4D6B-B5BC-511111AECF6C}" dt="2020-06-19T16:19:37.877" v="937"/>
          <ac:spMkLst>
            <pc:docMk/>
            <pc:sldMk cId="2798859499" sldId="70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7" v="939"/>
          <ac:spMkLst>
            <pc:docMk/>
            <pc:sldMk cId="2798859499" sldId="702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0" v="5568"/>
          <ac:spMkLst>
            <pc:docMk/>
            <pc:sldMk cId="2798859499" sldId="702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6" v="5668"/>
          <ac:spMkLst>
            <pc:docMk/>
            <pc:sldMk cId="2798859499" sldId="702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8.518" v="62" actId="478"/>
          <ac:spMkLst>
            <pc:docMk/>
            <pc:sldMk cId="2798859499" sldId="702"/>
            <ac:spMk id="13" creationId="{00000000-0000-0000-0000-000000000000}"/>
          </ac:spMkLst>
        </pc:spChg>
        <pc:spChg chg="add del mod">
          <ac:chgData name="Siegbert Rudolph" userId="2af4d44886c067cc" providerId="LiveId" clId="{74D449D5-C5EB-4D6B-B5BC-511111AECF6C}" dt="2020-06-24T12:38:34.824" v="5488" actId="478"/>
          <ac:spMkLst>
            <pc:docMk/>
            <pc:sldMk cId="2798859499" sldId="702"/>
            <ac:spMk id="14" creationId="{A3FFF894-CF43-4910-A8B9-8F28B710F69E}"/>
          </ac:spMkLst>
        </pc:spChg>
        <pc:spChg chg="add mod">
          <ac:chgData name="Siegbert Rudolph" userId="2af4d44886c067cc" providerId="LiveId" clId="{74D449D5-C5EB-4D6B-B5BC-511111AECF6C}" dt="2020-06-19T16:08:26.345" v="114"/>
          <ac:spMkLst>
            <pc:docMk/>
            <pc:sldMk cId="2798859499" sldId="702"/>
            <ac:spMk id="17" creationId="{5C7473DC-E682-482D-B65A-E46991784156}"/>
          </ac:spMkLst>
        </pc:spChg>
        <pc:spChg chg="add mod">
          <ac:chgData name="Siegbert Rudolph" userId="2af4d44886c067cc" providerId="LiveId" clId="{74D449D5-C5EB-4D6B-B5BC-511111AECF6C}" dt="2020-06-19T16:17:41.814" v="375"/>
          <ac:spMkLst>
            <pc:docMk/>
            <pc:sldMk cId="2798859499" sldId="702"/>
            <ac:spMk id="18" creationId="{13D54741-C3EA-407C-B933-09DC132DE1B4}"/>
          </ac:spMkLst>
        </pc:spChg>
        <pc:spChg chg="add mod">
          <ac:chgData name="Siegbert Rudolph" userId="2af4d44886c067cc" providerId="LiveId" clId="{74D449D5-C5EB-4D6B-B5BC-511111AECF6C}" dt="2020-06-23T15:03:15.116" v="4298" actId="1076"/>
          <ac:spMkLst>
            <pc:docMk/>
            <pc:sldMk cId="2798859499" sldId="702"/>
            <ac:spMk id="19" creationId="{1CF748B4-F5D7-4AA0-B285-BDD0788E79FA}"/>
          </ac:spMkLst>
        </pc:spChg>
        <pc:spChg chg="add mod">
          <ac:chgData name="Siegbert Rudolph" userId="2af4d44886c067cc" providerId="LiveId" clId="{74D449D5-C5EB-4D6B-B5BC-511111AECF6C}" dt="2020-06-24T06:16:08.715" v="5243" actId="1076"/>
          <ac:spMkLst>
            <pc:docMk/>
            <pc:sldMk cId="2798859499" sldId="702"/>
            <ac:spMk id="20" creationId="{DF4A71F8-9FD5-4526-AE3F-3AE9C6177C14}"/>
          </ac:spMkLst>
        </pc:spChg>
        <pc:spChg chg="add mod">
          <ac:chgData name="Siegbert Rudolph" userId="2af4d44886c067cc" providerId="LiveId" clId="{74D449D5-C5EB-4D6B-B5BC-511111AECF6C}" dt="2020-06-24T12:44:13.406" v="5785" actId="20577"/>
          <ac:spMkLst>
            <pc:docMk/>
            <pc:sldMk cId="2798859499" sldId="702"/>
            <ac:spMk id="21" creationId="{0795EBF7-61B9-4DF5-A074-8A22811D264A}"/>
          </ac:spMkLst>
        </pc:spChg>
        <pc:spChg chg="add del mod">
          <ac:chgData name="Siegbert Rudolph" userId="2af4d44886c067cc" providerId="LiveId" clId="{74D449D5-C5EB-4D6B-B5BC-511111AECF6C}" dt="2020-06-24T12:45:58.019" v="5932"/>
          <ac:spMkLst>
            <pc:docMk/>
            <pc:sldMk cId="2798859499" sldId="702"/>
            <ac:spMk id="22" creationId="{0A38289D-C575-47BC-8061-28F84F9D4FCF}"/>
          </ac:spMkLst>
        </pc:spChg>
        <pc:spChg chg="add mod">
          <ac:chgData name="Siegbert Rudolph" userId="2af4d44886c067cc" providerId="LiveId" clId="{74D449D5-C5EB-4D6B-B5BC-511111AECF6C}" dt="2020-06-24T12:47:40.974" v="6004"/>
          <ac:spMkLst>
            <pc:docMk/>
            <pc:sldMk cId="2798859499" sldId="702"/>
            <ac:spMk id="23" creationId="{D4B4A113-1357-4BB2-B59A-552C5651CAD9}"/>
          </ac:spMkLst>
        </pc:spChg>
        <pc:spChg chg="del">
          <ac:chgData name="Siegbert Rudolph" userId="2af4d44886c067cc" providerId="LiveId" clId="{74D449D5-C5EB-4D6B-B5BC-511111AECF6C}" dt="2020-06-19T16:19:37.878" v="941"/>
          <ac:spMkLst>
            <pc:docMk/>
            <pc:sldMk cId="2798859499" sldId="702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79" v="943"/>
          <ac:spMkLst>
            <pc:docMk/>
            <pc:sldMk cId="2798859499" sldId="702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67" v="615"/>
          <ac:spMkLst>
            <pc:docMk/>
            <pc:sldMk cId="2798859499" sldId="702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8.518" v="62" actId="478"/>
          <ac:spMkLst>
            <pc:docMk/>
            <pc:sldMk cId="2798859499" sldId="702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8.518" v="62" actId="478"/>
          <ac:spMkLst>
            <pc:docMk/>
            <pc:sldMk cId="2798859499" sldId="702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18.518" v="62" actId="478"/>
          <ac:spMkLst>
            <pc:docMk/>
            <pc:sldMk cId="2798859499" sldId="702"/>
            <ac:spMk id="27652" creationId="{00000000-0000-0000-0000-000000000000}"/>
          </ac:spMkLst>
        </pc:spChg>
        <pc:picChg chg="add del mod">
          <ac:chgData name="Siegbert Rudolph" userId="2af4d44886c067cc" providerId="LiveId" clId="{74D449D5-C5EB-4D6B-B5BC-511111AECF6C}" dt="2020-06-24T12:38:29.687" v="5487" actId="478"/>
          <ac:picMkLst>
            <pc:docMk/>
            <pc:sldMk cId="2798859499" sldId="702"/>
            <ac:picMk id="3" creationId="{C358AD6A-90F1-462E-B09B-1086BB5F2789}"/>
          </ac:picMkLst>
        </pc:picChg>
        <pc:picChg chg="add mod">
          <ac:chgData name="Siegbert Rudolph" userId="2af4d44886c067cc" providerId="LiveId" clId="{74D449D5-C5EB-4D6B-B5BC-511111AECF6C}" dt="2020-06-24T12:38:42.023" v="5489" actId="1076"/>
          <ac:picMkLst>
            <pc:docMk/>
            <pc:sldMk cId="2798859499" sldId="702"/>
            <ac:picMk id="5" creationId="{89ADDE8A-6634-4301-973A-FDE28BAAD8E2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55" v="6258" actId="1076"/>
        <pc:sldMkLst>
          <pc:docMk/>
          <pc:sldMk cId="3280985348" sldId="703"/>
        </pc:sldMkLst>
        <pc:spChg chg="del">
          <ac:chgData name="Siegbert Rudolph" userId="2af4d44886c067cc" providerId="LiveId" clId="{74D449D5-C5EB-4D6B-B5BC-511111AECF6C}" dt="2020-07-07T14:29:17.950" v="6253" actId="478"/>
          <ac:spMkLst>
            <pc:docMk/>
            <pc:sldMk cId="3280985348" sldId="703"/>
            <ac:spMk id="2" creationId="{C96AB5C1-38D7-4123-B467-F06558CE6832}"/>
          </ac:spMkLst>
        </pc:spChg>
        <pc:spChg chg="mod">
          <ac:chgData name="Siegbert Rudolph" userId="2af4d44886c067cc" providerId="LiveId" clId="{74D449D5-C5EB-4D6B-B5BC-511111AECF6C}" dt="2020-07-07T14:29:17.955" v="6258" actId="1076"/>
          <ac:spMkLst>
            <pc:docMk/>
            <pc:sldMk cId="3280985348" sldId="703"/>
            <ac:spMk id="4" creationId="{84507104-C395-479C-A843-3F6794D3981C}"/>
          </ac:spMkLst>
        </pc:spChg>
        <pc:spChg chg="del">
          <ac:chgData name="Siegbert Rudolph" userId="2af4d44886c067cc" providerId="LiveId" clId="{74D449D5-C5EB-4D6B-B5BC-511111AECF6C}" dt="2020-06-19T16:19:37.880" v="945"/>
          <ac:spMkLst>
            <pc:docMk/>
            <pc:sldMk cId="3280985348" sldId="70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0" v="947"/>
          <ac:spMkLst>
            <pc:docMk/>
            <pc:sldMk cId="3280985348" sldId="703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1" v="5570"/>
          <ac:spMkLst>
            <pc:docMk/>
            <pc:sldMk cId="3280985348" sldId="703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7" v="5670"/>
          <ac:spMkLst>
            <pc:docMk/>
            <pc:sldMk cId="3280985348" sldId="703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3.514" v="63" actId="478"/>
          <ac:spMkLst>
            <pc:docMk/>
            <pc:sldMk cId="3280985348" sldId="703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07" v="5786" actId="20577"/>
          <ac:spMkLst>
            <pc:docMk/>
            <pc:sldMk cId="3280985348" sldId="703"/>
            <ac:spMk id="13" creationId="{C95A758B-8268-4897-8EC1-507403F29DE1}"/>
          </ac:spMkLst>
        </pc:spChg>
        <pc:spChg chg="add del mod">
          <ac:chgData name="Siegbert Rudolph" userId="2af4d44886c067cc" providerId="LiveId" clId="{74D449D5-C5EB-4D6B-B5BC-511111AECF6C}" dt="2020-06-24T12:45:58.021" v="5934"/>
          <ac:spMkLst>
            <pc:docMk/>
            <pc:sldMk cId="3280985348" sldId="703"/>
            <ac:spMk id="14" creationId="{4752C17D-380F-43F8-B7AD-62E1CF12D8CE}"/>
          </ac:spMkLst>
        </pc:spChg>
        <pc:spChg chg="add mod">
          <ac:chgData name="Siegbert Rudolph" userId="2af4d44886c067cc" providerId="LiveId" clId="{74D449D5-C5EB-4D6B-B5BC-511111AECF6C}" dt="2020-06-19T16:08:26.347" v="115"/>
          <ac:spMkLst>
            <pc:docMk/>
            <pc:sldMk cId="3280985348" sldId="703"/>
            <ac:spMk id="17" creationId="{6F48AA0A-FE93-4795-B9B8-AC9D6C6E0BED}"/>
          </ac:spMkLst>
        </pc:spChg>
        <pc:spChg chg="add mod">
          <ac:chgData name="Siegbert Rudolph" userId="2af4d44886c067cc" providerId="LiveId" clId="{74D449D5-C5EB-4D6B-B5BC-511111AECF6C}" dt="2020-06-19T16:17:41.818" v="376"/>
          <ac:spMkLst>
            <pc:docMk/>
            <pc:sldMk cId="3280985348" sldId="703"/>
            <ac:spMk id="18" creationId="{D8E2929A-0FF8-423B-8307-CFC979E5A389}"/>
          </ac:spMkLst>
        </pc:spChg>
        <pc:spChg chg="add mod">
          <ac:chgData name="Siegbert Rudolph" userId="2af4d44886c067cc" providerId="LiveId" clId="{74D449D5-C5EB-4D6B-B5BC-511111AECF6C}" dt="2020-06-23T15:03:30.808" v="4335" actId="20577"/>
          <ac:spMkLst>
            <pc:docMk/>
            <pc:sldMk cId="3280985348" sldId="703"/>
            <ac:spMk id="19" creationId="{C881A32C-5567-44EC-BD06-61FEF701CDB8}"/>
          </ac:spMkLst>
        </pc:spChg>
        <pc:spChg chg="add mod">
          <ac:chgData name="Siegbert Rudolph" userId="2af4d44886c067cc" providerId="LiveId" clId="{74D449D5-C5EB-4D6B-B5BC-511111AECF6C}" dt="2020-06-24T06:17:14.074" v="5263" actId="1035"/>
          <ac:spMkLst>
            <pc:docMk/>
            <pc:sldMk cId="3280985348" sldId="703"/>
            <ac:spMk id="20" creationId="{9F206F5B-4AFA-45FD-A4D4-9251B7E77B01}"/>
          </ac:spMkLst>
        </pc:spChg>
        <pc:spChg chg="add mod">
          <ac:chgData name="Siegbert Rudolph" userId="2af4d44886c067cc" providerId="LiveId" clId="{74D449D5-C5EB-4D6B-B5BC-511111AECF6C}" dt="2020-06-24T12:47:40.990" v="6005"/>
          <ac:spMkLst>
            <pc:docMk/>
            <pc:sldMk cId="3280985348" sldId="703"/>
            <ac:spMk id="21" creationId="{5274B36C-7EA3-4A7D-90D1-8EBAEE1B1A76}"/>
          </ac:spMkLst>
        </pc:spChg>
        <pc:spChg chg="del">
          <ac:chgData name="Siegbert Rudolph" userId="2af4d44886c067cc" providerId="LiveId" clId="{74D449D5-C5EB-4D6B-B5BC-511111AECF6C}" dt="2020-06-19T16:19:37.881" v="949"/>
          <ac:spMkLst>
            <pc:docMk/>
            <pc:sldMk cId="3280985348" sldId="703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1" v="951"/>
          <ac:spMkLst>
            <pc:docMk/>
            <pc:sldMk cId="3280985348" sldId="703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69" v="617"/>
          <ac:spMkLst>
            <pc:docMk/>
            <pc:sldMk cId="3280985348" sldId="703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3.514" v="63" actId="478"/>
          <ac:spMkLst>
            <pc:docMk/>
            <pc:sldMk cId="3280985348" sldId="703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3.514" v="63" actId="478"/>
          <ac:spMkLst>
            <pc:docMk/>
            <pc:sldMk cId="3280985348" sldId="703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3.514" v="63" actId="478"/>
          <ac:spMkLst>
            <pc:docMk/>
            <pc:sldMk cId="3280985348" sldId="703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17:59.164" v="5271" actId="1076"/>
          <ac:picMkLst>
            <pc:docMk/>
            <pc:sldMk cId="3280985348" sldId="703"/>
            <ac:picMk id="3" creationId="{E5853128-34C0-4963-9B6D-C832DF72381F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59" v="6264" actId="1076"/>
        <pc:sldMkLst>
          <pc:docMk/>
          <pc:sldMk cId="3552815951" sldId="704"/>
        </pc:sldMkLst>
        <pc:spChg chg="del">
          <ac:chgData name="Siegbert Rudolph" userId="2af4d44886c067cc" providerId="LiveId" clId="{74D449D5-C5EB-4D6B-B5BC-511111AECF6C}" dt="2020-07-07T14:29:17.955" v="6259" actId="478"/>
          <ac:spMkLst>
            <pc:docMk/>
            <pc:sldMk cId="3552815951" sldId="704"/>
            <ac:spMk id="2" creationId="{FFF4E807-8B24-41EB-B7F8-E01CB32E3E0B}"/>
          </ac:spMkLst>
        </pc:spChg>
        <pc:spChg chg="mod">
          <ac:chgData name="Siegbert Rudolph" userId="2af4d44886c067cc" providerId="LiveId" clId="{74D449D5-C5EB-4D6B-B5BC-511111AECF6C}" dt="2020-07-07T14:29:17.959" v="6264" actId="1076"/>
          <ac:spMkLst>
            <pc:docMk/>
            <pc:sldMk cId="3552815951" sldId="704"/>
            <ac:spMk id="4" creationId="{726F08F8-AB4A-4FBB-A8F3-F80C8303AF95}"/>
          </ac:spMkLst>
        </pc:spChg>
        <pc:spChg chg="del">
          <ac:chgData name="Siegbert Rudolph" userId="2af4d44886c067cc" providerId="LiveId" clId="{74D449D5-C5EB-4D6B-B5BC-511111AECF6C}" dt="2020-06-19T16:19:37.882" v="953"/>
          <ac:spMkLst>
            <pc:docMk/>
            <pc:sldMk cId="3552815951" sldId="70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3" v="955"/>
          <ac:spMkLst>
            <pc:docMk/>
            <pc:sldMk cId="3552815951" sldId="704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2" v="5572"/>
          <ac:spMkLst>
            <pc:docMk/>
            <pc:sldMk cId="3552815951" sldId="704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498" v="5672"/>
          <ac:spMkLst>
            <pc:docMk/>
            <pc:sldMk cId="3552815951" sldId="704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7.906" v="64" actId="478"/>
          <ac:spMkLst>
            <pc:docMk/>
            <pc:sldMk cId="3552815951" sldId="704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09" v="5787" actId="20577"/>
          <ac:spMkLst>
            <pc:docMk/>
            <pc:sldMk cId="3552815951" sldId="704"/>
            <ac:spMk id="13" creationId="{ADB8670B-DB39-4622-B9C7-7DAD6CEE0081}"/>
          </ac:spMkLst>
        </pc:spChg>
        <pc:spChg chg="add del mod">
          <ac:chgData name="Siegbert Rudolph" userId="2af4d44886c067cc" providerId="LiveId" clId="{74D449D5-C5EB-4D6B-B5BC-511111AECF6C}" dt="2020-06-24T12:45:58.022" v="5936"/>
          <ac:spMkLst>
            <pc:docMk/>
            <pc:sldMk cId="3552815951" sldId="704"/>
            <ac:spMk id="14" creationId="{67DF7700-4B3B-4EAC-A808-1CDC1252EB31}"/>
          </ac:spMkLst>
        </pc:spChg>
        <pc:spChg chg="add mod">
          <ac:chgData name="Siegbert Rudolph" userId="2af4d44886c067cc" providerId="LiveId" clId="{74D449D5-C5EB-4D6B-B5BC-511111AECF6C}" dt="2020-06-19T16:08:26.349" v="116"/>
          <ac:spMkLst>
            <pc:docMk/>
            <pc:sldMk cId="3552815951" sldId="704"/>
            <ac:spMk id="17" creationId="{ACADC713-7D4D-4F13-9DEA-723C21DCE51C}"/>
          </ac:spMkLst>
        </pc:spChg>
        <pc:spChg chg="add mod">
          <ac:chgData name="Siegbert Rudolph" userId="2af4d44886c067cc" providerId="LiveId" clId="{74D449D5-C5EB-4D6B-B5BC-511111AECF6C}" dt="2020-06-19T16:17:41.821" v="377"/>
          <ac:spMkLst>
            <pc:docMk/>
            <pc:sldMk cId="3552815951" sldId="704"/>
            <ac:spMk id="18" creationId="{1E961128-A320-4CC8-8270-98504AA2E5A5}"/>
          </ac:spMkLst>
        </pc:spChg>
        <pc:spChg chg="add mod">
          <ac:chgData name="Siegbert Rudolph" userId="2af4d44886c067cc" providerId="LiveId" clId="{74D449D5-C5EB-4D6B-B5BC-511111AECF6C}" dt="2020-06-23T15:03:46.613" v="4368" actId="1076"/>
          <ac:spMkLst>
            <pc:docMk/>
            <pc:sldMk cId="3552815951" sldId="704"/>
            <ac:spMk id="19" creationId="{F7BFC03C-43B9-4447-91D6-F173232563D7}"/>
          </ac:spMkLst>
        </pc:spChg>
        <pc:spChg chg="add mod">
          <ac:chgData name="Siegbert Rudolph" userId="2af4d44886c067cc" providerId="LiveId" clId="{74D449D5-C5EB-4D6B-B5BC-511111AECF6C}" dt="2020-06-24T06:18:05.940" v="5272" actId="1076"/>
          <ac:spMkLst>
            <pc:docMk/>
            <pc:sldMk cId="3552815951" sldId="704"/>
            <ac:spMk id="20" creationId="{125B2EF1-92F2-4C9C-B3CB-AD2607FB710F}"/>
          </ac:spMkLst>
        </pc:spChg>
        <pc:spChg chg="add mod">
          <ac:chgData name="Siegbert Rudolph" userId="2af4d44886c067cc" providerId="LiveId" clId="{74D449D5-C5EB-4D6B-B5BC-511111AECF6C}" dt="2020-06-24T12:47:40.995" v="6006"/>
          <ac:spMkLst>
            <pc:docMk/>
            <pc:sldMk cId="3552815951" sldId="704"/>
            <ac:spMk id="21" creationId="{71F29655-E615-494F-953A-E52D9CF9FE6D}"/>
          </ac:spMkLst>
        </pc:spChg>
        <pc:spChg chg="del">
          <ac:chgData name="Siegbert Rudolph" userId="2af4d44886c067cc" providerId="LiveId" clId="{74D449D5-C5EB-4D6B-B5BC-511111AECF6C}" dt="2020-06-19T16:19:37.883" v="957"/>
          <ac:spMkLst>
            <pc:docMk/>
            <pc:sldMk cId="3552815951" sldId="704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4" v="959"/>
          <ac:spMkLst>
            <pc:docMk/>
            <pc:sldMk cId="3552815951" sldId="704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71" v="619"/>
          <ac:spMkLst>
            <pc:docMk/>
            <pc:sldMk cId="3552815951" sldId="704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7.906" v="64" actId="478"/>
          <ac:spMkLst>
            <pc:docMk/>
            <pc:sldMk cId="3552815951" sldId="704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7.906" v="64" actId="478"/>
          <ac:spMkLst>
            <pc:docMk/>
            <pc:sldMk cId="3552815951" sldId="704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27.906" v="64" actId="478"/>
          <ac:spMkLst>
            <pc:docMk/>
            <pc:sldMk cId="3552815951" sldId="704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18:58.219" v="5280" actId="1076"/>
          <ac:picMkLst>
            <pc:docMk/>
            <pc:sldMk cId="3552815951" sldId="704"/>
            <ac:picMk id="3" creationId="{ABEC3686-90AD-46A4-A266-597DA6D3F014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63" v="6270" actId="1076"/>
        <pc:sldMkLst>
          <pc:docMk/>
          <pc:sldMk cId="3326870341" sldId="705"/>
        </pc:sldMkLst>
        <pc:spChg chg="del">
          <ac:chgData name="Siegbert Rudolph" userId="2af4d44886c067cc" providerId="LiveId" clId="{74D449D5-C5EB-4D6B-B5BC-511111AECF6C}" dt="2020-07-07T14:29:17.959" v="6265" actId="478"/>
          <ac:spMkLst>
            <pc:docMk/>
            <pc:sldMk cId="3326870341" sldId="705"/>
            <ac:spMk id="2" creationId="{EED7EBD8-A4BB-4CA6-95B5-2C7D1B71B695}"/>
          </ac:spMkLst>
        </pc:spChg>
        <pc:spChg chg="mod">
          <ac:chgData name="Siegbert Rudolph" userId="2af4d44886c067cc" providerId="LiveId" clId="{74D449D5-C5EB-4D6B-B5BC-511111AECF6C}" dt="2020-07-07T14:29:17.963" v="6270" actId="1076"/>
          <ac:spMkLst>
            <pc:docMk/>
            <pc:sldMk cId="3326870341" sldId="705"/>
            <ac:spMk id="4" creationId="{2E8A9A7E-A1CA-448D-B706-64CF7EF103F3}"/>
          </ac:spMkLst>
        </pc:spChg>
        <pc:spChg chg="del">
          <ac:chgData name="Siegbert Rudolph" userId="2af4d44886c067cc" providerId="LiveId" clId="{74D449D5-C5EB-4D6B-B5BC-511111AECF6C}" dt="2020-06-19T16:19:37.885" v="961"/>
          <ac:spMkLst>
            <pc:docMk/>
            <pc:sldMk cId="3326870341" sldId="70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5" v="963"/>
          <ac:spMkLst>
            <pc:docMk/>
            <pc:sldMk cId="3326870341" sldId="705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3" v="5574"/>
          <ac:spMkLst>
            <pc:docMk/>
            <pc:sldMk cId="3326870341" sldId="705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0" v="5674"/>
          <ac:spMkLst>
            <pc:docMk/>
            <pc:sldMk cId="3326870341" sldId="705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2.322" v="65" actId="478"/>
          <ac:spMkLst>
            <pc:docMk/>
            <pc:sldMk cId="3326870341" sldId="705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11" v="5788" actId="20577"/>
          <ac:spMkLst>
            <pc:docMk/>
            <pc:sldMk cId="3326870341" sldId="705"/>
            <ac:spMk id="13" creationId="{3B0FE2DC-5838-49B0-AE51-0AD5B9558714}"/>
          </ac:spMkLst>
        </pc:spChg>
        <pc:spChg chg="add del mod">
          <ac:chgData name="Siegbert Rudolph" userId="2af4d44886c067cc" providerId="LiveId" clId="{74D449D5-C5EB-4D6B-B5BC-511111AECF6C}" dt="2020-06-24T12:45:58.023" v="5938"/>
          <ac:spMkLst>
            <pc:docMk/>
            <pc:sldMk cId="3326870341" sldId="705"/>
            <ac:spMk id="14" creationId="{D2EFF6A5-9E2A-4F70-8257-28B42D88706E}"/>
          </ac:spMkLst>
        </pc:spChg>
        <pc:spChg chg="add mod">
          <ac:chgData name="Siegbert Rudolph" userId="2af4d44886c067cc" providerId="LiveId" clId="{74D449D5-C5EB-4D6B-B5BC-511111AECF6C}" dt="2020-06-19T16:08:26.352" v="117"/>
          <ac:spMkLst>
            <pc:docMk/>
            <pc:sldMk cId="3326870341" sldId="705"/>
            <ac:spMk id="17" creationId="{D3641A43-0F58-4312-9662-76A9C8935C86}"/>
          </ac:spMkLst>
        </pc:spChg>
        <pc:spChg chg="add mod">
          <ac:chgData name="Siegbert Rudolph" userId="2af4d44886c067cc" providerId="LiveId" clId="{74D449D5-C5EB-4D6B-B5BC-511111AECF6C}" dt="2020-06-19T16:17:41.824" v="378"/>
          <ac:spMkLst>
            <pc:docMk/>
            <pc:sldMk cId="3326870341" sldId="705"/>
            <ac:spMk id="18" creationId="{21B256E8-D0C7-46C5-A0C0-22A2CE05868E}"/>
          </ac:spMkLst>
        </pc:spChg>
        <pc:spChg chg="add mod">
          <ac:chgData name="Siegbert Rudolph" userId="2af4d44886c067cc" providerId="LiveId" clId="{74D449D5-C5EB-4D6B-B5BC-511111AECF6C}" dt="2020-06-23T15:04:05.350" v="4409" actId="1076"/>
          <ac:spMkLst>
            <pc:docMk/>
            <pc:sldMk cId="3326870341" sldId="705"/>
            <ac:spMk id="19" creationId="{DDD8C769-B38B-4B2A-AD43-5B8E6DA9B539}"/>
          </ac:spMkLst>
        </pc:spChg>
        <pc:spChg chg="add mod">
          <ac:chgData name="Siegbert Rudolph" userId="2af4d44886c067cc" providerId="LiveId" clId="{74D449D5-C5EB-4D6B-B5BC-511111AECF6C}" dt="2020-06-24T06:19:09.957" v="5284" actId="1037"/>
          <ac:spMkLst>
            <pc:docMk/>
            <pc:sldMk cId="3326870341" sldId="705"/>
            <ac:spMk id="20" creationId="{88AD60C5-B0F5-4876-A218-70A261404A75}"/>
          </ac:spMkLst>
        </pc:spChg>
        <pc:spChg chg="add mod">
          <ac:chgData name="Siegbert Rudolph" userId="2af4d44886c067cc" providerId="LiveId" clId="{74D449D5-C5EB-4D6B-B5BC-511111AECF6C}" dt="2020-06-24T12:47:40.999" v="6007"/>
          <ac:spMkLst>
            <pc:docMk/>
            <pc:sldMk cId="3326870341" sldId="705"/>
            <ac:spMk id="21" creationId="{5EA17FBA-EDF7-40E8-B571-B33FC0185987}"/>
          </ac:spMkLst>
        </pc:spChg>
        <pc:spChg chg="del">
          <ac:chgData name="Siegbert Rudolph" userId="2af4d44886c067cc" providerId="LiveId" clId="{74D449D5-C5EB-4D6B-B5BC-511111AECF6C}" dt="2020-06-19T16:19:37.886" v="965"/>
          <ac:spMkLst>
            <pc:docMk/>
            <pc:sldMk cId="3326870341" sldId="705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6" v="967"/>
          <ac:spMkLst>
            <pc:docMk/>
            <pc:sldMk cId="3326870341" sldId="705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73" v="621"/>
          <ac:spMkLst>
            <pc:docMk/>
            <pc:sldMk cId="3326870341" sldId="705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2.322" v="65" actId="478"/>
          <ac:spMkLst>
            <pc:docMk/>
            <pc:sldMk cId="3326870341" sldId="705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2.322" v="65" actId="478"/>
          <ac:spMkLst>
            <pc:docMk/>
            <pc:sldMk cId="3326870341" sldId="705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2.322" v="65" actId="478"/>
          <ac:spMkLst>
            <pc:docMk/>
            <pc:sldMk cId="3326870341" sldId="705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20:02.770" v="5292" actId="1076"/>
          <ac:picMkLst>
            <pc:docMk/>
            <pc:sldMk cId="3326870341" sldId="705"/>
            <ac:picMk id="3" creationId="{DDE4825D-38C8-42A5-875B-FD72378E0555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68" v="6276" actId="1076"/>
        <pc:sldMkLst>
          <pc:docMk/>
          <pc:sldMk cId="2717397350" sldId="706"/>
        </pc:sldMkLst>
        <pc:spChg chg="del">
          <ac:chgData name="Siegbert Rudolph" userId="2af4d44886c067cc" providerId="LiveId" clId="{74D449D5-C5EB-4D6B-B5BC-511111AECF6C}" dt="2020-07-07T14:29:17.964" v="6271" actId="478"/>
          <ac:spMkLst>
            <pc:docMk/>
            <pc:sldMk cId="2717397350" sldId="706"/>
            <ac:spMk id="2" creationId="{60427DB9-5DD9-457F-B64E-CEE46EB95712}"/>
          </ac:spMkLst>
        </pc:spChg>
        <pc:spChg chg="mod">
          <ac:chgData name="Siegbert Rudolph" userId="2af4d44886c067cc" providerId="LiveId" clId="{74D449D5-C5EB-4D6B-B5BC-511111AECF6C}" dt="2020-07-07T14:29:17.968" v="6276" actId="1076"/>
          <ac:spMkLst>
            <pc:docMk/>
            <pc:sldMk cId="2717397350" sldId="706"/>
            <ac:spMk id="4" creationId="{F54A70B3-1DF2-4EE4-9045-A8A91354377A}"/>
          </ac:spMkLst>
        </pc:spChg>
        <pc:spChg chg="del">
          <ac:chgData name="Siegbert Rudolph" userId="2af4d44886c067cc" providerId="LiveId" clId="{74D449D5-C5EB-4D6B-B5BC-511111AECF6C}" dt="2020-06-19T16:19:37.887" v="969"/>
          <ac:spMkLst>
            <pc:docMk/>
            <pc:sldMk cId="2717397350" sldId="70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8" v="971"/>
          <ac:spMkLst>
            <pc:docMk/>
            <pc:sldMk cId="2717397350" sldId="706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3" v="5576"/>
          <ac:spMkLst>
            <pc:docMk/>
            <pc:sldMk cId="2717397350" sldId="706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1" v="5676"/>
          <ac:spMkLst>
            <pc:docMk/>
            <pc:sldMk cId="2717397350" sldId="706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7.347" v="66" actId="478"/>
          <ac:spMkLst>
            <pc:docMk/>
            <pc:sldMk cId="2717397350" sldId="706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12" v="5789" actId="20577"/>
          <ac:spMkLst>
            <pc:docMk/>
            <pc:sldMk cId="2717397350" sldId="706"/>
            <ac:spMk id="13" creationId="{347BC031-BB59-4590-84D9-233A2F759B39}"/>
          </ac:spMkLst>
        </pc:spChg>
        <pc:spChg chg="add del mod">
          <ac:chgData name="Siegbert Rudolph" userId="2af4d44886c067cc" providerId="LiveId" clId="{74D449D5-C5EB-4D6B-B5BC-511111AECF6C}" dt="2020-06-24T12:45:58.025" v="5940"/>
          <ac:spMkLst>
            <pc:docMk/>
            <pc:sldMk cId="2717397350" sldId="706"/>
            <ac:spMk id="14" creationId="{961252F3-C7C0-4417-B2A4-0DB77268573B}"/>
          </ac:spMkLst>
        </pc:spChg>
        <pc:spChg chg="add mod">
          <ac:chgData name="Siegbert Rudolph" userId="2af4d44886c067cc" providerId="LiveId" clId="{74D449D5-C5EB-4D6B-B5BC-511111AECF6C}" dt="2020-06-19T16:08:26.354" v="118"/>
          <ac:spMkLst>
            <pc:docMk/>
            <pc:sldMk cId="2717397350" sldId="706"/>
            <ac:spMk id="17" creationId="{68CE983B-A224-4DDD-B51A-426CC28C66E0}"/>
          </ac:spMkLst>
        </pc:spChg>
        <pc:spChg chg="add mod">
          <ac:chgData name="Siegbert Rudolph" userId="2af4d44886c067cc" providerId="LiveId" clId="{74D449D5-C5EB-4D6B-B5BC-511111AECF6C}" dt="2020-06-19T16:17:41.827" v="379"/>
          <ac:spMkLst>
            <pc:docMk/>
            <pc:sldMk cId="2717397350" sldId="706"/>
            <ac:spMk id="18" creationId="{F0EF47B2-ADF1-4409-90A0-1B7212BFDA99}"/>
          </ac:spMkLst>
        </pc:spChg>
        <pc:spChg chg="add mod">
          <ac:chgData name="Siegbert Rudolph" userId="2af4d44886c067cc" providerId="LiveId" clId="{74D449D5-C5EB-4D6B-B5BC-511111AECF6C}" dt="2020-06-23T15:06:40.416" v="4506" actId="20577"/>
          <ac:spMkLst>
            <pc:docMk/>
            <pc:sldMk cId="2717397350" sldId="706"/>
            <ac:spMk id="19" creationId="{083056F6-F94F-4078-9336-F230DE6921C6}"/>
          </ac:spMkLst>
        </pc:spChg>
        <pc:spChg chg="add mod">
          <ac:chgData name="Siegbert Rudolph" userId="2af4d44886c067cc" providerId="LiveId" clId="{74D449D5-C5EB-4D6B-B5BC-511111AECF6C}" dt="2020-06-24T06:20:11.261" v="5293" actId="1076"/>
          <ac:spMkLst>
            <pc:docMk/>
            <pc:sldMk cId="2717397350" sldId="706"/>
            <ac:spMk id="20" creationId="{5319303A-20EA-4A1E-A42F-4BD1551C6F02}"/>
          </ac:spMkLst>
        </pc:spChg>
        <pc:spChg chg="add mod">
          <ac:chgData name="Siegbert Rudolph" userId="2af4d44886c067cc" providerId="LiveId" clId="{74D449D5-C5EB-4D6B-B5BC-511111AECF6C}" dt="2020-06-24T12:47:41.001" v="6008"/>
          <ac:spMkLst>
            <pc:docMk/>
            <pc:sldMk cId="2717397350" sldId="706"/>
            <ac:spMk id="21" creationId="{6D5390F8-E656-4A29-BF39-B9B569424389}"/>
          </ac:spMkLst>
        </pc:spChg>
        <pc:spChg chg="del">
          <ac:chgData name="Siegbert Rudolph" userId="2af4d44886c067cc" providerId="LiveId" clId="{74D449D5-C5EB-4D6B-B5BC-511111AECF6C}" dt="2020-06-19T16:19:37.888" v="973"/>
          <ac:spMkLst>
            <pc:docMk/>
            <pc:sldMk cId="2717397350" sldId="706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89" v="975"/>
          <ac:spMkLst>
            <pc:docMk/>
            <pc:sldMk cId="2717397350" sldId="706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75" v="623"/>
          <ac:spMkLst>
            <pc:docMk/>
            <pc:sldMk cId="2717397350" sldId="706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7.347" v="66" actId="478"/>
          <ac:spMkLst>
            <pc:docMk/>
            <pc:sldMk cId="2717397350" sldId="706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7.347" v="66" actId="478"/>
          <ac:spMkLst>
            <pc:docMk/>
            <pc:sldMk cId="2717397350" sldId="706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37.347" v="66" actId="478"/>
          <ac:spMkLst>
            <pc:docMk/>
            <pc:sldMk cId="2717397350" sldId="706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06:21:09.962" v="5301" actId="1076"/>
          <ac:picMkLst>
            <pc:docMk/>
            <pc:sldMk cId="2717397350" sldId="706"/>
            <ac:picMk id="3" creationId="{7D8B6B0E-0679-4D25-831D-DB31E7B532B6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72" v="6282" actId="1076"/>
        <pc:sldMkLst>
          <pc:docMk/>
          <pc:sldMk cId="2790216944" sldId="707"/>
        </pc:sldMkLst>
        <pc:spChg chg="del">
          <ac:chgData name="Siegbert Rudolph" userId="2af4d44886c067cc" providerId="LiveId" clId="{74D449D5-C5EB-4D6B-B5BC-511111AECF6C}" dt="2020-07-07T14:29:17.968" v="6277" actId="478"/>
          <ac:spMkLst>
            <pc:docMk/>
            <pc:sldMk cId="2790216944" sldId="707"/>
            <ac:spMk id="2" creationId="{B43A788A-01C4-4515-8259-A25C25D0307E}"/>
          </ac:spMkLst>
        </pc:spChg>
        <pc:spChg chg="mod">
          <ac:chgData name="Siegbert Rudolph" userId="2af4d44886c067cc" providerId="LiveId" clId="{74D449D5-C5EB-4D6B-B5BC-511111AECF6C}" dt="2020-07-07T14:29:17.972" v="6282" actId="1076"/>
          <ac:spMkLst>
            <pc:docMk/>
            <pc:sldMk cId="2790216944" sldId="707"/>
            <ac:spMk id="4" creationId="{9EBC807D-0F78-4CB4-9B8E-946A8A3F124A}"/>
          </ac:spMkLst>
        </pc:spChg>
        <pc:spChg chg="del">
          <ac:chgData name="Siegbert Rudolph" userId="2af4d44886c067cc" providerId="LiveId" clId="{74D449D5-C5EB-4D6B-B5BC-511111AECF6C}" dt="2020-06-19T16:19:37.890" v="977"/>
          <ac:spMkLst>
            <pc:docMk/>
            <pc:sldMk cId="2790216944" sldId="70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0" v="979"/>
          <ac:spMkLst>
            <pc:docMk/>
            <pc:sldMk cId="2790216944" sldId="707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4" v="5578"/>
          <ac:spMkLst>
            <pc:docMk/>
            <pc:sldMk cId="2790216944" sldId="707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2" v="5678"/>
          <ac:spMkLst>
            <pc:docMk/>
            <pc:sldMk cId="2790216944" sldId="707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1.298" v="67" actId="478"/>
          <ac:spMkLst>
            <pc:docMk/>
            <pc:sldMk cId="2790216944" sldId="707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14" v="5790" actId="20577"/>
          <ac:spMkLst>
            <pc:docMk/>
            <pc:sldMk cId="2790216944" sldId="707"/>
            <ac:spMk id="13" creationId="{A766308F-4E16-418C-A00E-2B7C471664C0}"/>
          </ac:spMkLst>
        </pc:spChg>
        <pc:spChg chg="add del mod">
          <ac:chgData name="Siegbert Rudolph" userId="2af4d44886c067cc" providerId="LiveId" clId="{74D449D5-C5EB-4D6B-B5BC-511111AECF6C}" dt="2020-06-24T12:45:58.026" v="5942"/>
          <ac:spMkLst>
            <pc:docMk/>
            <pc:sldMk cId="2790216944" sldId="707"/>
            <ac:spMk id="14" creationId="{656950E7-1D89-4277-9684-9BB4EB492711}"/>
          </ac:spMkLst>
        </pc:spChg>
        <pc:spChg chg="add mod">
          <ac:chgData name="Siegbert Rudolph" userId="2af4d44886c067cc" providerId="LiveId" clId="{74D449D5-C5EB-4D6B-B5BC-511111AECF6C}" dt="2020-06-19T16:08:26.356" v="119"/>
          <ac:spMkLst>
            <pc:docMk/>
            <pc:sldMk cId="2790216944" sldId="707"/>
            <ac:spMk id="17" creationId="{6A527745-AFAD-4EDF-99CD-29B9DA483F0E}"/>
          </ac:spMkLst>
        </pc:spChg>
        <pc:spChg chg="add mod">
          <ac:chgData name="Siegbert Rudolph" userId="2af4d44886c067cc" providerId="LiveId" clId="{74D449D5-C5EB-4D6B-B5BC-511111AECF6C}" dt="2020-06-19T16:17:41.830" v="380"/>
          <ac:spMkLst>
            <pc:docMk/>
            <pc:sldMk cId="2790216944" sldId="707"/>
            <ac:spMk id="18" creationId="{D50EDA84-640C-40F3-A930-33584260AAB6}"/>
          </ac:spMkLst>
        </pc:spChg>
        <pc:spChg chg="add mod">
          <ac:chgData name="Siegbert Rudolph" userId="2af4d44886c067cc" providerId="LiveId" clId="{74D449D5-C5EB-4D6B-B5BC-511111AECF6C}" dt="2020-06-23T15:07:07.445" v="4545" actId="1076"/>
          <ac:spMkLst>
            <pc:docMk/>
            <pc:sldMk cId="2790216944" sldId="707"/>
            <ac:spMk id="19" creationId="{86F4B77A-DD47-4964-951C-62AE02BBE4E8}"/>
          </ac:spMkLst>
        </pc:spChg>
        <pc:spChg chg="add mod">
          <ac:chgData name="Siegbert Rudolph" userId="2af4d44886c067cc" providerId="LiveId" clId="{74D449D5-C5EB-4D6B-B5BC-511111AECF6C}" dt="2020-06-24T12:13:35.886" v="5303" actId="1036"/>
          <ac:spMkLst>
            <pc:docMk/>
            <pc:sldMk cId="2790216944" sldId="707"/>
            <ac:spMk id="20" creationId="{BACFAF16-1E03-49BD-96D5-E3CD8B32945E}"/>
          </ac:spMkLst>
        </pc:spChg>
        <pc:spChg chg="add mod">
          <ac:chgData name="Siegbert Rudolph" userId="2af4d44886c067cc" providerId="LiveId" clId="{74D449D5-C5EB-4D6B-B5BC-511111AECF6C}" dt="2020-06-24T12:47:41.012" v="6009"/>
          <ac:spMkLst>
            <pc:docMk/>
            <pc:sldMk cId="2790216944" sldId="707"/>
            <ac:spMk id="21" creationId="{0AD20612-1D05-4552-9AB1-AFB5389B3BBE}"/>
          </ac:spMkLst>
        </pc:spChg>
        <pc:spChg chg="del">
          <ac:chgData name="Siegbert Rudolph" userId="2af4d44886c067cc" providerId="LiveId" clId="{74D449D5-C5EB-4D6B-B5BC-511111AECF6C}" dt="2020-06-19T16:19:37.891" v="981"/>
          <ac:spMkLst>
            <pc:docMk/>
            <pc:sldMk cId="2790216944" sldId="707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1" v="983"/>
          <ac:spMkLst>
            <pc:docMk/>
            <pc:sldMk cId="2790216944" sldId="707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77" v="625"/>
          <ac:spMkLst>
            <pc:docMk/>
            <pc:sldMk cId="2790216944" sldId="707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1.298" v="67" actId="478"/>
          <ac:spMkLst>
            <pc:docMk/>
            <pc:sldMk cId="2790216944" sldId="707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1.298" v="67" actId="478"/>
          <ac:spMkLst>
            <pc:docMk/>
            <pc:sldMk cId="2790216944" sldId="707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1.298" v="67" actId="478"/>
          <ac:spMkLst>
            <pc:docMk/>
            <pc:sldMk cId="2790216944" sldId="707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14:40.024" v="5311" actId="1076"/>
          <ac:picMkLst>
            <pc:docMk/>
            <pc:sldMk cId="2790216944" sldId="707"/>
            <ac:picMk id="3" creationId="{BB5EDE20-B7C7-4A11-AB5F-70D31614248B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77" v="6288" actId="1076"/>
        <pc:sldMkLst>
          <pc:docMk/>
          <pc:sldMk cId="962042790" sldId="708"/>
        </pc:sldMkLst>
        <pc:spChg chg="del">
          <ac:chgData name="Siegbert Rudolph" userId="2af4d44886c067cc" providerId="LiveId" clId="{74D449D5-C5EB-4D6B-B5BC-511111AECF6C}" dt="2020-07-07T14:29:17.973" v="6283" actId="478"/>
          <ac:spMkLst>
            <pc:docMk/>
            <pc:sldMk cId="962042790" sldId="708"/>
            <ac:spMk id="2" creationId="{3274FC26-8711-4400-87B6-1D12192167B8}"/>
          </ac:spMkLst>
        </pc:spChg>
        <pc:spChg chg="mod">
          <ac:chgData name="Siegbert Rudolph" userId="2af4d44886c067cc" providerId="LiveId" clId="{74D449D5-C5EB-4D6B-B5BC-511111AECF6C}" dt="2020-07-07T14:29:17.977" v="6288" actId="1076"/>
          <ac:spMkLst>
            <pc:docMk/>
            <pc:sldMk cId="962042790" sldId="708"/>
            <ac:spMk id="4" creationId="{5E9B2CB4-4B4F-48F9-8C97-6AA6D8C16F3D}"/>
          </ac:spMkLst>
        </pc:spChg>
        <pc:spChg chg="del">
          <ac:chgData name="Siegbert Rudolph" userId="2af4d44886c067cc" providerId="LiveId" clId="{74D449D5-C5EB-4D6B-B5BC-511111AECF6C}" dt="2020-06-19T16:19:37.892" v="985"/>
          <ac:spMkLst>
            <pc:docMk/>
            <pc:sldMk cId="962042790" sldId="70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3" v="987"/>
          <ac:spMkLst>
            <pc:docMk/>
            <pc:sldMk cId="962042790" sldId="708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5" v="5580"/>
          <ac:spMkLst>
            <pc:docMk/>
            <pc:sldMk cId="962042790" sldId="708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3" v="5680"/>
          <ac:spMkLst>
            <pc:docMk/>
            <pc:sldMk cId="962042790" sldId="708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5.508" v="68" actId="478"/>
          <ac:spMkLst>
            <pc:docMk/>
            <pc:sldMk cId="962042790" sldId="708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16" v="5791" actId="20577"/>
          <ac:spMkLst>
            <pc:docMk/>
            <pc:sldMk cId="962042790" sldId="708"/>
            <ac:spMk id="13" creationId="{1439EA88-0601-4521-877B-461632977E10}"/>
          </ac:spMkLst>
        </pc:spChg>
        <pc:spChg chg="add del mod">
          <ac:chgData name="Siegbert Rudolph" userId="2af4d44886c067cc" providerId="LiveId" clId="{74D449D5-C5EB-4D6B-B5BC-511111AECF6C}" dt="2020-06-24T12:45:58.027" v="5944"/>
          <ac:spMkLst>
            <pc:docMk/>
            <pc:sldMk cId="962042790" sldId="708"/>
            <ac:spMk id="14" creationId="{C42359CA-813B-4AA0-A517-33849D0B9EA6}"/>
          </ac:spMkLst>
        </pc:spChg>
        <pc:spChg chg="add mod">
          <ac:chgData name="Siegbert Rudolph" userId="2af4d44886c067cc" providerId="LiveId" clId="{74D449D5-C5EB-4D6B-B5BC-511111AECF6C}" dt="2020-06-19T16:08:26.365" v="120"/>
          <ac:spMkLst>
            <pc:docMk/>
            <pc:sldMk cId="962042790" sldId="708"/>
            <ac:spMk id="17" creationId="{563609CD-0F2A-4117-BD88-AF12178B5A0E}"/>
          </ac:spMkLst>
        </pc:spChg>
        <pc:spChg chg="add mod">
          <ac:chgData name="Siegbert Rudolph" userId="2af4d44886c067cc" providerId="LiveId" clId="{74D449D5-C5EB-4D6B-B5BC-511111AECF6C}" dt="2020-06-19T16:17:41.839" v="381"/>
          <ac:spMkLst>
            <pc:docMk/>
            <pc:sldMk cId="962042790" sldId="708"/>
            <ac:spMk id="18" creationId="{7952A2E4-7BE0-43CD-A455-FD18B4931975}"/>
          </ac:spMkLst>
        </pc:spChg>
        <pc:spChg chg="add mod">
          <ac:chgData name="Siegbert Rudolph" userId="2af4d44886c067cc" providerId="LiveId" clId="{74D449D5-C5EB-4D6B-B5BC-511111AECF6C}" dt="2020-06-23T15:07:35.406" v="4667" actId="20577"/>
          <ac:spMkLst>
            <pc:docMk/>
            <pc:sldMk cId="962042790" sldId="708"/>
            <ac:spMk id="19" creationId="{8DB5FC63-FB40-4DC4-BD36-FD04229FFE16}"/>
          </ac:spMkLst>
        </pc:spChg>
        <pc:spChg chg="add mod">
          <ac:chgData name="Siegbert Rudolph" userId="2af4d44886c067cc" providerId="LiveId" clId="{74D449D5-C5EB-4D6B-B5BC-511111AECF6C}" dt="2020-06-24T12:14:56.017" v="5318" actId="1036"/>
          <ac:spMkLst>
            <pc:docMk/>
            <pc:sldMk cId="962042790" sldId="708"/>
            <ac:spMk id="20" creationId="{4EBE4052-3F5B-42F4-B32E-64211F612E02}"/>
          </ac:spMkLst>
        </pc:spChg>
        <pc:spChg chg="add mod">
          <ac:chgData name="Siegbert Rudolph" userId="2af4d44886c067cc" providerId="LiveId" clId="{74D449D5-C5EB-4D6B-B5BC-511111AECF6C}" dt="2020-06-24T12:47:41.015" v="6010"/>
          <ac:spMkLst>
            <pc:docMk/>
            <pc:sldMk cId="962042790" sldId="708"/>
            <ac:spMk id="21" creationId="{C5088483-5B4B-4D45-9DF5-E2ABAD5B211C}"/>
          </ac:spMkLst>
        </pc:spChg>
        <pc:spChg chg="del">
          <ac:chgData name="Siegbert Rudolph" userId="2af4d44886c067cc" providerId="LiveId" clId="{74D449D5-C5EB-4D6B-B5BC-511111AECF6C}" dt="2020-06-19T16:19:37.893" v="989"/>
          <ac:spMkLst>
            <pc:docMk/>
            <pc:sldMk cId="962042790" sldId="708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4" v="991"/>
          <ac:spMkLst>
            <pc:docMk/>
            <pc:sldMk cId="962042790" sldId="708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79" v="627"/>
          <ac:spMkLst>
            <pc:docMk/>
            <pc:sldMk cId="962042790" sldId="708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5.508" v="68" actId="478"/>
          <ac:spMkLst>
            <pc:docMk/>
            <pc:sldMk cId="962042790" sldId="708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5.508" v="68" actId="478"/>
          <ac:spMkLst>
            <pc:docMk/>
            <pc:sldMk cId="962042790" sldId="708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5.508" v="68" actId="478"/>
          <ac:spMkLst>
            <pc:docMk/>
            <pc:sldMk cId="962042790" sldId="708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15:38.559" v="5324" actId="1076"/>
          <ac:picMkLst>
            <pc:docMk/>
            <pc:sldMk cId="962042790" sldId="708"/>
            <ac:picMk id="3" creationId="{AAF04894-BFE0-4A6D-8534-4600A381B955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81" v="6294" actId="1076"/>
        <pc:sldMkLst>
          <pc:docMk/>
          <pc:sldMk cId="2294460663" sldId="709"/>
        </pc:sldMkLst>
        <pc:spChg chg="del">
          <ac:chgData name="Siegbert Rudolph" userId="2af4d44886c067cc" providerId="LiveId" clId="{74D449D5-C5EB-4D6B-B5BC-511111AECF6C}" dt="2020-07-07T14:29:17.977" v="6289" actId="478"/>
          <ac:spMkLst>
            <pc:docMk/>
            <pc:sldMk cId="2294460663" sldId="709"/>
            <ac:spMk id="2" creationId="{EC3C3A43-1230-45ED-ADE8-9086430137BA}"/>
          </ac:spMkLst>
        </pc:spChg>
        <pc:spChg chg="mod">
          <ac:chgData name="Siegbert Rudolph" userId="2af4d44886c067cc" providerId="LiveId" clId="{74D449D5-C5EB-4D6B-B5BC-511111AECF6C}" dt="2020-07-07T14:29:17.981" v="6294" actId="1076"/>
          <ac:spMkLst>
            <pc:docMk/>
            <pc:sldMk cId="2294460663" sldId="709"/>
            <ac:spMk id="4" creationId="{DF64EF2A-9CC1-4D5D-9CB3-94022ACFCEEA}"/>
          </ac:spMkLst>
        </pc:spChg>
        <pc:spChg chg="del">
          <ac:chgData name="Siegbert Rudolph" userId="2af4d44886c067cc" providerId="LiveId" clId="{74D449D5-C5EB-4D6B-B5BC-511111AECF6C}" dt="2020-06-19T16:19:37.895" v="993"/>
          <ac:spMkLst>
            <pc:docMk/>
            <pc:sldMk cId="2294460663" sldId="70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5" v="995"/>
          <ac:spMkLst>
            <pc:docMk/>
            <pc:sldMk cId="2294460663" sldId="709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6" v="5582"/>
          <ac:spMkLst>
            <pc:docMk/>
            <pc:sldMk cId="2294460663" sldId="709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4" v="5682"/>
          <ac:spMkLst>
            <pc:docMk/>
            <pc:sldMk cId="2294460663" sldId="709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9.935" v="69" actId="478"/>
          <ac:spMkLst>
            <pc:docMk/>
            <pc:sldMk cId="2294460663" sldId="709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18" v="5792" actId="20577"/>
          <ac:spMkLst>
            <pc:docMk/>
            <pc:sldMk cId="2294460663" sldId="709"/>
            <ac:spMk id="13" creationId="{7A4E1F74-FAD6-45EC-B8AC-938A14FA97F1}"/>
          </ac:spMkLst>
        </pc:spChg>
        <pc:spChg chg="add del mod">
          <ac:chgData name="Siegbert Rudolph" userId="2af4d44886c067cc" providerId="LiveId" clId="{74D449D5-C5EB-4D6B-B5BC-511111AECF6C}" dt="2020-06-24T12:45:58.028" v="5946"/>
          <ac:spMkLst>
            <pc:docMk/>
            <pc:sldMk cId="2294460663" sldId="709"/>
            <ac:spMk id="14" creationId="{89D9C53F-C8A1-425E-83E6-466B27783156}"/>
          </ac:spMkLst>
        </pc:spChg>
        <pc:spChg chg="add mod">
          <ac:chgData name="Siegbert Rudolph" userId="2af4d44886c067cc" providerId="LiveId" clId="{74D449D5-C5EB-4D6B-B5BC-511111AECF6C}" dt="2020-06-19T16:08:26.367" v="121"/>
          <ac:spMkLst>
            <pc:docMk/>
            <pc:sldMk cId="2294460663" sldId="709"/>
            <ac:spMk id="17" creationId="{219093D6-84EC-4198-A290-D03E281D3A8E}"/>
          </ac:spMkLst>
        </pc:spChg>
        <pc:spChg chg="add mod">
          <ac:chgData name="Siegbert Rudolph" userId="2af4d44886c067cc" providerId="LiveId" clId="{74D449D5-C5EB-4D6B-B5BC-511111AECF6C}" dt="2020-06-19T16:17:41.841" v="382"/>
          <ac:spMkLst>
            <pc:docMk/>
            <pc:sldMk cId="2294460663" sldId="709"/>
            <ac:spMk id="18" creationId="{BFD91A05-4F4F-4DEE-ADC9-06C35A4C1390}"/>
          </ac:spMkLst>
        </pc:spChg>
        <pc:spChg chg="add mod">
          <ac:chgData name="Siegbert Rudolph" userId="2af4d44886c067cc" providerId="LiveId" clId="{74D449D5-C5EB-4D6B-B5BC-511111AECF6C}" dt="2020-06-23T15:07:58.918" v="4720" actId="20577"/>
          <ac:spMkLst>
            <pc:docMk/>
            <pc:sldMk cId="2294460663" sldId="709"/>
            <ac:spMk id="19" creationId="{31E9F7D3-7511-43EF-ADE0-B8C6ED94A4B8}"/>
          </ac:spMkLst>
        </pc:spChg>
        <pc:spChg chg="add mod">
          <ac:chgData name="Siegbert Rudolph" userId="2af4d44886c067cc" providerId="LiveId" clId="{74D449D5-C5EB-4D6B-B5BC-511111AECF6C}" dt="2020-06-24T12:16:06.206" v="5330" actId="1037"/>
          <ac:spMkLst>
            <pc:docMk/>
            <pc:sldMk cId="2294460663" sldId="709"/>
            <ac:spMk id="20" creationId="{F843375B-077C-4B25-BFED-7719D0B1ACBD}"/>
          </ac:spMkLst>
        </pc:spChg>
        <pc:spChg chg="add mod">
          <ac:chgData name="Siegbert Rudolph" userId="2af4d44886c067cc" providerId="LiveId" clId="{74D449D5-C5EB-4D6B-B5BC-511111AECF6C}" dt="2020-06-24T12:47:41.019" v="6011"/>
          <ac:spMkLst>
            <pc:docMk/>
            <pc:sldMk cId="2294460663" sldId="709"/>
            <ac:spMk id="21" creationId="{D34A43D7-FAF3-4734-8DB2-FA630376875A}"/>
          </ac:spMkLst>
        </pc:spChg>
        <pc:spChg chg="del">
          <ac:chgData name="Siegbert Rudolph" userId="2af4d44886c067cc" providerId="LiveId" clId="{74D449D5-C5EB-4D6B-B5BC-511111AECF6C}" dt="2020-06-19T16:19:37.896" v="997"/>
          <ac:spMkLst>
            <pc:docMk/>
            <pc:sldMk cId="2294460663" sldId="709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7" v="999"/>
          <ac:spMkLst>
            <pc:docMk/>
            <pc:sldMk cId="2294460663" sldId="709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81" v="629"/>
          <ac:spMkLst>
            <pc:docMk/>
            <pc:sldMk cId="2294460663" sldId="709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9.935" v="69" actId="478"/>
          <ac:spMkLst>
            <pc:docMk/>
            <pc:sldMk cId="2294460663" sldId="709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9.935" v="69" actId="478"/>
          <ac:spMkLst>
            <pc:docMk/>
            <pc:sldMk cId="2294460663" sldId="709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49.935" v="69" actId="478"/>
          <ac:spMkLst>
            <pc:docMk/>
            <pc:sldMk cId="2294460663" sldId="709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16:57.965" v="5338" actId="1076"/>
          <ac:picMkLst>
            <pc:docMk/>
            <pc:sldMk cId="2294460663" sldId="709"/>
            <ac:picMk id="3" creationId="{CB904BEA-2FEA-4992-A006-C28EB0851BBC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85" v="6300" actId="1076"/>
        <pc:sldMkLst>
          <pc:docMk/>
          <pc:sldMk cId="3732394870" sldId="710"/>
        </pc:sldMkLst>
        <pc:spChg chg="del">
          <ac:chgData name="Siegbert Rudolph" userId="2af4d44886c067cc" providerId="LiveId" clId="{74D449D5-C5EB-4D6B-B5BC-511111AECF6C}" dt="2020-07-07T14:29:17.982" v="6295" actId="478"/>
          <ac:spMkLst>
            <pc:docMk/>
            <pc:sldMk cId="3732394870" sldId="710"/>
            <ac:spMk id="2" creationId="{CD086D8F-5FB9-4384-A16F-EFA9E1CDF662}"/>
          </ac:spMkLst>
        </pc:spChg>
        <pc:spChg chg="mod">
          <ac:chgData name="Siegbert Rudolph" userId="2af4d44886c067cc" providerId="LiveId" clId="{74D449D5-C5EB-4D6B-B5BC-511111AECF6C}" dt="2020-07-07T14:29:17.985" v="6300" actId="1076"/>
          <ac:spMkLst>
            <pc:docMk/>
            <pc:sldMk cId="3732394870" sldId="710"/>
            <ac:spMk id="4" creationId="{531F52C8-17D9-4E97-AE14-F0CA35BBD503}"/>
          </ac:spMkLst>
        </pc:spChg>
        <pc:spChg chg="del">
          <ac:chgData name="Siegbert Rudolph" userId="2af4d44886c067cc" providerId="LiveId" clId="{74D449D5-C5EB-4D6B-B5BC-511111AECF6C}" dt="2020-06-19T16:19:37.897" v="1001"/>
          <ac:spMkLst>
            <pc:docMk/>
            <pc:sldMk cId="3732394870" sldId="71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8" v="1003"/>
          <ac:spMkLst>
            <pc:docMk/>
            <pc:sldMk cId="3732394870" sldId="710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7" v="5584"/>
          <ac:spMkLst>
            <pc:docMk/>
            <pc:sldMk cId="3732394870" sldId="710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5" v="5684"/>
          <ac:spMkLst>
            <pc:docMk/>
            <pc:sldMk cId="3732394870" sldId="710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3.939" v="70" actId="478"/>
          <ac:spMkLst>
            <pc:docMk/>
            <pc:sldMk cId="3732394870" sldId="710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20" v="5793" actId="20577"/>
          <ac:spMkLst>
            <pc:docMk/>
            <pc:sldMk cId="3732394870" sldId="710"/>
            <ac:spMk id="13" creationId="{64020E60-BCD4-48DC-A591-E8EAE4D36D5F}"/>
          </ac:spMkLst>
        </pc:spChg>
        <pc:spChg chg="add del mod">
          <ac:chgData name="Siegbert Rudolph" userId="2af4d44886c067cc" providerId="LiveId" clId="{74D449D5-C5EB-4D6B-B5BC-511111AECF6C}" dt="2020-06-24T12:45:58.030" v="5948"/>
          <ac:spMkLst>
            <pc:docMk/>
            <pc:sldMk cId="3732394870" sldId="710"/>
            <ac:spMk id="14" creationId="{A6055CE9-DA03-44A8-A526-FDE09DFE9385}"/>
          </ac:spMkLst>
        </pc:spChg>
        <pc:spChg chg="add mod">
          <ac:chgData name="Siegbert Rudolph" userId="2af4d44886c067cc" providerId="LiveId" clId="{74D449D5-C5EB-4D6B-B5BC-511111AECF6C}" dt="2020-06-19T16:08:26.369" v="122"/>
          <ac:spMkLst>
            <pc:docMk/>
            <pc:sldMk cId="3732394870" sldId="710"/>
            <ac:spMk id="17" creationId="{D2E0BE42-61D5-46D1-A1EE-80FEB31B8786}"/>
          </ac:spMkLst>
        </pc:spChg>
        <pc:spChg chg="add mod">
          <ac:chgData name="Siegbert Rudolph" userId="2af4d44886c067cc" providerId="LiveId" clId="{74D449D5-C5EB-4D6B-B5BC-511111AECF6C}" dt="2020-06-19T16:17:41.843" v="383"/>
          <ac:spMkLst>
            <pc:docMk/>
            <pc:sldMk cId="3732394870" sldId="710"/>
            <ac:spMk id="18" creationId="{524E1ED1-0A39-4C8F-A800-F68944AD6129}"/>
          </ac:spMkLst>
        </pc:spChg>
        <pc:spChg chg="add mod">
          <ac:chgData name="Siegbert Rudolph" userId="2af4d44886c067cc" providerId="LiveId" clId="{74D449D5-C5EB-4D6B-B5BC-511111AECF6C}" dt="2020-06-23T15:08:28.357" v="4789" actId="1076"/>
          <ac:spMkLst>
            <pc:docMk/>
            <pc:sldMk cId="3732394870" sldId="710"/>
            <ac:spMk id="19" creationId="{6E0488BF-4911-4C44-BC4B-ADDA2C6E6ACB}"/>
          </ac:spMkLst>
        </pc:spChg>
        <pc:spChg chg="add mod">
          <ac:chgData name="Siegbert Rudolph" userId="2af4d44886c067cc" providerId="LiveId" clId="{74D449D5-C5EB-4D6B-B5BC-511111AECF6C}" dt="2020-06-24T12:17:10.257" v="5342" actId="1037"/>
          <ac:spMkLst>
            <pc:docMk/>
            <pc:sldMk cId="3732394870" sldId="710"/>
            <ac:spMk id="20" creationId="{01476FFD-F20A-48A0-862C-FD9CFC39CCD5}"/>
          </ac:spMkLst>
        </pc:spChg>
        <pc:spChg chg="add mod">
          <ac:chgData name="Siegbert Rudolph" userId="2af4d44886c067cc" providerId="LiveId" clId="{74D449D5-C5EB-4D6B-B5BC-511111AECF6C}" dt="2020-06-24T12:47:41.028" v="6012"/>
          <ac:spMkLst>
            <pc:docMk/>
            <pc:sldMk cId="3732394870" sldId="710"/>
            <ac:spMk id="21" creationId="{5206429F-8647-4CB9-B8BA-EAA91F2BC066}"/>
          </ac:spMkLst>
        </pc:spChg>
        <pc:spChg chg="del">
          <ac:chgData name="Siegbert Rudolph" userId="2af4d44886c067cc" providerId="LiveId" clId="{74D449D5-C5EB-4D6B-B5BC-511111AECF6C}" dt="2020-06-19T16:19:37.899" v="1005"/>
          <ac:spMkLst>
            <pc:docMk/>
            <pc:sldMk cId="3732394870" sldId="710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899" v="1007"/>
          <ac:spMkLst>
            <pc:docMk/>
            <pc:sldMk cId="3732394870" sldId="710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83" v="631"/>
          <ac:spMkLst>
            <pc:docMk/>
            <pc:sldMk cId="3732394870" sldId="710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3.939" v="70" actId="478"/>
          <ac:spMkLst>
            <pc:docMk/>
            <pc:sldMk cId="3732394870" sldId="710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3.939" v="70" actId="478"/>
          <ac:spMkLst>
            <pc:docMk/>
            <pc:sldMk cId="3732394870" sldId="710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3.939" v="70" actId="478"/>
          <ac:spMkLst>
            <pc:docMk/>
            <pc:sldMk cId="3732394870" sldId="710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18:06.185" v="5350" actId="1076"/>
          <ac:picMkLst>
            <pc:docMk/>
            <pc:sldMk cId="3732394870" sldId="710"/>
            <ac:picMk id="3" creationId="{2A42AC3A-BD05-416B-A946-A6C59844A6DB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89" v="6306" actId="1076"/>
        <pc:sldMkLst>
          <pc:docMk/>
          <pc:sldMk cId="2859889638" sldId="711"/>
        </pc:sldMkLst>
        <pc:spChg chg="del">
          <ac:chgData name="Siegbert Rudolph" userId="2af4d44886c067cc" providerId="LiveId" clId="{74D449D5-C5EB-4D6B-B5BC-511111AECF6C}" dt="2020-07-07T14:29:17.986" v="6301" actId="478"/>
          <ac:spMkLst>
            <pc:docMk/>
            <pc:sldMk cId="2859889638" sldId="711"/>
            <ac:spMk id="2" creationId="{918A7B04-54F6-4D22-B8D8-242A28260E5B}"/>
          </ac:spMkLst>
        </pc:spChg>
        <pc:spChg chg="mod">
          <ac:chgData name="Siegbert Rudolph" userId="2af4d44886c067cc" providerId="LiveId" clId="{74D449D5-C5EB-4D6B-B5BC-511111AECF6C}" dt="2020-07-07T14:29:17.989" v="6306" actId="1076"/>
          <ac:spMkLst>
            <pc:docMk/>
            <pc:sldMk cId="2859889638" sldId="711"/>
            <ac:spMk id="4" creationId="{C450F004-497D-408F-9F05-02C5CC3A1187}"/>
          </ac:spMkLst>
        </pc:spChg>
        <pc:spChg chg="del">
          <ac:chgData name="Siegbert Rudolph" userId="2af4d44886c067cc" providerId="LiveId" clId="{74D449D5-C5EB-4D6B-B5BC-511111AECF6C}" dt="2020-06-19T16:19:37.900" v="1009"/>
          <ac:spMkLst>
            <pc:docMk/>
            <pc:sldMk cId="2859889638" sldId="71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01" v="1011"/>
          <ac:spMkLst>
            <pc:docMk/>
            <pc:sldMk cId="2859889638" sldId="711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8" v="5586"/>
          <ac:spMkLst>
            <pc:docMk/>
            <pc:sldMk cId="2859889638" sldId="711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6" v="5686"/>
          <ac:spMkLst>
            <pc:docMk/>
            <pc:sldMk cId="2859889638" sldId="711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7.824" v="71" actId="478"/>
          <ac:spMkLst>
            <pc:docMk/>
            <pc:sldMk cId="2859889638" sldId="711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22" v="5794" actId="20577"/>
          <ac:spMkLst>
            <pc:docMk/>
            <pc:sldMk cId="2859889638" sldId="711"/>
            <ac:spMk id="13" creationId="{02127CF7-E010-4301-B67E-0B43C5CC31E5}"/>
          </ac:spMkLst>
        </pc:spChg>
        <pc:spChg chg="add del mod">
          <ac:chgData name="Siegbert Rudolph" userId="2af4d44886c067cc" providerId="LiveId" clId="{74D449D5-C5EB-4D6B-B5BC-511111AECF6C}" dt="2020-06-24T12:45:58.031" v="5950"/>
          <ac:spMkLst>
            <pc:docMk/>
            <pc:sldMk cId="2859889638" sldId="711"/>
            <ac:spMk id="14" creationId="{F548CE0F-95FB-4197-B0A2-12666C5069B2}"/>
          </ac:spMkLst>
        </pc:spChg>
        <pc:spChg chg="add mod">
          <ac:chgData name="Siegbert Rudolph" userId="2af4d44886c067cc" providerId="LiveId" clId="{74D449D5-C5EB-4D6B-B5BC-511111AECF6C}" dt="2020-06-19T16:08:26.371" v="123"/>
          <ac:spMkLst>
            <pc:docMk/>
            <pc:sldMk cId="2859889638" sldId="711"/>
            <ac:spMk id="17" creationId="{76F551FE-EB4A-4439-916D-8E7CC04D4DA5}"/>
          </ac:spMkLst>
        </pc:spChg>
        <pc:spChg chg="add mod">
          <ac:chgData name="Siegbert Rudolph" userId="2af4d44886c067cc" providerId="LiveId" clId="{74D449D5-C5EB-4D6B-B5BC-511111AECF6C}" dt="2020-06-19T16:17:41.845" v="384"/>
          <ac:spMkLst>
            <pc:docMk/>
            <pc:sldMk cId="2859889638" sldId="711"/>
            <ac:spMk id="18" creationId="{61C62263-AB18-41F1-B573-97939260443E}"/>
          </ac:spMkLst>
        </pc:spChg>
        <pc:spChg chg="add mod">
          <ac:chgData name="Siegbert Rudolph" userId="2af4d44886c067cc" providerId="LiveId" clId="{74D449D5-C5EB-4D6B-B5BC-511111AECF6C}" dt="2020-06-23T15:08:50.293" v="4840" actId="1076"/>
          <ac:spMkLst>
            <pc:docMk/>
            <pc:sldMk cId="2859889638" sldId="711"/>
            <ac:spMk id="19" creationId="{1A2D13BA-ED3E-42CF-90DF-5975E98E2192}"/>
          </ac:spMkLst>
        </pc:spChg>
        <pc:spChg chg="add mod">
          <ac:chgData name="Siegbert Rudolph" userId="2af4d44886c067cc" providerId="LiveId" clId="{74D449D5-C5EB-4D6B-B5BC-511111AECF6C}" dt="2020-06-24T12:18:16.433" v="5351" actId="1076"/>
          <ac:spMkLst>
            <pc:docMk/>
            <pc:sldMk cId="2859889638" sldId="711"/>
            <ac:spMk id="20" creationId="{E1DE04C5-258F-4D10-93E1-61BAAE86A743}"/>
          </ac:spMkLst>
        </pc:spChg>
        <pc:spChg chg="add mod">
          <ac:chgData name="Siegbert Rudolph" userId="2af4d44886c067cc" providerId="LiveId" clId="{74D449D5-C5EB-4D6B-B5BC-511111AECF6C}" dt="2020-06-24T12:47:41.030" v="6013"/>
          <ac:spMkLst>
            <pc:docMk/>
            <pc:sldMk cId="2859889638" sldId="711"/>
            <ac:spMk id="21" creationId="{DF6A32F1-C510-4F21-9596-9C723FEA73B1}"/>
          </ac:spMkLst>
        </pc:spChg>
        <pc:spChg chg="del">
          <ac:chgData name="Siegbert Rudolph" userId="2af4d44886c067cc" providerId="LiveId" clId="{74D449D5-C5EB-4D6B-B5BC-511111AECF6C}" dt="2020-06-19T16:19:37.901" v="1013"/>
          <ac:spMkLst>
            <pc:docMk/>
            <pc:sldMk cId="2859889638" sldId="711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02" v="1015"/>
          <ac:spMkLst>
            <pc:docMk/>
            <pc:sldMk cId="2859889638" sldId="711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85" v="633"/>
          <ac:spMkLst>
            <pc:docMk/>
            <pc:sldMk cId="2859889638" sldId="711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7.824" v="71" actId="478"/>
          <ac:spMkLst>
            <pc:docMk/>
            <pc:sldMk cId="2859889638" sldId="711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7.824" v="71" actId="478"/>
          <ac:spMkLst>
            <pc:docMk/>
            <pc:sldMk cId="2859889638" sldId="711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6:57.824" v="71" actId="478"/>
          <ac:spMkLst>
            <pc:docMk/>
            <pc:sldMk cId="2859889638" sldId="711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18:49.775" v="5357" actId="1076"/>
          <ac:picMkLst>
            <pc:docMk/>
            <pc:sldMk cId="2859889638" sldId="711"/>
            <ac:picMk id="3" creationId="{F7AE7494-6BD0-472B-86CF-EC4C1370796B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94" v="6312" actId="1076"/>
        <pc:sldMkLst>
          <pc:docMk/>
          <pc:sldMk cId="3212973808" sldId="712"/>
        </pc:sldMkLst>
        <pc:spChg chg="del">
          <ac:chgData name="Siegbert Rudolph" userId="2af4d44886c067cc" providerId="LiveId" clId="{74D449D5-C5EB-4D6B-B5BC-511111AECF6C}" dt="2020-07-07T14:29:17.990" v="6307" actId="478"/>
          <ac:spMkLst>
            <pc:docMk/>
            <pc:sldMk cId="3212973808" sldId="712"/>
            <ac:spMk id="2" creationId="{A3F55E01-8754-410F-8040-1722D617957A}"/>
          </ac:spMkLst>
        </pc:spChg>
        <pc:spChg chg="mod">
          <ac:chgData name="Siegbert Rudolph" userId="2af4d44886c067cc" providerId="LiveId" clId="{74D449D5-C5EB-4D6B-B5BC-511111AECF6C}" dt="2020-07-07T14:29:17.994" v="6312" actId="1076"/>
          <ac:spMkLst>
            <pc:docMk/>
            <pc:sldMk cId="3212973808" sldId="712"/>
            <ac:spMk id="4" creationId="{B74CBFC5-B821-4080-9937-030A8D6B717B}"/>
          </ac:spMkLst>
        </pc:spChg>
        <pc:spChg chg="del">
          <ac:chgData name="Siegbert Rudolph" userId="2af4d44886c067cc" providerId="LiveId" clId="{74D449D5-C5EB-4D6B-B5BC-511111AECF6C}" dt="2020-06-19T16:19:37.903" v="1017"/>
          <ac:spMkLst>
            <pc:docMk/>
            <pc:sldMk cId="3212973808" sldId="71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03" v="1019"/>
          <ac:spMkLst>
            <pc:docMk/>
            <pc:sldMk cId="3212973808" sldId="712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29" v="5588"/>
          <ac:spMkLst>
            <pc:docMk/>
            <pc:sldMk cId="3212973808" sldId="712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7" v="5688"/>
          <ac:spMkLst>
            <pc:docMk/>
            <pc:sldMk cId="3212973808" sldId="712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1.618" v="72" actId="478"/>
          <ac:spMkLst>
            <pc:docMk/>
            <pc:sldMk cId="3212973808" sldId="712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24" v="5795" actId="20577"/>
          <ac:spMkLst>
            <pc:docMk/>
            <pc:sldMk cId="3212973808" sldId="712"/>
            <ac:spMk id="13" creationId="{BA41CB25-5F1C-48C0-854C-AA934D4EB000}"/>
          </ac:spMkLst>
        </pc:spChg>
        <pc:spChg chg="add del mod">
          <ac:chgData name="Siegbert Rudolph" userId="2af4d44886c067cc" providerId="LiveId" clId="{74D449D5-C5EB-4D6B-B5BC-511111AECF6C}" dt="2020-06-24T12:45:58.032" v="5952"/>
          <ac:spMkLst>
            <pc:docMk/>
            <pc:sldMk cId="3212973808" sldId="712"/>
            <ac:spMk id="14" creationId="{60B62D90-F2FA-410A-B512-2233CCAB87B0}"/>
          </ac:spMkLst>
        </pc:spChg>
        <pc:spChg chg="add mod">
          <ac:chgData name="Siegbert Rudolph" userId="2af4d44886c067cc" providerId="LiveId" clId="{74D449D5-C5EB-4D6B-B5BC-511111AECF6C}" dt="2020-06-19T16:08:26.373" v="124"/>
          <ac:spMkLst>
            <pc:docMk/>
            <pc:sldMk cId="3212973808" sldId="712"/>
            <ac:spMk id="17" creationId="{878D1D7D-9760-4303-9D31-5D89811DB186}"/>
          </ac:spMkLst>
        </pc:spChg>
        <pc:spChg chg="add mod">
          <ac:chgData name="Siegbert Rudolph" userId="2af4d44886c067cc" providerId="LiveId" clId="{74D449D5-C5EB-4D6B-B5BC-511111AECF6C}" dt="2020-06-19T16:17:41.847" v="385"/>
          <ac:spMkLst>
            <pc:docMk/>
            <pc:sldMk cId="3212973808" sldId="712"/>
            <ac:spMk id="18" creationId="{EE6F06A3-3A9F-4022-9FA9-8CD337A6DA31}"/>
          </ac:spMkLst>
        </pc:spChg>
        <pc:spChg chg="add mod">
          <ac:chgData name="Siegbert Rudolph" userId="2af4d44886c067cc" providerId="LiveId" clId="{74D449D5-C5EB-4D6B-B5BC-511111AECF6C}" dt="2020-06-23T15:09:15.558" v="4928" actId="20577"/>
          <ac:spMkLst>
            <pc:docMk/>
            <pc:sldMk cId="3212973808" sldId="712"/>
            <ac:spMk id="19" creationId="{6A6EAF05-ED6F-4BF5-9694-1877ADA3A488}"/>
          </ac:spMkLst>
        </pc:spChg>
        <pc:spChg chg="add mod">
          <ac:chgData name="Siegbert Rudolph" userId="2af4d44886c067cc" providerId="LiveId" clId="{74D449D5-C5EB-4D6B-B5BC-511111AECF6C}" dt="2020-06-24T12:19:19.404" v="5363" actId="1038"/>
          <ac:spMkLst>
            <pc:docMk/>
            <pc:sldMk cId="3212973808" sldId="712"/>
            <ac:spMk id="20" creationId="{5E301B89-1459-4F21-B1DC-9700A147E366}"/>
          </ac:spMkLst>
        </pc:spChg>
        <pc:spChg chg="add mod">
          <ac:chgData name="Siegbert Rudolph" userId="2af4d44886c067cc" providerId="LiveId" clId="{74D449D5-C5EB-4D6B-B5BC-511111AECF6C}" dt="2020-06-24T12:47:41.033" v="6014"/>
          <ac:spMkLst>
            <pc:docMk/>
            <pc:sldMk cId="3212973808" sldId="712"/>
            <ac:spMk id="21" creationId="{31370E7F-2FAD-46C4-93DC-C12100C4F70A}"/>
          </ac:spMkLst>
        </pc:spChg>
        <pc:spChg chg="del">
          <ac:chgData name="Siegbert Rudolph" userId="2af4d44886c067cc" providerId="LiveId" clId="{74D449D5-C5EB-4D6B-B5BC-511111AECF6C}" dt="2020-06-19T16:19:37.904" v="1021"/>
          <ac:spMkLst>
            <pc:docMk/>
            <pc:sldMk cId="3212973808" sldId="712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05" v="1023"/>
          <ac:spMkLst>
            <pc:docMk/>
            <pc:sldMk cId="3212973808" sldId="712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87" v="635"/>
          <ac:spMkLst>
            <pc:docMk/>
            <pc:sldMk cId="3212973808" sldId="712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1.618" v="72" actId="478"/>
          <ac:spMkLst>
            <pc:docMk/>
            <pc:sldMk cId="3212973808" sldId="712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1.618" v="72" actId="478"/>
          <ac:spMkLst>
            <pc:docMk/>
            <pc:sldMk cId="3212973808" sldId="712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1.618" v="72" actId="478"/>
          <ac:spMkLst>
            <pc:docMk/>
            <pc:sldMk cId="3212973808" sldId="712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20:10.674" v="5371" actId="1076"/>
          <ac:picMkLst>
            <pc:docMk/>
            <pc:sldMk cId="3212973808" sldId="712"/>
            <ac:picMk id="3" creationId="{170D955B-4912-4DDF-A92C-7978293A7513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7.998" v="6318" actId="1076"/>
        <pc:sldMkLst>
          <pc:docMk/>
          <pc:sldMk cId="1242677641" sldId="713"/>
        </pc:sldMkLst>
        <pc:spChg chg="del">
          <ac:chgData name="Siegbert Rudolph" userId="2af4d44886c067cc" providerId="LiveId" clId="{74D449D5-C5EB-4D6B-B5BC-511111AECF6C}" dt="2020-07-07T14:29:17.994" v="6313" actId="478"/>
          <ac:spMkLst>
            <pc:docMk/>
            <pc:sldMk cId="1242677641" sldId="713"/>
            <ac:spMk id="2" creationId="{D30E8584-C21B-42EC-BC72-299B96F8A3CC}"/>
          </ac:spMkLst>
        </pc:spChg>
        <pc:spChg chg="mod">
          <ac:chgData name="Siegbert Rudolph" userId="2af4d44886c067cc" providerId="LiveId" clId="{74D449D5-C5EB-4D6B-B5BC-511111AECF6C}" dt="2020-07-07T14:29:17.998" v="6318" actId="1076"/>
          <ac:spMkLst>
            <pc:docMk/>
            <pc:sldMk cId="1242677641" sldId="713"/>
            <ac:spMk id="4" creationId="{4A0D1081-99D8-46A4-8921-F5BACEB411BF}"/>
          </ac:spMkLst>
        </pc:spChg>
        <pc:spChg chg="del">
          <ac:chgData name="Siegbert Rudolph" userId="2af4d44886c067cc" providerId="LiveId" clId="{74D449D5-C5EB-4D6B-B5BC-511111AECF6C}" dt="2020-06-19T16:19:37.905" v="1025"/>
          <ac:spMkLst>
            <pc:docMk/>
            <pc:sldMk cId="1242677641" sldId="71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06" v="1027"/>
          <ac:spMkLst>
            <pc:docMk/>
            <pc:sldMk cId="1242677641" sldId="713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30" v="5590"/>
          <ac:spMkLst>
            <pc:docMk/>
            <pc:sldMk cId="1242677641" sldId="713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8" v="5690"/>
          <ac:spMkLst>
            <pc:docMk/>
            <pc:sldMk cId="1242677641" sldId="713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5.827" v="73" actId="478"/>
          <ac:spMkLst>
            <pc:docMk/>
            <pc:sldMk cId="1242677641" sldId="713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25" v="5796" actId="20577"/>
          <ac:spMkLst>
            <pc:docMk/>
            <pc:sldMk cId="1242677641" sldId="713"/>
            <ac:spMk id="13" creationId="{03FAAF2A-595F-4AF3-89D0-A6D589837445}"/>
          </ac:spMkLst>
        </pc:spChg>
        <pc:spChg chg="add del mod">
          <ac:chgData name="Siegbert Rudolph" userId="2af4d44886c067cc" providerId="LiveId" clId="{74D449D5-C5EB-4D6B-B5BC-511111AECF6C}" dt="2020-06-24T12:45:58.034" v="5954"/>
          <ac:spMkLst>
            <pc:docMk/>
            <pc:sldMk cId="1242677641" sldId="713"/>
            <ac:spMk id="14" creationId="{C66D2971-154D-4E6E-8905-09390A3679AC}"/>
          </ac:spMkLst>
        </pc:spChg>
        <pc:spChg chg="add mod">
          <ac:chgData name="Siegbert Rudolph" userId="2af4d44886c067cc" providerId="LiveId" clId="{74D449D5-C5EB-4D6B-B5BC-511111AECF6C}" dt="2020-06-19T16:08:26.379" v="125"/>
          <ac:spMkLst>
            <pc:docMk/>
            <pc:sldMk cId="1242677641" sldId="713"/>
            <ac:spMk id="17" creationId="{3FD2C8F6-3B56-4EAA-9838-5C3B0A020E0B}"/>
          </ac:spMkLst>
        </pc:spChg>
        <pc:spChg chg="add mod">
          <ac:chgData name="Siegbert Rudolph" userId="2af4d44886c067cc" providerId="LiveId" clId="{74D449D5-C5EB-4D6B-B5BC-511111AECF6C}" dt="2020-06-19T16:17:41.849" v="386"/>
          <ac:spMkLst>
            <pc:docMk/>
            <pc:sldMk cId="1242677641" sldId="713"/>
            <ac:spMk id="18" creationId="{DBDD7EAF-E8CA-4264-8061-A43F17E42836}"/>
          </ac:spMkLst>
        </pc:spChg>
        <pc:spChg chg="add mod">
          <ac:chgData name="Siegbert Rudolph" userId="2af4d44886c067cc" providerId="LiveId" clId="{74D449D5-C5EB-4D6B-B5BC-511111AECF6C}" dt="2020-06-23T15:10:46.504" v="4998" actId="20577"/>
          <ac:spMkLst>
            <pc:docMk/>
            <pc:sldMk cId="1242677641" sldId="713"/>
            <ac:spMk id="19" creationId="{4079C44F-5987-47F0-83B1-FE94AEB72BBD}"/>
          </ac:spMkLst>
        </pc:spChg>
        <pc:spChg chg="add mod">
          <ac:chgData name="Siegbert Rudolph" userId="2af4d44886c067cc" providerId="LiveId" clId="{74D449D5-C5EB-4D6B-B5BC-511111AECF6C}" dt="2020-06-24T12:20:18.468" v="5372" actId="1076"/>
          <ac:spMkLst>
            <pc:docMk/>
            <pc:sldMk cId="1242677641" sldId="713"/>
            <ac:spMk id="20" creationId="{B5867CDF-2345-4F81-8182-7AE7BA22F871}"/>
          </ac:spMkLst>
        </pc:spChg>
        <pc:spChg chg="add mod">
          <ac:chgData name="Siegbert Rudolph" userId="2af4d44886c067cc" providerId="LiveId" clId="{74D449D5-C5EB-4D6B-B5BC-511111AECF6C}" dt="2020-06-24T12:47:41.040" v="6015"/>
          <ac:spMkLst>
            <pc:docMk/>
            <pc:sldMk cId="1242677641" sldId="713"/>
            <ac:spMk id="21" creationId="{1575F9B2-F725-462B-9368-1FFAA06FFDF2}"/>
          </ac:spMkLst>
        </pc:spChg>
        <pc:spChg chg="del">
          <ac:chgData name="Siegbert Rudolph" userId="2af4d44886c067cc" providerId="LiveId" clId="{74D449D5-C5EB-4D6B-B5BC-511111AECF6C}" dt="2020-06-19T16:19:37.907" v="1029"/>
          <ac:spMkLst>
            <pc:docMk/>
            <pc:sldMk cId="1242677641" sldId="713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07" v="1031"/>
          <ac:spMkLst>
            <pc:docMk/>
            <pc:sldMk cId="1242677641" sldId="713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89" v="637"/>
          <ac:spMkLst>
            <pc:docMk/>
            <pc:sldMk cId="1242677641" sldId="713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5.827" v="73" actId="478"/>
          <ac:spMkLst>
            <pc:docMk/>
            <pc:sldMk cId="1242677641" sldId="713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5.827" v="73" actId="478"/>
          <ac:spMkLst>
            <pc:docMk/>
            <pc:sldMk cId="1242677641" sldId="713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05.827" v="73" actId="478"/>
          <ac:spMkLst>
            <pc:docMk/>
            <pc:sldMk cId="1242677641" sldId="713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21:13.096" v="5380" actId="1076"/>
          <ac:picMkLst>
            <pc:docMk/>
            <pc:sldMk cId="1242677641" sldId="713"/>
            <ac:picMk id="3" creationId="{FC1C1F3E-56B5-4D73-B955-A675BF71B533}"/>
          </ac:picMkLst>
        </pc:picChg>
      </pc:sldChg>
      <pc:sldChg chg="addSp delSp modSp mod modTransition delAnim modAnim">
        <pc:chgData name="Siegbert Rudolph" userId="2af4d44886c067cc" providerId="LiveId" clId="{74D449D5-C5EB-4D6B-B5BC-511111AECF6C}" dt="2020-07-07T14:29:18.002" v="6324" actId="1076"/>
        <pc:sldMkLst>
          <pc:docMk/>
          <pc:sldMk cId="3081089863" sldId="714"/>
        </pc:sldMkLst>
        <pc:spChg chg="del">
          <ac:chgData name="Siegbert Rudolph" userId="2af4d44886c067cc" providerId="LiveId" clId="{74D449D5-C5EB-4D6B-B5BC-511111AECF6C}" dt="2020-07-07T14:29:17.998" v="6319" actId="478"/>
          <ac:spMkLst>
            <pc:docMk/>
            <pc:sldMk cId="3081089863" sldId="714"/>
            <ac:spMk id="2" creationId="{72AB4E65-5AE3-4B5B-958D-179362735FFD}"/>
          </ac:spMkLst>
        </pc:spChg>
        <pc:spChg chg="mod">
          <ac:chgData name="Siegbert Rudolph" userId="2af4d44886c067cc" providerId="LiveId" clId="{74D449D5-C5EB-4D6B-B5BC-511111AECF6C}" dt="2020-07-07T14:29:18.002" v="6324" actId="1076"/>
          <ac:spMkLst>
            <pc:docMk/>
            <pc:sldMk cId="3081089863" sldId="714"/>
            <ac:spMk id="4" creationId="{8022DC2F-8FB9-4416-AA14-AD05C5D29AD7}"/>
          </ac:spMkLst>
        </pc:spChg>
        <pc:spChg chg="del">
          <ac:chgData name="Siegbert Rudolph" userId="2af4d44886c067cc" providerId="LiveId" clId="{74D449D5-C5EB-4D6B-B5BC-511111AECF6C}" dt="2020-06-19T16:19:37.908" v="1033"/>
          <ac:spMkLst>
            <pc:docMk/>
            <pc:sldMk cId="3081089863" sldId="71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09" v="1035"/>
          <ac:spMkLst>
            <pc:docMk/>
            <pc:sldMk cId="3081089863" sldId="714"/>
            <ac:spMk id="1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2:46.131" v="5592"/>
          <ac:spMkLst>
            <pc:docMk/>
            <pc:sldMk cId="3081089863" sldId="714"/>
            <ac:spMk id="1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24T12:43:00.508" v="5692"/>
          <ac:spMkLst>
            <pc:docMk/>
            <pc:sldMk cId="3081089863" sldId="714"/>
            <ac:spMk id="12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10.514" v="74" actId="478"/>
          <ac:spMkLst>
            <pc:docMk/>
            <pc:sldMk cId="3081089863" sldId="714"/>
            <ac:spMk id="13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24T12:44:13.427" v="5797" actId="20577"/>
          <ac:spMkLst>
            <pc:docMk/>
            <pc:sldMk cId="3081089863" sldId="714"/>
            <ac:spMk id="13" creationId="{FAC23FEA-103D-47CC-B7D6-BC989C753DC3}"/>
          </ac:spMkLst>
        </pc:spChg>
        <pc:spChg chg="add del mod">
          <ac:chgData name="Siegbert Rudolph" userId="2af4d44886c067cc" providerId="LiveId" clId="{74D449D5-C5EB-4D6B-B5BC-511111AECF6C}" dt="2020-06-24T12:45:58.035" v="5956"/>
          <ac:spMkLst>
            <pc:docMk/>
            <pc:sldMk cId="3081089863" sldId="714"/>
            <ac:spMk id="14" creationId="{488305B6-9F1D-463E-A50C-58367651FBE3}"/>
          </ac:spMkLst>
        </pc:spChg>
        <pc:spChg chg="add mod">
          <ac:chgData name="Siegbert Rudolph" userId="2af4d44886c067cc" providerId="LiveId" clId="{74D449D5-C5EB-4D6B-B5BC-511111AECF6C}" dt="2020-06-19T16:08:26.398" v="126"/>
          <ac:spMkLst>
            <pc:docMk/>
            <pc:sldMk cId="3081089863" sldId="714"/>
            <ac:spMk id="17" creationId="{A3634E92-904E-468B-B921-76BAC4F7413A}"/>
          </ac:spMkLst>
        </pc:spChg>
        <pc:spChg chg="add mod">
          <ac:chgData name="Siegbert Rudolph" userId="2af4d44886c067cc" providerId="LiveId" clId="{74D449D5-C5EB-4D6B-B5BC-511111AECF6C}" dt="2020-06-19T16:17:41.857" v="387"/>
          <ac:spMkLst>
            <pc:docMk/>
            <pc:sldMk cId="3081089863" sldId="714"/>
            <ac:spMk id="18" creationId="{60425300-A767-4304-90AF-04699BCB9253}"/>
          </ac:spMkLst>
        </pc:spChg>
        <pc:spChg chg="add mod">
          <ac:chgData name="Siegbert Rudolph" userId="2af4d44886c067cc" providerId="LiveId" clId="{74D449D5-C5EB-4D6B-B5BC-511111AECF6C}" dt="2020-06-23T15:11:09.772" v="5059" actId="20577"/>
          <ac:spMkLst>
            <pc:docMk/>
            <pc:sldMk cId="3081089863" sldId="714"/>
            <ac:spMk id="19" creationId="{97853501-9583-4DBB-8789-11356408ECE1}"/>
          </ac:spMkLst>
        </pc:spChg>
        <pc:spChg chg="add mod">
          <ac:chgData name="Siegbert Rudolph" userId="2af4d44886c067cc" providerId="LiveId" clId="{74D449D5-C5EB-4D6B-B5BC-511111AECF6C}" dt="2020-06-24T12:21:21.897" v="5382" actId="1036"/>
          <ac:spMkLst>
            <pc:docMk/>
            <pc:sldMk cId="3081089863" sldId="714"/>
            <ac:spMk id="20" creationId="{AAB1D6FA-46FE-4E4B-AF00-608BCB69F31E}"/>
          </ac:spMkLst>
        </pc:spChg>
        <pc:spChg chg="add mod">
          <ac:chgData name="Siegbert Rudolph" userId="2af4d44886c067cc" providerId="LiveId" clId="{74D449D5-C5EB-4D6B-B5BC-511111AECF6C}" dt="2020-06-24T12:47:41.054" v="6016"/>
          <ac:spMkLst>
            <pc:docMk/>
            <pc:sldMk cId="3081089863" sldId="714"/>
            <ac:spMk id="21" creationId="{4AF416C3-7A90-4E15-BE85-056BC75D6BEE}"/>
          </ac:spMkLst>
        </pc:spChg>
        <pc:spChg chg="del">
          <ac:chgData name="Siegbert Rudolph" userId="2af4d44886c067cc" providerId="LiveId" clId="{74D449D5-C5EB-4D6B-B5BC-511111AECF6C}" dt="2020-06-19T16:19:37.909" v="1037"/>
          <ac:spMkLst>
            <pc:docMk/>
            <pc:sldMk cId="3081089863" sldId="714"/>
            <ac:spMk id="66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10" v="1039"/>
          <ac:spMkLst>
            <pc:docMk/>
            <pc:sldMk cId="3081089863" sldId="714"/>
            <ac:spMk id="67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8:48.391" v="639"/>
          <ac:spMkLst>
            <pc:docMk/>
            <pc:sldMk cId="3081089863" sldId="714"/>
            <ac:spMk id="73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10.514" v="74" actId="478"/>
          <ac:spMkLst>
            <pc:docMk/>
            <pc:sldMk cId="3081089863" sldId="714"/>
            <ac:spMk id="27650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10.514" v="74" actId="478"/>
          <ac:spMkLst>
            <pc:docMk/>
            <pc:sldMk cId="3081089863" sldId="714"/>
            <ac:spMk id="27651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07:10.514" v="74" actId="478"/>
          <ac:spMkLst>
            <pc:docMk/>
            <pc:sldMk cId="3081089863" sldId="714"/>
            <ac:spMk id="27652" creationId="{00000000-0000-0000-0000-000000000000}"/>
          </ac:spMkLst>
        </pc:spChg>
        <pc:picChg chg="add mod">
          <ac:chgData name="Siegbert Rudolph" userId="2af4d44886c067cc" providerId="LiveId" clId="{74D449D5-C5EB-4D6B-B5BC-511111AECF6C}" dt="2020-06-24T12:22:09.566" v="5390" actId="1076"/>
          <ac:picMkLst>
            <pc:docMk/>
            <pc:sldMk cId="3081089863" sldId="714"/>
            <ac:picMk id="3" creationId="{DAE6C5BA-A018-4567-8A95-90B924090996}"/>
          </ac:picMkLst>
        </pc:pic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207717006" sldId="716"/>
        </pc:sldMkLst>
        <pc:spChg chg="del">
          <ac:chgData name="Siegbert Rudolph" userId="2af4d44886c067cc" providerId="LiveId" clId="{74D449D5-C5EB-4D6B-B5BC-511111AECF6C}" dt="2020-06-19T16:19:37.915" v="1051"/>
          <ac:spMkLst>
            <pc:docMk/>
            <pc:sldMk cId="1207717006" sldId="71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15" v="1053"/>
          <ac:spMkLst>
            <pc:docMk/>
            <pc:sldMk cId="1207717006" sldId="716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11" v="129"/>
          <ac:spMkLst>
            <pc:docMk/>
            <pc:sldMk cId="1207717006" sldId="716"/>
            <ac:spMk id="14" creationId="{DCA30EDC-B46C-4E51-9AFC-C2D1E20866E9}"/>
          </ac:spMkLst>
        </pc:spChg>
        <pc:spChg chg="add mod">
          <ac:chgData name="Siegbert Rudolph" userId="2af4d44886c067cc" providerId="LiveId" clId="{74D449D5-C5EB-4D6B-B5BC-511111AECF6C}" dt="2020-06-19T16:17:41.863" v="390"/>
          <ac:spMkLst>
            <pc:docMk/>
            <pc:sldMk cId="1207717006" sldId="716"/>
            <ac:spMk id="17" creationId="{62F15D50-2DD2-4D05-BBA6-F6BEB84504F1}"/>
          </ac:spMkLst>
        </pc:spChg>
        <pc:spChg chg="add mod">
          <ac:chgData name="Siegbert Rudolph" userId="2af4d44886c067cc" providerId="LiveId" clId="{74D449D5-C5EB-4D6B-B5BC-511111AECF6C}" dt="2020-06-19T16:18:18.069" v="494"/>
          <ac:spMkLst>
            <pc:docMk/>
            <pc:sldMk cId="1207717006" sldId="716"/>
            <ac:spMk id="18" creationId="{D7044AD6-960B-4434-ABE9-0EDBFB08DA82}"/>
          </ac:spMkLst>
        </pc:spChg>
        <pc:spChg chg="add mod">
          <ac:chgData name="Siegbert Rudolph" userId="2af4d44886c067cc" providerId="LiveId" clId="{74D449D5-C5EB-4D6B-B5BC-511111AECF6C}" dt="2020-06-20T06:45:04.139" v="1614"/>
          <ac:spMkLst>
            <pc:docMk/>
            <pc:sldMk cId="1207717006" sldId="716"/>
            <ac:spMk id="19" creationId="{6341ED18-C31C-4D64-A77D-DC5DE2DCA74D}"/>
          </ac:spMkLst>
        </pc:spChg>
        <pc:spChg chg="del">
          <ac:chgData name="Siegbert Rudolph" userId="2af4d44886c067cc" providerId="LiveId" clId="{74D449D5-C5EB-4D6B-B5BC-511111AECF6C}" dt="2020-06-19T16:19:37.916" v="1055"/>
          <ac:spMkLst>
            <pc:docMk/>
            <pc:sldMk cId="1207717006" sldId="716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275906390" sldId="717"/>
        </pc:sldMkLst>
        <pc:spChg chg="del">
          <ac:chgData name="Siegbert Rudolph" userId="2af4d44886c067cc" providerId="LiveId" clId="{74D449D5-C5EB-4D6B-B5BC-511111AECF6C}" dt="2020-06-19T16:19:37.917" v="1057"/>
          <ac:spMkLst>
            <pc:docMk/>
            <pc:sldMk cId="1275906390" sldId="71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17" v="1059"/>
          <ac:spMkLst>
            <pc:docMk/>
            <pc:sldMk cId="1275906390" sldId="717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13" v="130"/>
          <ac:spMkLst>
            <pc:docMk/>
            <pc:sldMk cId="1275906390" sldId="717"/>
            <ac:spMk id="14" creationId="{459499B8-596D-46ED-9E7A-F7BA7B14F01C}"/>
          </ac:spMkLst>
        </pc:spChg>
        <pc:spChg chg="add mod">
          <ac:chgData name="Siegbert Rudolph" userId="2af4d44886c067cc" providerId="LiveId" clId="{74D449D5-C5EB-4D6B-B5BC-511111AECF6C}" dt="2020-06-19T16:17:41.881" v="391"/>
          <ac:spMkLst>
            <pc:docMk/>
            <pc:sldMk cId="1275906390" sldId="717"/>
            <ac:spMk id="17" creationId="{B5260DBC-F769-494A-A9DD-D3639D1A398D}"/>
          </ac:spMkLst>
        </pc:spChg>
        <pc:spChg chg="add mod">
          <ac:chgData name="Siegbert Rudolph" userId="2af4d44886c067cc" providerId="LiveId" clId="{74D449D5-C5EB-4D6B-B5BC-511111AECF6C}" dt="2020-06-19T16:18:18.071" v="495"/>
          <ac:spMkLst>
            <pc:docMk/>
            <pc:sldMk cId="1275906390" sldId="717"/>
            <ac:spMk id="18" creationId="{0A302C0C-CC79-4664-A3BA-6B1A41955735}"/>
          </ac:spMkLst>
        </pc:spChg>
        <pc:spChg chg="add mod">
          <ac:chgData name="Siegbert Rudolph" userId="2af4d44886c067cc" providerId="LiveId" clId="{74D449D5-C5EB-4D6B-B5BC-511111AECF6C}" dt="2020-06-20T06:45:04.154" v="1615"/>
          <ac:spMkLst>
            <pc:docMk/>
            <pc:sldMk cId="1275906390" sldId="717"/>
            <ac:spMk id="19" creationId="{365EB2CA-D655-4A39-87CE-319F59D7840D}"/>
          </ac:spMkLst>
        </pc:spChg>
        <pc:spChg chg="del">
          <ac:chgData name="Siegbert Rudolph" userId="2af4d44886c067cc" providerId="LiveId" clId="{74D449D5-C5EB-4D6B-B5BC-511111AECF6C}" dt="2020-06-19T16:19:37.918" v="1061"/>
          <ac:spMkLst>
            <pc:docMk/>
            <pc:sldMk cId="1275906390" sldId="717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373809526" sldId="718"/>
        </pc:sldMkLst>
        <pc:spChg chg="del">
          <ac:chgData name="Siegbert Rudolph" userId="2af4d44886c067cc" providerId="LiveId" clId="{74D449D5-C5EB-4D6B-B5BC-511111AECF6C}" dt="2020-06-19T16:19:37.919" v="1063"/>
          <ac:spMkLst>
            <pc:docMk/>
            <pc:sldMk cId="1373809526" sldId="71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20" v="1065"/>
          <ac:spMkLst>
            <pc:docMk/>
            <pc:sldMk cId="1373809526" sldId="718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16" v="131"/>
          <ac:spMkLst>
            <pc:docMk/>
            <pc:sldMk cId="1373809526" sldId="718"/>
            <ac:spMk id="14" creationId="{5CB6C718-0AFE-45B5-9309-2994FECEDF05}"/>
          </ac:spMkLst>
        </pc:spChg>
        <pc:spChg chg="add mod">
          <ac:chgData name="Siegbert Rudolph" userId="2af4d44886c067cc" providerId="LiveId" clId="{74D449D5-C5EB-4D6B-B5BC-511111AECF6C}" dt="2020-06-19T16:17:41.891" v="392"/>
          <ac:spMkLst>
            <pc:docMk/>
            <pc:sldMk cId="1373809526" sldId="718"/>
            <ac:spMk id="17" creationId="{222B3401-1914-48C4-8D84-C0ABCC87FDCA}"/>
          </ac:spMkLst>
        </pc:spChg>
        <pc:spChg chg="add mod">
          <ac:chgData name="Siegbert Rudolph" userId="2af4d44886c067cc" providerId="LiveId" clId="{74D449D5-C5EB-4D6B-B5BC-511111AECF6C}" dt="2020-06-19T16:18:18.074" v="496"/>
          <ac:spMkLst>
            <pc:docMk/>
            <pc:sldMk cId="1373809526" sldId="718"/>
            <ac:spMk id="18" creationId="{48017730-432E-4208-8502-B2AB7894FEA2}"/>
          </ac:spMkLst>
        </pc:spChg>
        <pc:spChg chg="add mod">
          <ac:chgData name="Siegbert Rudolph" userId="2af4d44886c067cc" providerId="LiveId" clId="{74D449D5-C5EB-4D6B-B5BC-511111AECF6C}" dt="2020-06-20T06:45:04.161" v="1616"/>
          <ac:spMkLst>
            <pc:docMk/>
            <pc:sldMk cId="1373809526" sldId="718"/>
            <ac:spMk id="19" creationId="{C89B0EF6-13FD-4988-8C8B-4508BE4CC05D}"/>
          </ac:spMkLst>
        </pc:spChg>
        <pc:spChg chg="del">
          <ac:chgData name="Siegbert Rudolph" userId="2af4d44886c067cc" providerId="LiveId" clId="{74D449D5-C5EB-4D6B-B5BC-511111AECF6C}" dt="2020-06-19T16:19:37.920" v="1067"/>
          <ac:spMkLst>
            <pc:docMk/>
            <pc:sldMk cId="1373809526" sldId="718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660334524" sldId="719"/>
        </pc:sldMkLst>
        <pc:spChg chg="del">
          <ac:chgData name="Siegbert Rudolph" userId="2af4d44886c067cc" providerId="LiveId" clId="{74D449D5-C5EB-4D6B-B5BC-511111AECF6C}" dt="2020-06-19T16:19:37.921" v="1069"/>
          <ac:spMkLst>
            <pc:docMk/>
            <pc:sldMk cId="660334524" sldId="71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22" v="1071"/>
          <ac:spMkLst>
            <pc:docMk/>
            <pc:sldMk cId="660334524" sldId="719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21" v="132"/>
          <ac:spMkLst>
            <pc:docMk/>
            <pc:sldMk cId="660334524" sldId="719"/>
            <ac:spMk id="14" creationId="{21EC7B2C-FC3E-4CE3-B4A1-3259E3EF429D}"/>
          </ac:spMkLst>
        </pc:spChg>
        <pc:spChg chg="add mod">
          <ac:chgData name="Siegbert Rudolph" userId="2af4d44886c067cc" providerId="LiveId" clId="{74D449D5-C5EB-4D6B-B5BC-511111AECF6C}" dt="2020-06-19T16:17:41.899" v="393"/>
          <ac:spMkLst>
            <pc:docMk/>
            <pc:sldMk cId="660334524" sldId="719"/>
            <ac:spMk id="17" creationId="{E98DAECE-3782-4336-B666-8854F6F608EF}"/>
          </ac:spMkLst>
        </pc:spChg>
        <pc:spChg chg="add mod">
          <ac:chgData name="Siegbert Rudolph" userId="2af4d44886c067cc" providerId="LiveId" clId="{74D449D5-C5EB-4D6B-B5BC-511111AECF6C}" dt="2020-06-19T16:18:18.076" v="497"/>
          <ac:spMkLst>
            <pc:docMk/>
            <pc:sldMk cId="660334524" sldId="719"/>
            <ac:spMk id="18" creationId="{59E146A8-1CB7-4EDB-AD56-3B145295A28A}"/>
          </ac:spMkLst>
        </pc:spChg>
        <pc:spChg chg="add mod">
          <ac:chgData name="Siegbert Rudolph" userId="2af4d44886c067cc" providerId="LiveId" clId="{74D449D5-C5EB-4D6B-B5BC-511111AECF6C}" dt="2020-06-20T06:45:04.165" v="1617"/>
          <ac:spMkLst>
            <pc:docMk/>
            <pc:sldMk cId="660334524" sldId="719"/>
            <ac:spMk id="19" creationId="{920B4AAC-4474-4A41-9F50-DB2560EF8E76}"/>
          </ac:spMkLst>
        </pc:spChg>
        <pc:spChg chg="del">
          <ac:chgData name="Siegbert Rudolph" userId="2af4d44886c067cc" providerId="LiveId" clId="{74D449D5-C5EB-4D6B-B5BC-511111AECF6C}" dt="2020-06-19T16:19:37.923" v="1073"/>
          <ac:spMkLst>
            <pc:docMk/>
            <pc:sldMk cId="660334524" sldId="719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35648633" sldId="720"/>
        </pc:sldMkLst>
        <pc:spChg chg="del">
          <ac:chgData name="Siegbert Rudolph" userId="2af4d44886c067cc" providerId="LiveId" clId="{74D449D5-C5EB-4D6B-B5BC-511111AECF6C}" dt="2020-06-19T16:19:37.924" v="1075"/>
          <ac:spMkLst>
            <pc:docMk/>
            <pc:sldMk cId="235648633" sldId="72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24" v="1077"/>
          <ac:spMkLst>
            <pc:docMk/>
            <pc:sldMk cId="235648633" sldId="720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38" v="133"/>
          <ac:spMkLst>
            <pc:docMk/>
            <pc:sldMk cId="235648633" sldId="720"/>
            <ac:spMk id="14" creationId="{33F27C85-2226-4812-A004-22D775FF1373}"/>
          </ac:spMkLst>
        </pc:spChg>
        <pc:spChg chg="add mod">
          <ac:chgData name="Siegbert Rudolph" userId="2af4d44886c067cc" providerId="LiveId" clId="{74D449D5-C5EB-4D6B-B5BC-511111AECF6C}" dt="2020-06-19T16:17:41.903" v="394"/>
          <ac:spMkLst>
            <pc:docMk/>
            <pc:sldMk cId="235648633" sldId="720"/>
            <ac:spMk id="17" creationId="{6BE8D3A3-FA4C-4C8E-9D7B-43D173FC80F4}"/>
          </ac:spMkLst>
        </pc:spChg>
        <pc:spChg chg="add mod">
          <ac:chgData name="Siegbert Rudolph" userId="2af4d44886c067cc" providerId="LiveId" clId="{74D449D5-C5EB-4D6B-B5BC-511111AECF6C}" dt="2020-06-19T16:18:18.079" v="498"/>
          <ac:spMkLst>
            <pc:docMk/>
            <pc:sldMk cId="235648633" sldId="720"/>
            <ac:spMk id="18" creationId="{3D63A3C0-6725-4099-B51F-DDFBC6FB6022}"/>
          </ac:spMkLst>
        </pc:spChg>
        <pc:spChg chg="add mod">
          <ac:chgData name="Siegbert Rudolph" userId="2af4d44886c067cc" providerId="LiveId" clId="{74D449D5-C5EB-4D6B-B5BC-511111AECF6C}" dt="2020-06-20T06:45:04.168" v="1618"/>
          <ac:spMkLst>
            <pc:docMk/>
            <pc:sldMk cId="235648633" sldId="720"/>
            <ac:spMk id="19" creationId="{314DB7F4-D9C0-48C2-9961-0FCC48C54AAC}"/>
          </ac:spMkLst>
        </pc:spChg>
        <pc:spChg chg="del">
          <ac:chgData name="Siegbert Rudolph" userId="2af4d44886c067cc" providerId="LiveId" clId="{74D449D5-C5EB-4D6B-B5BC-511111AECF6C}" dt="2020-06-19T16:19:37.925" v="1079"/>
          <ac:spMkLst>
            <pc:docMk/>
            <pc:sldMk cId="235648633" sldId="720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826028319" sldId="721"/>
        </pc:sldMkLst>
        <pc:spChg chg="del">
          <ac:chgData name="Siegbert Rudolph" userId="2af4d44886c067cc" providerId="LiveId" clId="{74D449D5-C5EB-4D6B-B5BC-511111AECF6C}" dt="2020-06-19T16:19:37.926" v="1081"/>
          <ac:spMkLst>
            <pc:docMk/>
            <pc:sldMk cId="3826028319" sldId="72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26" v="1083"/>
          <ac:spMkLst>
            <pc:docMk/>
            <pc:sldMk cId="3826028319" sldId="721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50" v="134"/>
          <ac:spMkLst>
            <pc:docMk/>
            <pc:sldMk cId="3826028319" sldId="721"/>
            <ac:spMk id="14" creationId="{E6466D05-0B5B-4469-92D7-6C42CDDCCD75}"/>
          </ac:spMkLst>
        </pc:spChg>
        <pc:spChg chg="add mod">
          <ac:chgData name="Siegbert Rudolph" userId="2af4d44886c067cc" providerId="LiveId" clId="{74D449D5-C5EB-4D6B-B5BC-511111AECF6C}" dt="2020-06-19T16:17:41.905" v="395"/>
          <ac:spMkLst>
            <pc:docMk/>
            <pc:sldMk cId="3826028319" sldId="721"/>
            <ac:spMk id="17" creationId="{8F95B981-722A-406C-8FA8-11DD0CC8FF1A}"/>
          </ac:spMkLst>
        </pc:spChg>
        <pc:spChg chg="add mod">
          <ac:chgData name="Siegbert Rudolph" userId="2af4d44886c067cc" providerId="LiveId" clId="{74D449D5-C5EB-4D6B-B5BC-511111AECF6C}" dt="2020-06-19T16:18:18.099" v="499"/>
          <ac:spMkLst>
            <pc:docMk/>
            <pc:sldMk cId="3826028319" sldId="721"/>
            <ac:spMk id="18" creationId="{C42592A3-8E10-4732-B2BC-C3B41F2C1868}"/>
          </ac:spMkLst>
        </pc:spChg>
        <pc:spChg chg="add mod">
          <ac:chgData name="Siegbert Rudolph" userId="2af4d44886c067cc" providerId="LiveId" clId="{74D449D5-C5EB-4D6B-B5BC-511111AECF6C}" dt="2020-06-20T06:45:04.170" v="1619"/>
          <ac:spMkLst>
            <pc:docMk/>
            <pc:sldMk cId="3826028319" sldId="721"/>
            <ac:spMk id="19" creationId="{40657379-62C9-43C6-99FB-2A51AB6F1420}"/>
          </ac:spMkLst>
        </pc:spChg>
        <pc:spChg chg="del">
          <ac:chgData name="Siegbert Rudolph" userId="2af4d44886c067cc" providerId="LiveId" clId="{74D449D5-C5EB-4D6B-B5BC-511111AECF6C}" dt="2020-06-19T16:19:37.927" v="1085"/>
          <ac:spMkLst>
            <pc:docMk/>
            <pc:sldMk cId="3826028319" sldId="721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845395739" sldId="722"/>
        </pc:sldMkLst>
        <pc:spChg chg="del">
          <ac:chgData name="Siegbert Rudolph" userId="2af4d44886c067cc" providerId="LiveId" clId="{74D449D5-C5EB-4D6B-B5BC-511111AECF6C}" dt="2020-06-19T16:19:37.928" v="1087"/>
          <ac:spMkLst>
            <pc:docMk/>
            <pc:sldMk cId="3845395739" sldId="72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29" v="1089"/>
          <ac:spMkLst>
            <pc:docMk/>
            <pc:sldMk cId="3845395739" sldId="722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56" v="135"/>
          <ac:spMkLst>
            <pc:docMk/>
            <pc:sldMk cId="3845395739" sldId="722"/>
            <ac:spMk id="14" creationId="{63E3171C-A3D1-426F-AB6C-F6AF6303BC9D}"/>
          </ac:spMkLst>
        </pc:spChg>
        <pc:spChg chg="add mod">
          <ac:chgData name="Siegbert Rudolph" userId="2af4d44886c067cc" providerId="LiveId" clId="{74D449D5-C5EB-4D6B-B5BC-511111AECF6C}" dt="2020-06-19T16:17:41.907" v="396"/>
          <ac:spMkLst>
            <pc:docMk/>
            <pc:sldMk cId="3845395739" sldId="722"/>
            <ac:spMk id="17" creationId="{D799F0D4-0C17-4206-A872-B73C74971DEB}"/>
          </ac:spMkLst>
        </pc:spChg>
        <pc:spChg chg="add mod">
          <ac:chgData name="Siegbert Rudolph" userId="2af4d44886c067cc" providerId="LiveId" clId="{74D449D5-C5EB-4D6B-B5BC-511111AECF6C}" dt="2020-06-19T16:18:18.106" v="500"/>
          <ac:spMkLst>
            <pc:docMk/>
            <pc:sldMk cId="3845395739" sldId="722"/>
            <ac:spMk id="18" creationId="{AE05029E-0823-4646-91CC-7B5FA5FC1BE3}"/>
          </ac:spMkLst>
        </pc:spChg>
        <pc:spChg chg="add mod">
          <ac:chgData name="Siegbert Rudolph" userId="2af4d44886c067cc" providerId="LiveId" clId="{74D449D5-C5EB-4D6B-B5BC-511111AECF6C}" dt="2020-06-20T06:45:04.172" v="1620"/>
          <ac:spMkLst>
            <pc:docMk/>
            <pc:sldMk cId="3845395739" sldId="722"/>
            <ac:spMk id="19" creationId="{AB3AB4ED-1474-4D5E-9696-A3F714D20378}"/>
          </ac:spMkLst>
        </pc:spChg>
        <pc:spChg chg="del">
          <ac:chgData name="Siegbert Rudolph" userId="2af4d44886c067cc" providerId="LiveId" clId="{74D449D5-C5EB-4D6B-B5BC-511111AECF6C}" dt="2020-06-19T16:19:37.929" v="1091"/>
          <ac:spMkLst>
            <pc:docMk/>
            <pc:sldMk cId="3845395739" sldId="722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5164711" sldId="723"/>
        </pc:sldMkLst>
        <pc:spChg chg="del">
          <ac:chgData name="Siegbert Rudolph" userId="2af4d44886c067cc" providerId="LiveId" clId="{74D449D5-C5EB-4D6B-B5BC-511111AECF6C}" dt="2020-06-19T16:19:37.930" v="1093"/>
          <ac:spMkLst>
            <pc:docMk/>
            <pc:sldMk cId="35164711" sldId="72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31" v="1095"/>
          <ac:spMkLst>
            <pc:docMk/>
            <pc:sldMk cId="35164711" sldId="723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60" v="136"/>
          <ac:spMkLst>
            <pc:docMk/>
            <pc:sldMk cId="35164711" sldId="723"/>
            <ac:spMk id="14" creationId="{5B2A84BF-CBA3-4A9D-A035-23F5C9802B9F}"/>
          </ac:spMkLst>
        </pc:spChg>
        <pc:spChg chg="add mod">
          <ac:chgData name="Siegbert Rudolph" userId="2af4d44886c067cc" providerId="LiveId" clId="{74D449D5-C5EB-4D6B-B5BC-511111AECF6C}" dt="2020-06-19T16:17:41.916" v="397"/>
          <ac:spMkLst>
            <pc:docMk/>
            <pc:sldMk cId="35164711" sldId="723"/>
            <ac:spMk id="17" creationId="{E16A5CC1-E973-4E47-AB20-D7C69343D916}"/>
          </ac:spMkLst>
        </pc:spChg>
        <pc:spChg chg="add mod">
          <ac:chgData name="Siegbert Rudolph" userId="2af4d44886c067cc" providerId="LiveId" clId="{74D449D5-C5EB-4D6B-B5BC-511111AECF6C}" dt="2020-06-19T16:18:18.110" v="501"/>
          <ac:spMkLst>
            <pc:docMk/>
            <pc:sldMk cId="35164711" sldId="723"/>
            <ac:spMk id="18" creationId="{C8BF7C3C-49E0-4671-9482-F3ABE056CDE4}"/>
          </ac:spMkLst>
        </pc:spChg>
        <pc:spChg chg="add mod">
          <ac:chgData name="Siegbert Rudolph" userId="2af4d44886c067cc" providerId="LiveId" clId="{74D449D5-C5EB-4D6B-B5BC-511111AECF6C}" dt="2020-06-20T06:45:04.176" v="1621"/>
          <ac:spMkLst>
            <pc:docMk/>
            <pc:sldMk cId="35164711" sldId="723"/>
            <ac:spMk id="19" creationId="{443776AF-CA6B-4C7B-A30B-552E57937706}"/>
          </ac:spMkLst>
        </pc:spChg>
        <pc:spChg chg="del">
          <ac:chgData name="Siegbert Rudolph" userId="2af4d44886c067cc" providerId="LiveId" clId="{74D449D5-C5EB-4D6B-B5BC-511111AECF6C}" dt="2020-06-19T16:19:37.932" v="1097"/>
          <ac:spMkLst>
            <pc:docMk/>
            <pc:sldMk cId="35164711" sldId="723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558187749" sldId="724"/>
        </pc:sldMkLst>
        <pc:spChg chg="del">
          <ac:chgData name="Siegbert Rudolph" userId="2af4d44886c067cc" providerId="LiveId" clId="{74D449D5-C5EB-4D6B-B5BC-511111AECF6C}" dt="2020-06-19T16:19:37.933" v="1099"/>
          <ac:spMkLst>
            <pc:docMk/>
            <pc:sldMk cId="558187749" sldId="72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33" v="1101"/>
          <ac:spMkLst>
            <pc:docMk/>
            <pc:sldMk cId="558187749" sldId="724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63" v="137"/>
          <ac:spMkLst>
            <pc:docMk/>
            <pc:sldMk cId="558187749" sldId="724"/>
            <ac:spMk id="14" creationId="{8419374A-BB00-42B1-90E3-43F2B0F16416}"/>
          </ac:spMkLst>
        </pc:spChg>
        <pc:spChg chg="add mod">
          <ac:chgData name="Siegbert Rudolph" userId="2af4d44886c067cc" providerId="LiveId" clId="{74D449D5-C5EB-4D6B-B5BC-511111AECF6C}" dt="2020-06-19T16:17:41.918" v="398"/>
          <ac:spMkLst>
            <pc:docMk/>
            <pc:sldMk cId="558187749" sldId="724"/>
            <ac:spMk id="17" creationId="{FF782BF6-2ECD-4AC7-B268-0D8007B997C6}"/>
          </ac:spMkLst>
        </pc:spChg>
        <pc:spChg chg="add mod">
          <ac:chgData name="Siegbert Rudolph" userId="2af4d44886c067cc" providerId="LiveId" clId="{74D449D5-C5EB-4D6B-B5BC-511111AECF6C}" dt="2020-06-19T16:18:18.113" v="502"/>
          <ac:spMkLst>
            <pc:docMk/>
            <pc:sldMk cId="558187749" sldId="724"/>
            <ac:spMk id="18" creationId="{A5F115B6-0FB6-4EA2-BA40-8DAC3DD7D58D}"/>
          </ac:spMkLst>
        </pc:spChg>
        <pc:spChg chg="add mod">
          <ac:chgData name="Siegbert Rudolph" userId="2af4d44886c067cc" providerId="LiveId" clId="{74D449D5-C5EB-4D6B-B5BC-511111AECF6C}" dt="2020-06-20T06:45:04.180" v="1622"/>
          <ac:spMkLst>
            <pc:docMk/>
            <pc:sldMk cId="558187749" sldId="724"/>
            <ac:spMk id="19" creationId="{0E623C34-5C3E-41AC-88A5-C820BA388F26}"/>
          </ac:spMkLst>
        </pc:spChg>
        <pc:spChg chg="del">
          <ac:chgData name="Siegbert Rudolph" userId="2af4d44886c067cc" providerId="LiveId" clId="{74D449D5-C5EB-4D6B-B5BC-511111AECF6C}" dt="2020-06-19T16:19:37.934" v="1103"/>
          <ac:spMkLst>
            <pc:docMk/>
            <pc:sldMk cId="558187749" sldId="724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210347225" sldId="725"/>
        </pc:sldMkLst>
        <pc:spChg chg="del">
          <ac:chgData name="Siegbert Rudolph" userId="2af4d44886c067cc" providerId="LiveId" clId="{74D449D5-C5EB-4D6B-B5BC-511111AECF6C}" dt="2020-06-19T16:19:37.935" v="1105"/>
          <ac:spMkLst>
            <pc:docMk/>
            <pc:sldMk cId="3210347225" sldId="72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35" v="1107"/>
          <ac:spMkLst>
            <pc:docMk/>
            <pc:sldMk cId="3210347225" sldId="725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66" v="138"/>
          <ac:spMkLst>
            <pc:docMk/>
            <pc:sldMk cId="3210347225" sldId="725"/>
            <ac:spMk id="14" creationId="{9DDC8729-E53D-45F9-974E-1AC1F3752575}"/>
          </ac:spMkLst>
        </pc:spChg>
        <pc:spChg chg="add mod">
          <ac:chgData name="Siegbert Rudolph" userId="2af4d44886c067cc" providerId="LiveId" clId="{74D449D5-C5EB-4D6B-B5BC-511111AECF6C}" dt="2020-06-19T16:17:41.920" v="399"/>
          <ac:spMkLst>
            <pc:docMk/>
            <pc:sldMk cId="3210347225" sldId="725"/>
            <ac:spMk id="17" creationId="{01C4969B-2235-4954-B9F5-0A75CAAB653E}"/>
          </ac:spMkLst>
        </pc:spChg>
        <pc:spChg chg="add mod">
          <ac:chgData name="Siegbert Rudolph" userId="2af4d44886c067cc" providerId="LiveId" clId="{74D449D5-C5EB-4D6B-B5BC-511111AECF6C}" dt="2020-06-19T16:18:18.115" v="503"/>
          <ac:spMkLst>
            <pc:docMk/>
            <pc:sldMk cId="3210347225" sldId="725"/>
            <ac:spMk id="18" creationId="{2CDB95CB-36CD-44C9-A533-1876A93DB4FB}"/>
          </ac:spMkLst>
        </pc:spChg>
        <pc:spChg chg="add mod">
          <ac:chgData name="Siegbert Rudolph" userId="2af4d44886c067cc" providerId="LiveId" clId="{74D449D5-C5EB-4D6B-B5BC-511111AECF6C}" dt="2020-06-20T06:45:04.184" v="1623"/>
          <ac:spMkLst>
            <pc:docMk/>
            <pc:sldMk cId="3210347225" sldId="725"/>
            <ac:spMk id="19" creationId="{CC3EC0C1-93A0-433B-B3C9-E7F6EF8ED69A}"/>
          </ac:spMkLst>
        </pc:spChg>
        <pc:spChg chg="del">
          <ac:chgData name="Siegbert Rudolph" userId="2af4d44886c067cc" providerId="LiveId" clId="{74D449D5-C5EB-4D6B-B5BC-511111AECF6C}" dt="2020-06-19T16:19:37.936" v="1109"/>
          <ac:spMkLst>
            <pc:docMk/>
            <pc:sldMk cId="3210347225" sldId="725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875431688" sldId="726"/>
        </pc:sldMkLst>
        <pc:spChg chg="del">
          <ac:chgData name="Siegbert Rudolph" userId="2af4d44886c067cc" providerId="LiveId" clId="{74D449D5-C5EB-4D6B-B5BC-511111AECF6C}" dt="2020-06-19T16:19:37.937" v="1111"/>
          <ac:spMkLst>
            <pc:docMk/>
            <pc:sldMk cId="3875431688" sldId="72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38" v="1113"/>
          <ac:spMkLst>
            <pc:docMk/>
            <pc:sldMk cId="3875431688" sldId="726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77" v="139"/>
          <ac:spMkLst>
            <pc:docMk/>
            <pc:sldMk cId="3875431688" sldId="726"/>
            <ac:spMk id="14" creationId="{353CECBD-432E-4A2C-8517-43D67F96BF14}"/>
          </ac:spMkLst>
        </pc:spChg>
        <pc:spChg chg="add mod">
          <ac:chgData name="Siegbert Rudolph" userId="2af4d44886c067cc" providerId="LiveId" clId="{74D449D5-C5EB-4D6B-B5BC-511111AECF6C}" dt="2020-06-19T16:17:41.923" v="400"/>
          <ac:spMkLst>
            <pc:docMk/>
            <pc:sldMk cId="3875431688" sldId="726"/>
            <ac:spMk id="17" creationId="{C0302E47-D7EE-4929-A242-6CC1B7EA6BAD}"/>
          </ac:spMkLst>
        </pc:spChg>
        <pc:spChg chg="add mod">
          <ac:chgData name="Siegbert Rudolph" userId="2af4d44886c067cc" providerId="LiveId" clId="{74D449D5-C5EB-4D6B-B5BC-511111AECF6C}" dt="2020-06-19T16:18:18.133" v="504"/>
          <ac:spMkLst>
            <pc:docMk/>
            <pc:sldMk cId="3875431688" sldId="726"/>
            <ac:spMk id="18" creationId="{F9C58541-1A72-421C-A322-CBDE9FB99761}"/>
          </ac:spMkLst>
        </pc:spChg>
        <pc:spChg chg="add mod">
          <ac:chgData name="Siegbert Rudolph" userId="2af4d44886c067cc" providerId="LiveId" clId="{74D449D5-C5EB-4D6B-B5BC-511111AECF6C}" dt="2020-06-20T06:45:04.197" v="1624"/>
          <ac:spMkLst>
            <pc:docMk/>
            <pc:sldMk cId="3875431688" sldId="726"/>
            <ac:spMk id="19" creationId="{B3FAABBE-ADAB-4204-80A2-2F0E444899BC}"/>
          </ac:spMkLst>
        </pc:spChg>
        <pc:spChg chg="del">
          <ac:chgData name="Siegbert Rudolph" userId="2af4d44886c067cc" providerId="LiveId" clId="{74D449D5-C5EB-4D6B-B5BC-511111AECF6C}" dt="2020-06-19T16:19:37.938" v="1115"/>
          <ac:spMkLst>
            <pc:docMk/>
            <pc:sldMk cId="3875431688" sldId="726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971404471" sldId="727"/>
        </pc:sldMkLst>
        <pc:spChg chg="del">
          <ac:chgData name="Siegbert Rudolph" userId="2af4d44886c067cc" providerId="LiveId" clId="{74D449D5-C5EB-4D6B-B5BC-511111AECF6C}" dt="2020-06-19T16:19:37.939" v="1117"/>
          <ac:spMkLst>
            <pc:docMk/>
            <pc:sldMk cId="1971404471" sldId="72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40" v="1119"/>
          <ac:spMkLst>
            <pc:docMk/>
            <pc:sldMk cId="1971404471" sldId="727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95" v="140"/>
          <ac:spMkLst>
            <pc:docMk/>
            <pc:sldMk cId="1971404471" sldId="727"/>
            <ac:spMk id="14" creationId="{9DA32573-AA3B-415D-955B-F258510801DD}"/>
          </ac:spMkLst>
        </pc:spChg>
        <pc:spChg chg="add mod">
          <ac:chgData name="Siegbert Rudolph" userId="2af4d44886c067cc" providerId="LiveId" clId="{74D449D5-C5EB-4D6B-B5BC-511111AECF6C}" dt="2020-06-19T16:17:41.925" v="401"/>
          <ac:spMkLst>
            <pc:docMk/>
            <pc:sldMk cId="1971404471" sldId="727"/>
            <ac:spMk id="17" creationId="{9E5F5644-C9D5-4EBF-8A50-A93ECFC1AE65}"/>
          </ac:spMkLst>
        </pc:spChg>
        <pc:spChg chg="add mod">
          <ac:chgData name="Siegbert Rudolph" userId="2af4d44886c067cc" providerId="LiveId" clId="{74D449D5-C5EB-4D6B-B5BC-511111AECF6C}" dt="2020-06-19T16:18:18.144" v="505"/>
          <ac:spMkLst>
            <pc:docMk/>
            <pc:sldMk cId="1971404471" sldId="727"/>
            <ac:spMk id="18" creationId="{3B8BC5E1-8742-4441-81BE-7036E4C43815}"/>
          </ac:spMkLst>
        </pc:spChg>
        <pc:spChg chg="add mod">
          <ac:chgData name="Siegbert Rudolph" userId="2af4d44886c067cc" providerId="LiveId" clId="{74D449D5-C5EB-4D6B-B5BC-511111AECF6C}" dt="2020-06-20T06:45:04.201" v="1625"/>
          <ac:spMkLst>
            <pc:docMk/>
            <pc:sldMk cId="1971404471" sldId="727"/>
            <ac:spMk id="19" creationId="{485197E1-C8A9-4676-8954-345B71FCF267}"/>
          </ac:spMkLst>
        </pc:spChg>
        <pc:spChg chg="del">
          <ac:chgData name="Siegbert Rudolph" userId="2af4d44886c067cc" providerId="LiveId" clId="{74D449D5-C5EB-4D6B-B5BC-511111AECF6C}" dt="2020-06-19T16:19:37.941" v="1121"/>
          <ac:spMkLst>
            <pc:docMk/>
            <pc:sldMk cId="1971404471" sldId="727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719265775" sldId="728"/>
        </pc:sldMkLst>
        <pc:spChg chg="del">
          <ac:chgData name="Siegbert Rudolph" userId="2af4d44886c067cc" providerId="LiveId" clId="{74D449D5-C5EB-4D6B-B5BC-511111AECF6C}" dt="2020-06-19T16:19:37.942" v="1123"/>
          <ac:spMkLst>
            <pc:docMk/>
            <pc:sldMk cId="3719265775" sldId="72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42" v="1125"/>
          <ac:spMkLst>
            <pc:docMk/>
            <pc:sldMk cId="3719265775" sldId="728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02" v="141"/>
          <ac:spMkLst>
            <pc:docMk/>
            <pc:sldMk cId="3719265775" sldId="728"/>
            <ac:spMk id="14" creationId="{B6EC59F6-E905-482D-90ED-0621C45027E2}"/>
          </ac:spMkLst>
        </pc:spChg>
        <pc:spChg chg="add mod">
          <ac:chgData name="Siegbert Rudolph" userId="2af4d44886c067cc" providerId="LiveId" clId="{74D449D5-C5EB-4D6B-B5BC-511111AECF6C}" dt="2020-06-19T16:17:41.942" v="402"/>
          <ac:spMkLst>
            <pc:docMk/>
            <pc:sldMk cId="3719265775" sldId="728"/>
            <ac:spMk id="17" creationId="{D151B665-5CB2-42CF-A528-128FAC84FCF5}"/>
          </ac:spMkLst>
        </pc:spChg>
        <pc:spChg chg="add mod">
          <ac:chgData name="Siegbert Rudolph" userId="2af4d44886c067cc" providerId="LiveId" clId="{74D449D5-C5EB-4D6B-B5BC-511111AECF6C}" dt="2020-06-19T16:18:18.150" v="506"/>
          <ac:spMkLst>
            <pc:docMk/>
            <pc:sldMk cId="3719265775" sldId="728"/>
            <ac:spMk id="18" creationId="{DE309B04-7CD1-43FE-98C8-A4BF09E0B251}"/>
          </ac:spMkLst>
        </pc:spChg>
        <pc:spChg chg="add mod">
          <ac:chgData name="Siegbert Rudolph" userId="2af4d44886c067cc" providerId="LiveId" clId="{74D449D5-C5EB-4D6B-B5BC-511111AECF6C}" dt="2020-06-20T06:45:04.204" v="1626"/>
          <ac:spMkLst>
            <pc:docMk/>
            <pc:sldMk cId="3719265775" sldId="728"/>
            <ac:spMk id="19" creationId="{C7C90376-D070-4F50-8642-31E60C736BE0}"/>
          </ac:spMkLst>
        </pc:spChg>
        <pc:spChg chg="del">
          <ac:chgData name="Siegbert Rudolph" userId="2af4d44886c067cc" providerId="LiveId" clId="{74D449D5-C5EB-4D6B-B5BC-511111AECF6C}" dt="2020-06-19T16:19:37.943" v="1127"/>
          <ac:spMkLst>
            <pc:docMk/>
            <pc:sldMk cId="3719265775" sldId="728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959112407" sldId="729"/>
        </pc:sldMkLst>
        <pc:spChg chg="del">
          <ac:chgData name="Siegbert Rudolph" userId="2af4d44886c067cc" providerId="LiveId" clId="{74D449D5-C5EB-4D6B-B5BC-511111AECF6C}" dt="2020-06-19T16:19:37.944" v="1129"/>
          <ac:spMkLst>
            <pc:docMk/>
            <pc:sldMk cId="959112407" sldId="72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44" v="1131"/>
          <ac:spMkLst>
            <pc:docMk/>
            <pc:sldMk cId="959112407" sldId="729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11" v="142"/>
          <ac:spMkLst>
            <pc:docMk/>
            <pc:sldMk cId="959112407" sldId="729"/>
            <ac:spMk id="14" creationId="{0674F4A8-F0B6-4C41-9F8A-B19C87DF2EEC}"/>
          </ac:spMkLst>
        </pc:spChg>
        <pc:spChg chg="add mod">
          <ac:chgData name="Siegbert Rudolph" userId="2af4d44886c067cc" providerId="LiveId" clId="{74D449D5-C5EB-4D6B-B5BC-511111AECF6C}" dt="2020-06-19T16:17:41.959" v="403"/>
          <ac:spMkLst>
            <pc:docMk/>
            <pc:sldMk cId="959112407" sldId="729"/>
            <ac:spMk id="17" creationId="{894705FC-5DF6-481C-8F13-522DA7B11D11}"/>
          </ac:spMkLst>
        </pc:spChg>
        <pc:spChg chg="add mod">
          <ac:chgData name="Siegbert Rudolph" userId="2af4d44886c067cc" providerId="LiveId" clId="{74D449D5-C5EB-4D6B-B5BC-511111AECF6C}" dt="2020-06-19T16:18:18.154" v="507"/>
          <ac:spMkLst>
            <pc:docMk/>
            <pc:sldMk cId="959112407" sldId="729"/>
            <ac:spMk id="18" creationId="{02874597-4447-4E37-AE0B-CA01213260FE}"/>
          </ac:spMkLst>
        </pc:spChg>
        <pc:spChg chg="add mod">
          <ac:chgData name="Siegbert Rudolph" userId="2af4d44886c067cc" providerId="LiveId" clId="{74D449D5-C5EB-4D6B-B5BC-511111AECF6C}" dt="2020-06-20T06:45:04.217" v="1627"/>
          <ac:spMkLst>
            <pc:docMk/>
            <pc:sldMk cId="959112407" sldId="729"/>
            <ac:spMk id="19" creationId="{A51DB6B2-1A8E-4217-8344-55EC9DD6502D}"/>
          </ac:spMkLst>
        </pc:spChg>
        <pc:spChg chg="del">
          <ac:chgData name="Siegbert Rudolph" userId="2af4d44886c067cc" providerId="LiveId" clId="{74D449D5-C5EB-4D6B-B5BC-511111AECF6C}" dt="2020-06-19T16:19:37.945" v="1133"/>
          <ac:spMkLst>
            <pc:docMk/>
            <pc:sldMk cId="959112407" sldId="729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4087107718" sldId="730"/>
        </pc:sldMkLst>
        <pc:spChg chg="del">
          <ac:chgData name="Siegbert Rudolph" userId="2af4d44886c067cc" providerId="LiveId" clId="{74D449D5-C5EB-4D6B-B5BC-511111AECF6C}" dt="2020-06-19T16:19:37.946" v="1135"/>
          <ac:spMkLst>
            <pc:docMk/>
            <pc:sldMk cId="4087107718" sldId="73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47" v="1137"/>
          <ac:spMkLst>
            <pc:docMk/>
            <pc:sldMk cId="4087107718" sldId="730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15" v="143"/>
          <ac:spMkLst>
            <pc:docMk/>
            <pc:sldMk cId="4087107718" sldId="730"/>
            <ac:spMk id="14" creationId="{386CC916-8F33-44A0-BA5D-24DE01276736}"/>
          </ac:spMkLst>
        </pc:spChg>
        <pc:spChg chg="add mod">
          <ac:chgData name="Siegbert Rudolph" userId="2af4d44886c067cc" providerId="LiveId" clId="{74D449D5-C5EB-4D6B-B5BC-511111AECF6C}" dt="2020-06-19T16:17:41.968" v="404"/>
          <ac:spMkLst>
            <pc:docMk/>
            <pc:sldMk cId="4087107718" sldId="730"/>
            <ac:spMk id="17" creationId="{F0927DAF-6D91-4BA2-9732-6C2C9A0C7CFE}"/>
          </ac:spMkLst>
        </pc:spChg>
        <pc:spChg chg="add mod">
          <ac:chgData name="Siegbert Rudolph" userId="2af4d44886c067cc" providerId="LiveId" clId="{74D449D5-C5EB-4D6B-B5BC-511111AECF6C}" dt="2020-06-19T16:18:18.157" v="508"/>
          <ac:spMkLst>
            <pc:docMk/>
            <pc:sldMk cId="4087107718" sldId="730"/>
            <ac:spMk id="18" creationId="{A4F1071C-3D71-4089-83D1-B53125D7BCF8}"/>
          </ac:spMkLst>
        </pc:spChg>
        <pc:spChg chg="add mod">
          <ac:chgData name="Siegbert Rudolph" userId="2af4d44886c067cc" providerId="LiveId" clId="{74D449D5-C5EB-4D6B-B5BC-511111AECF6C}" dt="2020-06-20T06:45:04.221" v="1628"/>
          <ac:spMkLst>
            <pc:docMk/>
            <pc:sldMk cId="4087107718" sldId="730"/>
            <ac:spMk id="19" creationId="{72296FD0-4DD0-4772-A251-8BFEED534CE6}"/>
          </ac:spMkLst>
        </pc:spChg>
        <pc:spChg chg="del">
          <ac:chgData name="Siegbert Rudolph" userId="2af4d44886c067cc" providerId="LiveId" clId="{74D449D5-C5EB-4D6B-B5BC-511111AECF6C}" dt="2020-06-19T16:19:37.947" v="1139"/>
          <ac:spMkLst>
            <pc:docMk/>
            <pc:sldMk cId="4087107718" sldId="730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026690337" sldId="731"/>
        </pc:sldMkLst>
        <pc:spChg chg="del">
          <ac:chgData name="Siegbert Rudolph" userId="2af4d44886c067cc" providerId="LiveId" clId="{74D449D5-C5EB-4D6B-B5BC-511111AECF6C}" dt="2020-06-19T16:19:37.948" v="1141"/>
          <ac:spMkLst>
            <pc:docMk/>
            <pc:sldMk cId="1026690337" sldId="73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49" v="1143"/>
          <ac:spMkLst>
            <pc:docMk/>
            <pc:sldMk cId="1026690337" sldId="731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18" v="144"/>
          <ac:spMkLst>
            <pc:docMk/>
            <pc:sldMk cId="1026690337" sldId="731"/>
            <ac:spMk id="14" creationId="{0CDEC841-3B57-4528-A7FB-C335F88A0FDD}"/>
          </ac:spMkLst>
        </pc:spChg>
        <pc:spChg chg="add mod">
          <ac:chgData name="Siegbert Rudolph" userId="2af4d44886c067cc" providerId="LiveId" clId="{74D449D5-C5EB-4D6B-B5BC-511111AECF6C}" dt="2020-06-19T16:17:41.973" v="405"/>
          <ac:spMkLst>
            <pc:docMk/>
            <pc:sldMk cId="1026690337" sldId="731"/>
            <ac:spMk id="17" creationId="{71A70007-7B6D-42C0-BF96-EF581EB40393}"/>
          </ac:spMkLst>
        </pc:spChg>
        <pc:spChg chg="add mod">
          <ac:chgData name="Siegbert Rudolph" userId="2af4d44886c067cc" providerId="LiveId" clId="{74D449D5-C5EB-4D6B-B5BC-511111AECF6C}" dt="2020-06-19T16:18:18.160" v="509"/>
          <ac:spMkLst>
            <pc:docMk/>
            <pc:sldMk cId="1026690337" sldId="731"/>
            <ac:spMk id="18" creationId="{8623D114-5A96-47C2-A2F9-26AC8AB488D1}"/>
          </ac:spMkLst>
        </pc:spChg>
        <pc:spChg chg="add mod">
          <ac:chgData name="Siegbert Rudolph" userId="2af4d44886c067cc" providerId="LiveId" clId="{74D449D5-C5EB-4D6B-B5BC-511111AECF6C}" dt="2020-06-20T06:45:04.223" v="1629"/>
          <ac:spMkLst>
            <pc:docMk/>
            <pc:sldMk cId="1026690337" sldId="731"/>
            <ac:spMk id="19" creationId="{C9288AD8-2D8F-4D79-9865-59D0BF96A303}"/>
          </ac:spMkLst>
        </pc:spChg>
        <pc:spChg chg="del">
          <ac:chgData name="Siegbert Rudolph" userId="2af4d44886c067cc" providerId="LiveId" clId="{74D449D5-C5EB-4D6B-B5BC-511111AECF6C}" dt="2020-06-19T16:19:37.950" v="1145"/>
          <ac:spMkLst>
            <pc:docMk/>
            <pc:sldMk cId="1026690337" sldId="731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529391950" sldId="732"/>
        </pc:sldMkLst>
        <pc:spChg chg="del">
          <ac:chgData name="Siegbert Rudolph" userId="2af4d44886c067cc" providerId="LiveId" clId="{74D449D5-C5EB-4D6B-B5BC-511111AECF6C}" dt="2020-06-19T16:19:37.951" v="1147"/>
          <ac:spMkLst>
            <pc:docMk/>
            <pc:sldMk cId="1529391950" sldId="73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51" v="1149"/>
          <ac:spMkLst>
            <pc:docMk/>
            <pc:sldMk cId="1529391950" sldId="732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31" v="145"/>
          <ac:spMkLst>
            <pc:docMk/>
            <pc:sldMk cId="1529391950" sldId="732"/>
            <ac:spMk id="14" creationId="{A027B6F6-63D3-41D1-98B1-8EECFA491070}"/>
          </ac:spMkLst>
        </pc:spChg>
        <pc:spChg chg="add mod">
          <ac:chgData name="Siegbert Rudolph" userId="2af4d44886c067cc" providerId="LiveId" clId="{74D449D5-C5EB-4D6B-B5BC-511111AECF6C}" dt="2020-06-19T16:17:41.978" v="406"/>
          <ac:spMkLst>
            <pc:docMk/>
            <pc:sldMk cId="1529391950" sldId="732"/>
            <ac:spMk id="17" creationId="{7C335176-C0EE-4837-8519-EA14BF36C1A1}"/>
          </ac:spMkLst>
        </pc:spChg>
        <pc:spChg chg="add mod">
          <ac:chgData name="Siegbert Rudolph" userId="2af4d44886c067cc" providerId="LiveId" clId="{74D449D5-C5EB-4D6B-B5BC-511111AECF6C}" dt="2020-06-19T16:18:18.164" v="510"/>
          <ac:spMkLst>
            <pc:docMk/>
            <pc:sldMk cId="1529391950" sldId="732"/>
            <ac:spMk id="18" creationId="{4A597342-1217-4089-A03C-904DF1B03B00}"/>
          </ac:spMkLst>
        </pc:spChg>
        <pc:spChg chg="add mod">
          <ac:chgData name="Siegbert Rudolph" userId="2af4d44886c067cc" providerId="LiveId" clId="{74D449D5-C5EB-4D6B-B5BC-511111AECF6C}" dt="2020-06-20T06:45:04.224" v="1630"/>
          <ac:spMkLst>
            <pc:docMk/>
            <pc:sldMk cId="1529391950" sldId="732"/>
            <ac:spMk id="19" creationId="{67FE4B5A-5EB3-4359-B56A-8F87FD86D867}"/>
          </ac:spMkLst>
        </pc:spChg>
        <pc:spChg chg="del">
          <ac:chgData name="Siegbert Rudolph" userId="2af4d44886c067cc" providerId="LiveId" clId="{74D449D5-C5EB-4D6B-B5BC-511111AECF6C}" dt="2020-06-19T16:19:37.952" v="1151"/>
          <ac:spMkLst>
            <pc:docMk/>
            <pc:sldMk cId="1529391950" sldId="732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561402161" sldId="733"/>
        </pc:sldMkLst>
        <pc:spChg chg="del">
          <ac:chgData name="Siegbert Rudolph" userId="2af4d44886c067cc" providerId="LiveId" clId="{74D449D5-C5EB-4D6B-B5BC-511111AECF6C}" dt="2020-06-19T16:19:37.953" v="1153"/>
          <ac:spMkLst>
            <pc:docMk/>
            <pc:sldMk cId="3561402161" sldId="73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53" v="1155"/>
          <ac:spMkLst>
            <pc:docMk/>
            <pc:sldMk cId="3561402161" sldId="733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45" v="146"/>
          <ac:spMkLst>
            <pc:docMk/>
            <pc:sldMk cId="3561402161" sldId="733"/>
            <ac:spMk id="14" creationId="{1ED27217-FE9B-442C-B27F-EDF240FDF812}"/>
          </ac:spMkLst>
        </pc:spChg>
        <pc:spChg chg="add mod">
          <ac:chgData name="Siegbert Rudolph" userId="2af4d44886c067cc" providerId="LiveId" clId="{74D449D5-C5EB-4D6B-B5BC-511111AECF6C}" dt="2020-06-19T16:17:41.982" v="407"/>
          <ac:spMkLst>
            <pc:docMk/>
            <pc:sldMk cId="3561402161" sldId="733"/>
            <ac:spMk id="17" creationId="{69555BF3-A488-4C5F-8184-509E4958127A}"/>
          </ac:spMkLst>
        </pc:spChg>
        <pc:spChg chg="add mod">
          <ac:chgData name="Siegbert Rudolph" userId="2af4d44886c067cc" providerId="LiveId" clId="{74D449D5-C5EB-4D6B-B5BC-511111AECF6C}" dt="2020-06-19T16:18:18.166" v="511"/>
          <ac:spMkLst>
            <pc:docMk/>
            <pc:sldMk cId="3561402161" sldId="733"/>
            <ac:spMk id="18" creationId="{EB119C3A-6A32-4CFA-AE67-F1E21158DC71}"/>
          </ac:spMkLst>
        </pc:spChg>
        <pc:spChg chg="add mod">
          <ac:chgData name="Siegbert Rudolph" userId="2af4d44886c067cc" providerId="LiveId" clId="{74D449D5-C5EB-4D6B-B5BC-511111AECF6C}" dt="2020-06-20T06:45:04.226" v="1631"/>
          <ac:spMkLst>
            <pc:docMk/>
            <pc:sldMk cId="3561402161" sldId="733"/>
            <ac:spMk id="19" creationId="{958BDE89-43F5-4816-8E4A-6940892AB8A2}"/>
          </ac:spMkLst>
        </pc:spChg>
        <pc:spChg chg="del">
          <ac:chgData name="Siegbert Rudolph" userId="2af4d44886c067cc" providerId="LiveId" clId="{74D449D5-C5EB-4D6B-B5BC-511111AECF6C}" dt="2020-06-19T16:19:37.954" v="1157"/>
          <ac:spMkLst>
            <pc:docMk/>
            <pc:sldMk cId="3561402161" sldId="733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185319758" sldId="734"/>
        </pc:sldMkLst>
        <pc:spChg chg="del">
          <ac:chgData name="Siegbert Rudolph" userId="2af4d44886c067cc" providerId="LiveId" clId="{74D449D5-C5EB-4D6B-B5BC-511111AECF6C}" dt="2020-06-19T16:19:37.955" v="1159"/>
          <ac:spMkLst>
            <pc:docMk/>
            <pc:sldMk cId="2185319758" sldId="73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55" v="1161"/>
          <ac:spMkLst>
            <pc:docMk/>
            <pc:sldMk cId="2185319758" sldId="734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51" v="147"/>
          <ac:spMkLst>
            <pc:docMk/>
            <pc:sldMk cId="2185319758" sldId="734"/>
            <ac:spMk id="14" creationId="{312812BD-297E-4674-A058-E2222A2673DE}"/>
          </ac:spMkLst>
        </pc:spChg>
        <pc:spChg chg="add mod">
          <ac:chgData name="Siegbert Rudolph" userId="2af4d44886c067cc" providerId="LiveId" clId="{74D449D5-C5EB-4D6B-B5BC-511111AECF6C}" dt="2020-06-19T16:17:41.985" v="408"/>
          <ac:spMkLst>
            <pc:docMk/>
            <pc:sldMk cId="2185319758" sldId="734"/>
            <ac:spMk id="17" creationId="{5ECDDEC5-6B08-44E1-B711-3FA4DB8D1049}"/>
          </ac:spMkLst>
        </pc:spChg>
        <pc:spChg chg="add mod">
          <ac:chgData name="Siegbert Rudolph" userId="2af4d44886c067cc" providerId="LiveId" clId="{74D449D5-C5EB-4D6B-B5BC-511111AECF6C}" dt="2020-06-19T16:18:18.169" v="512"/>
          <ac:spMkLst>
            <pc:docMk/>
            <pc:sldMk cId="2185319758" sldId="734"/>
            <ac:spMk id="18" creationId="{950096D1-B54F-4E1C-9019-44A5FC92117F}"/>
          </ac:spMkLst>
        </pc:spChg>
        <pc:spChg chg="add mod">
          <ac:chgData name="Siegbert Rudolph" userId="2af4d44886c067cc" providerId="LiveId" clId="{74D449D5-C5EB-4D6B-B5BC-511111AECF6C}" dt="2020-06-20T06:45:04.233" v="1632"/>
          <ac:spMkLst>
            <pc:docMk/>
            <pc:sldMk cId="2185319758" sldId="734"/>
            <ac:spMk id="19" creationId="{C6FE940B-8E1F-4F68-BFA1-8B3AA91A0CE1}"/>
          </ac:spMkLst>
        </pc:spChg>
        <pc:spChg chg="del">
          <ac:chgData name="Siegbert Rudolph" userId="2af4d44886c067cc" providerId="LiveId" clId="{74D449D5-C5EB-4D6B-B5BC-511111AECF6C}" dt="2020-06-19T16:19:37.956" v="1163"/>
          <ac:spMkLst>
            <pc:docMk/>
            <pc:sldMk cId="2185319758" sldId="734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60865742" sldId="735"/>
        </pc:sldMkLst>
        <pc:spChg chg="del">
          <ac:chgData name="Siegbert Rudolph" userId="2af4d44886c067cc" providerId="LiveId" clId="{74D449D5-C5EB-4D6B-B5BC-511111AECF6C}" dt="2020-06-19T16:19:37.957" v="1165"/>
          <ac:spMkLst>
            <pc:docMk/>
            <pc:sldMk cId="360865742" sldId="73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58" v="1167"/>
          <ac:spMkLst>
            <pc:docMk/>
            <pc:sldMk cId="360865742" sldId="735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55" v="148"/>
          <ac:spMkLst>
            <pc:docMk/>
            <pc:sldMk cId="360865742" sldId="735"/>
            <ac:spMk id="14" creationId="{13A96248-4401-4553-950A-79EFE4CE0FFD}"/>
          </ac:spMkLst>
        </pc:spChg>
        <pc:spChg chg="add mod">
          <ac:chgData name="Siegbert Rudolph" userId="2af4d44886c067cc" providerId="LiveId" clId="{74D449D5-C5EB-4D6B-B5BC-511111AECF6C}" dt="2020-06-19T16:17:41.995" v="409"/>
          <ac:spMkLst>
            <pc:docMk/>
            <pc:sldMk cId="360865742" sldId="735"/>
            <ac:spMk id="17" creationId="{079DDA48-1D15-4FDC-B099-007D66CF372B}"/>
          </ac:spMkLst>
        </pc:spChg>
        <pc:spChg chg="add mod">
          <ac:chgData name="Siegbert Rudolph" userId="2af4d44886c067cc" providerId="LiveId" clId="{74D449D5-C5EB-4D6B-B5BC-511111AECF6C}" dt="2020-06-19T16:18:18.171" v="513"/>
          <ac:spMkLst>
            <pc:docMk/>
            <pc:sldMk cId="360865742" sldId="735"/>
            <ac:spMk id="18" creationId="{8950093F-032F-4842-B930-0EDB6D4953BC}"/>
          </ac:spMkLst>
        </pc:spChg>
        <pc:spChg chg="add mod">
          <ac:chgData name="Siegbert Rudolph" userId="2af4d44886c067cc" providerId="LiveId" clId="{74D449D5-C5EB-4D6B-B5BC-511111AECF6C}" dt="2020-06-20T06:45:04.244" v="1633"/>
          <ac:spMkLst>
            <pc:docMk/>
            <pc:sldMk cId="360865742" sldId="735"/>
            <ac:spMk id="19" creationId="{779A02CD-D34D-4C9E-9D97-CBA7C574B4BA}"/>
          </ac:spMkLst>
        </pc:spChg>
        <pc:spChg chg="del">
          <ac:chgData name="Siegbert Rudolph" userId="2af4d44886c067cc" providerId="LiveId" clId="{74D449D5-C5EB-4D6B-B5BC-511111AECF6C}" dt="2020-06-19T16:19:37.958" v="1169"/>
          <ac:spMkLst>
            <pc:docMk/>
            <pc:sldMk cId="360865742" sldId="735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846761923" sldId="736"/>
        </pc:sldMkLst>
        <pc:spChg chg="del">
          <ac:chgData name="Siegbert Rudolph" userId="2af4d44886c067cc" providerId="LiveId" clId="{74D449D5-C5EB-4D6B-B5BC-511111AECF6C}" dt="2020-06-19T16:19:37.959" v="1171"/>
          <ac:spMkLst>
            <pc:docMk/>
            <pc:sldMk cId="3846761923" sldId="73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60" v="1173"/>
          <ac:spMkLst>
            <pc:docMk/>
            <pc:sldMk cId="3846761923" sldId="736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59" v="149"/>
          <ac:spMkLst>
            <pc:docMk/>
            <pc:sldMk cId="3846761923" sldId="736"/>
            <ac:spMk id="14" creationId="{633D2DE6-85A9-45FE-A79F-68EF86260088}"/>
          </ac:spMkLst>
        </pc:spChg>
        <pc:spChg chg="add mod">
          <ac:chgData name="Siegbert Rudolph" userId="2af4d44886c067cc" providerId="LiveId" clId="{74D449D5-C5EB-4D6B-B5BC-511111AECF6C}" dt="2020-06-19T16:17:42.016" v="410"/>
          <ac:spMkLst>
            <pc:docMk/>
            <pc:sldMk cId="3846761923" sldId="736"/>
            <ac:spMk id="17" creationId="{7CE3678C-5A32-4DBE-8E8D-996A072DBE08}"/>
          </ac:spMkLst>
        </pc:spChg>
        <pc:spChg chg="add mod">
          <ac:chgData name="Siegbert Rudolph" userId="2af4d44886c067cc" providerId="LiveId" clId="{74D449D5-C5EB-4D6B-B5BC-511111AECF6C}" dt="2020-06-19T16:18:18.173" v="514"/>
          <ac:spMkLst>
            <pc:docMk/>
            <pc:sldMk cId="3846761923" sldId="736"/>
            <ac:spMk id="18" creationId="{D0155C4B-2BC9-4E8F-9ED4-351222BF6CEC}"/>
          </ac:spMkLst>
        </pc:spChg>
        <pc:spChg chg="add mod">
          <ac:chgData name="Siegbert Rudolph" userId="2af4d44886c067cc" providerId="LiveId" clId="{74D449D5-C5EB-4D6B-B5BC-511111AECF6C}" dt="2020-06-20T06:45:04.248" v="1634"/>
          <ac:spMkLst>
            <pc:docMk/>
            <pc:sldMk cId="3846761923" sldId="736"/>
            <ac:spMk id="19" creationId="{CA4BEBD6-BF6D-42B3-AE1F-35D35C3E2364}"/>
          </ac:spMkLst>
        </pc:spChg>
        <pc:spChg chg="del">
          <ac:chgData name="Siegbert Rudolph" userId="2af4d44886c067cc" providerId="LiveId" clId="{74D449D5-C5EB-4D6B-B5BC-511111AECF6C}" dt="2020-06-19T16:19:37.961" v="1175"/>
          <ac:spMkLst>
            <pc:docMk/>
            <pc:sldMk cId="3846761923" sldId="736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4082505508" sldId="737"/>
        </pc:sldMkLst>
        <pc:spChg chg="del">
          <ac:chgData name="Siegbert Rudolph" userId="2af4d44886c067cc" providerId="LiveId" clId="{74D449D5-C5EB-4D6B-B5BC-511111AECF6C}" dt="2020-06-19T16:19:37.962" v="1177"/>
          <ac:spMkLst>
            <pc:docMk/>
            <pc:sldMk cId="4082505508" sldId="73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63" v="1179"/>
          <ac:spMkLst>
            <pc:docMk/>
            <pc:sldMk cId="4082505508" sldId="737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62" v="150"/>
          <ac:spMkLst>
            <pc:docMk/>
            <pc:sldMk cId="4082505508" sldId="737"/>
            <ac:spMk id="14" creationId="{042F86AB-598B-44CE-9C64-85D03EF99CBD}"/>
          </ac:spMkLst>
        </pc:spChg>
        <pc:spChg chg="add mod">
          <ac:chgData name="Siegbert Rudolph" userId="2af4d44886c067cc" providerId="LiveId" clId="{74D449D5-C5EB-4D6B-B5BC-511111AECF6C}" dt="2020-06-19T16:17:42.023" v="411"/>
          <ac:spMkLst>
            <pc:docMk/>
            <pc:sldMk cId="4082505508" sldId="737"/>
            <ac:spMk id="17" creationId="{030CD81A-58D8-4D1A-9831-DE667071E5D9}"/>
          </ac:spMkLst>
        </pc:spChg>
        <pc:spChg chg="add mod">
          <ac:chgData name="Siegbert Rudolph" userId="2af4d44886c067cc" providerId="LiveId" clId="{74D449D5-C5EB-4D6B-B5BC-511111AECF6C}" dt="2020-06-19T16:18:18.181" v="515"/>
          <ac:spMkLst>
            <pc:docMk/>
            <pc:sldMk cId="4082505508" sldId="737"/>
            <ac:spMk id="18" creationId="{95DFE251-8111-468C-9C83-E098A30C2FC5}"/>
          </ac:spMkLst>
        </pc:spChg>
        <pc:spChg chg="add mod">
          <ac:chgData name="Siegbert Rudolph" userId="2af4d44886c067cc" providerId="LiveId" clId="{74D449D5-C5EB-4D6B-B5BC-511111AECF6C}" dt="2020-06-20T06:45:04.250" v="1635"/>
          <ac:spMkLst>
            <pc:docMk/>
            <pc:sldMk cId="4082505508" sldId="737"/>
            <ac:spMk id="19" creationId="{D9366255-9BDB-4714-92D9-CDCF499E621B}"/>
          </ac:spMkLst>
        </pc:spChg>
        <pc:spChg chg="del">
          <ac:chgData name="Siegbert Rudolph" userId="2af4d44886c067cc" providerId="LiveId" clId="{74D449D5-C5EB-4D6B-B5BC-511111AECF6C}" dt="2020-06-19T16:19:37.964" v="1181"/>
          <ac:spMkLst>
            <pc:docMk/>
            <pc:sldMk cId="4082505508" sldId="737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307967121" sldId="738"/>
        </pc:sldMkLst>
        <pc:spChg chg="del">
          <ac:chgData name="Siegbert Rudolph" userId="2af4d44886c067cc" providerId="LiveId" clId="{74D449D5-C5EB-4D6B-B5BC-511111AECF6C}" dt="2020-06-19T16:19:37.965" v="1183"/>
          <ac:spMkLst>
            <pc:docMk/>
            <pc:sldMk cId="3307967121" sldId="73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65" v="1185"/>
          <ac:spMkLst>
            <pc:docMk/>
            <pc:sldMk cId="3307967121" sldId="738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64" v="151"/>
          <ac:spMkLst>
            <pc:docMk/>
            <pc:sldMk cId="3307967121" sldId="738"/>
            <ac:spMk id="14" creationId="{516455BC-271C-4CA4-9680-8675D8406684}"/>
          </ac:spMkLst>
        </pc:spChg>
        <pc:spChg chg="add mod">
          <ac:chgData name="Siegbert Rudolph" userId="2af4d44886c067cc" providerId="LiveId" clId="{74D449D5-C5EB-4D6B-B5BC-511111AECF6C}" dt="2020-06-19T16:17:42.028" v="412"/>
          <ac:spMkLst>
            <pc:docMk/>
            <pc:sldMk cId="3307967121" sldId="738"/>
            <ac:spMk id="17" creationId="{7CE00BF1-BE36-4A48-B2B5-4150275407EB}"/>
          </ac:spMkLst>
        </pc:spChg>
        <pc:spChg chg="add mod">
          <ac:chgData name="Siegbert Rudolph" userId="2af4d44886c067cc" providerId="LiveId" clId="{74D449D5-C5EB-4D6B-B5BC-511111AECF6C}" dt="2020-06-19T16:18:18.184" v="516"/>
          <ac:spMkLst>
            <pc:docMk/>
            <pc:sldMk cId="3307967121" sldId="738"/>
            <ac:spMk id="18" creationId="{6353BD11-8794-4CD6-949C-FA5A2CA017FD}"/>
          </ac:spMkLst>
        </pc:spChg>
        <pc:spChg chg="add mod">
          <ac:chgData name="Siegbert Rudolph" userId="2af4d44886c067cc" providerId="LiveId" clId="{74D449D5-C5EB-4D6B-B5BC-511111AECF6C}" dt="2020-06-20T06:45:04.252" v="1636"/>
          <ac:spMkLst>
            <pc:docMk/>
            <pc:sldMk cId="3307967121" sldId="738"/>
            <ac:spMk id="19" creationId="{6FD576C4-3A66-42A5-B04C-F7D14D39093A}"/>
          </ac:spMkLst>
        </pc:spChg>
        <pc:spChg chg="del">
          <ac:chgData name="Siegbert Rudolph" userId="2af4d44886c067cc" providerId="LiveId" clId="{74D449D5-C5EB-4D6B-B5BC-511111AECF6C}" dt="2020-06-19T16:19:37.966" v="1187"/>
          <ac:spMkLst>
            <pc:docMk/>
            <pc:sldMk cId="3307967121" sldId="738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935722673" sldId="739"/>
        </pc:sldMkLst>
        <pc:spChg chg="del">
          <ac:chgData name="Siegbert Rudolph" userId="2af4d44886c067cc" providerId="LiveId" clId="{74D449D5-C5EB-4D6B-B5BC-511111AECF6C}" dt="2020-06-19T16:19:37.967" v="1189"/>
          <ac:spMkLst>
            <pc:docMk/>
            <pc:sldMk cId="2935722673" sldId="73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67" v="1191"/>
          <ac:spMkLst>
            <pc:docMk/>
            <pc:sldMk cId="2935722673" sldId="739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67" v="152"/>
          <ac:spMkLst>
            <pc:docMk/>
            <pc:sldMk cId="2935722673" sldId="739"/>
            <ac:spMk id="14" creationId="{C167BC35-6F84-48C3-B4AE-8401637A6BF1}"/>
          </ac:spMkLst>
        </pc:spChg>
        <pc:spChg chg="add mod">
          <ac:chgData name="Siegbert Rudolph" userId="2af4d44886c067cc" providerId="LiveId" clId="{74D449D5-C5EB-4D6B-B5BC-511111AECF6C}" dt="2020-06-19T16:17:42.033" v="413"/>
          <ac:spMkLst>
            <pc:docMk/>
            <pc:sldMk cId="2935722673" sldId="739"/>
            <ac:spMk id="17" creationId="{664575A4-F6EB-46BB-A198-26BE315D0411}"/>
          </ac:spMkLst>
        </pc:spChg>
        <pc:spChg chg="add mod">
          <ac:chgData name="Siegbert Rudolph" userId="2af4d44886c067cc" providerId="LiveId" clId="{74D449D5-C5EB-4D6B-B5BC-511111AECF6C}" dt="2020-06-19T16:18:18.186" v="517"/>
          <ac:spMkLst>
            <pc:docMk/>
            <pc:sldMk cId="2935722673" sldId="739"/>
            <ac:spMk id="18" creationId="{C047E796-947B-4109-BDD3-BE913A7AE953}"/>
          </ac:spMkLst>
        </pc:spChg>
        <pc:spChg chg="add mod">
          <ac:chgData name="Siegbert Rudolph" userId="2af4d44886c067cc" providerId="LiveId" clId="{74D449D5-C5EB-4D6B-B5BC-511111AECF6C}" dt="2020-06-20T06:45:04.254" v="1637"/>
          <ac:spMkLst>
            <pc:docMk/>
            <pc:sldMk cId="2935722673" sldId="739"/>
            <ac:spMk id="19" creationId="{66E94D0D-0806-4F38-AC46-70E14E77F2B2}"/>
          </ac:spMkLst>
        </pc:spChg>
        <pc:spChg chg="del">
          <ac:chgData name="Siegbert Rudolph" userId="2af4d44886c067cc" providerId="LiveId" clId="{74D449D5-C5EB-4D6B-B5BC-511111AECF6C}" dt="2020-06-19T16:19:37.968" v="1193"/>
          <ac:spMkLst>
            <pc:docMk/>
            <pc:sldMk cId="2935722673" sldId="739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765111620" sldId="740"/>
        </pc:sldMkLst>
        <pc:spChg chg="del">
          <ac:chgData name="Siegbert Rudolph" userId="2af4d44886c067cc" providerId="LiveId" clId="{74D449D5-C5EB-4D6B-B5BC-511111AECF6C}" dt="2020-06-19T16:19:37.969" v="1195"/>
          <ac:spMkLst>
            <pc:docMk/>
            <pc:sldMk cId="1765111620" sldId="74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70" v="1197"/>
          <ac:spMkLst>
            <pc:docMk/>
            <pc:sldMk cId="1765111620" sldId="740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69" v="153"/>
          <ac:spMkLst>
            <pc:docMk/>
            <pc:sldMk cId="1765111620" sldId="740"/>
            <ac:spMk id="14" creationId="{10589FC7-9ECE-4EF6-AE02-7DC1B18B4855}"/>
          </ac:spMkLst>
        </pc:spChg>
        <pc:spChg chg="add mod">
          <ac:chgData name="Siegbert Rudolph" userId="2af4d44886c067cc" providerId="LiveId" clId="{74D449D5-C5EB-4D6B-B5BC-511111AECF6C}" dt="2020-06-19T16:17:42.036" v="414"/>
          <ac:spMkLst>
            <pc:docMk/>
            <pc:sldMk cId="1765111620" sldId="740"/>
            <ac:spMk id="17" creationId="{EE6094BB-7183-4AB4-A049-03FED35CD0FB}"/>
          </ac:spMkLst>
        </pc:spChg>
        <pc:spChg chg="add mod">
          <ac:chgData name="Siegbert Rudolph" userId="2af4d44886c067cc" providerId="LiveId" clId="{74D449D5-C5EB-4D6B-B5BC-511111AECF6C}" dt="2020-06-19T16:18:18.188" v="518"/>
          <ac:spMkLst>
            <pc:docMk/>
            <pc:sldMk cId="1765111620" sldId="740"/>
            <ac:spMk id="18" creationId="{C5667BC8-AFFD-44D4-8636-0A85FCAB7618}"/>
          </ac:spMkLst>
        </pc:spChg>
        <pc:spChg chg="add mod">
          <ac:chgData name="Siegbert Rudolph" userId="2af4d44886c067cc" providerId="LiveId" clId="{74D449D5-C5EB-4D6B-B5BC-511111AECF6C}" dt="2020-06-20T06:45:04.256" v="1638"/>
          <ac:spMkLst>
            <pc:docMk/>
            <pc:sldMk cId="1765111620" sldId="740"/>
            <ac:spMk id="19" creationId="{952075A2-409A-48B6-A0CF-27AC537D7CC5}"/>
          </ac:spMkLst>
        </pc:spChg>
        <pc:spChg chg="del">
          <ac:chgData name="Siegbert Rudolph" userId="2af4d44886c067cc" providerId="LiveId" clId="{74D449D5-C5EB-4D6B-B5BC-511111AECF6C}" dt="2020-06-19T16:19:37.970" v="1199"/>
          <ac:spMkLst>
            <pc:docMk/>
            <pc:sldMk cId="1765111620" sldId="740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225579290" sldId="741"/>
        </pc:sldMkLst>
        <pc:spChg chg="del">
          <ac:chgData name="Siegbert Rudolph" userId="2af4d44886c067cc" providerId="LiveId" clId="{74D449D5-C5EB-4D6B-B5BC-511111AECF6C}" dt="2020-06-19T16:19:37.971" v="1201"/>
          <ac:spMkLst>
            <pc:docMk/>
            <pc:sldMk cId="2225579290" sldId="74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72" v="1203"/>
          <ac:spMkLst>
            <pc:docMk/>
            <pc:sldMk cId="2225579290" sldId="741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71" v="154"/>
          <ac:spMkLst>
            <pc:docMk/>
            <pc:sldMk cId="2225579290" sldId="741"/>
            <ac:spMk id="14" creationId="{839BC4FC-EDE9-43FC-964B-B9A8A43589B2}"/>
          </ac:spMkLst>
        </pc:spChg>
        <pc:spChg chg="add mod">
          <ac:chgData name="Siegbert Rudolph" userId="2af4d44886c067cc" providerId="LiveId" clId="{74D449D5-C5EB-4D6B-B5BC-511111AECF6C}" dt="2020-06-19T16:17:42.043" v="415"/>
          <ac:spMkLst>
            <pc:docMk/>
            <pc:sldMk cId="2225579290" sldId="741"/>
            <ac:spMk id="17" creationId="{686C841D-B7B1-49BD-9B46-3C240F3DB0C9}"/>
          </ac:spMkLst>
        </pc:spChg>
        <pc:spChg chg="add mod">
          <ac:chgData name="Siegbert Rudolph" userId="2af4d44886c067cc" providerId="LiveId" clId="{74D449D5-C5EB-4D6B-B5BC-511111AECF6C}" dt="2020-06-19T16:18:18.197" v="519"/>
          <ac:spMkLst>
            <pc:docMk/>
            <pc:sldMk cId="2225579290" sldId="741"/>
            <ac:spMk id="18" creationId="{A4FB5673-20DD-4599-92C5-698A7F4650FA}"/>
          </ac:spMkLst>
        </pc:spChg>
        <pc:spChg chg="add mod">
          <ac:chgData name="Siegbert Rudolph" userId="2af4d44886c067cc" providerId="LiveId" clId="{74D449D5-C5EB-4D6B-B5BC-511111AECF6C}" dt="2020-06-20T06:45:04.263" v="1639"/>
          <ac:spMkLst>
            <pc:docMk/>
            <pc:sldMk cId="2225579290" sldId="741"/>
            <ac:spMk id="19" creationId="{7C52D0AA-CB65-404E-8DEF-06D3CA1B5CA4}"/>
          </ac:spMkLst>
        </pc:spChg>
        <pc:spChg chg="del">
          <ac:chgData name="Siegbert Rudolph" userId="2af4d44886c067cc" providerId="LiveId" clId="{74D449D5-C5EB-4D6B-B5BC-511111AECF6C}" dt="2020-06-19T16:19:37.973" v="1205"/>
          <ac:spMkLst>
            <pc:docMk/>
            <pc:sldMk cId="2225579290" sldId="741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846370911" sldId="742"/>
        </pc:sldMkLst>
        <pc:spChg chg="del">
          <ac:chgData name="Siegbert Rudolph" userId="2af4d44886c067cc" providerId="LiveId" clId="{74D449D5-C5EB-4D6B-B5BC-511111AECF6C}" dt="2020-06-19T16:19:37.974" v="1207"/>
          <ac:spMkLst>
            <pc:docMk/>
            <pc:sldMk cId="3846370911" sldId="74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74" v="1209"/>
          <ac:spMkLst>
            <pc:docMk/>
            <pc:sldMk cId="3846370911" sldId="742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74" v="155"/>
          <ac:spMkLst>
            <pc:docMk/>
            <pc:sldMk cId="3846370911" sldId="742"/>
            <ac:spMk id="14" creationId="{134667F5-2EF3-42BC-95D5-D373C106EFC7}"/>
          </ac:spMkLst>
        </pc:spChg>
        <pc:spChg chg="add mod">
          <ac:chgData name="Siegbert Rudolph" userId="2af4d44886c067cc" providerId="LiveId" clId="{74D449D5-C5EB-4D6B-B5BC-511111AECF6C}" dt="2020-06-19T16:17:42.057" v="416"/>
          <ac:spMkLst>
            <pc:docMk/>
            <pc:sldMk cId="3846370911" sldId="742"/>
            <ac:spMk id="17" creationId="{BDE3FD93-2721-4A24-B1A2-16EB80FBDAFE}"/>
          </ac:spMkLst>
        </pc:spChg>
        <pc:spChg chg="add mod">
          <ac:chgData name="Siegbert Rudolph" userId="2af4d44886c067cc" providerId="LiveId" clId="{74D449D5-C5EB-4D6B-B5BC-511111AECF6C}" dt="2020-06-19T16:18:18.214" v="520"/>
          <ac:spMkLst>
            <pc:docMk/>
            <pc:sldMk cId="3846370911" sldId="742"/>
            <ac:spMk id="18" creationId="{5B783E4C-0219-486D-8C2A-563D31A68C28}"/>
          </ac:spMkLst>
        </pc:spChg>
        <pc:spChg chg="add mod">
          <ac:chgData name="Siegbert Rudolph" userId="2af4d44886c067cc" providerId="LiveId" clId="{74D449D5-C5EB-4D6B-B5BC-511111AECF6C}" dt="2020-06-20T06:45:04.265" v="1640"/>
          <ac:spMkLst>
            <pc:docMk/>
            <pc:sldMk cId="3846370911" sldId="742"/>
            <ac:spMk id="19" creationId="{5DC10ECE-9F77-465F-9244-19C5C91E2203}"/>
          </ac:spMkLst>
        </pc:spChg>
        <pc:spChg chg="del">
          <ac:chgData name="Siegbert Rudolph" userId="2af4d44886c067cc" providerId="LiveId" clId="{74D449D5-C5EB-4D6B-B5BC-511111AECF6C}" dt="2020-06-19T16:19:37.975" v="1211"/>
          <ac:spMkLst>
            <pc:docMk/>
            <pc:sldMk cId="3846370911" sldId="742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667140997" sldId="743"/>
        </pc:sldMkLst>
        <pc:spChg chg="del">
          <ac:chgData name="Siegbert Rudolph" userId="2af4d44886c067cc" providerId="LiveId" clId="{74D449D5-C5EB-4D6B-B5BC-511111AECF6C}" dt="2020-06-19T16:19:37.976" v="1213"/>
          <ac:spMkLst>
            <pc:docMk/>
            <pc:sldMk cId="3667140997" sldId="74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76" v="1215"/>
          <ac:spMkLst>
            <pc:docMk/>
            <pc:sldMk cId="3667140997" sldId="743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76" v="156"/>
          <ac:spMkLst>
            <pc:docMk/>
            <pc:sldMk cId="3667140997" sldId="743"/>
            <ac:spMk id="14" creationId="{D8618BA3-591D-40B0-A0C5-FB144FD5AF63}"/>
          </ac:spMkLst>
        </pc:spChg>
        <pc:spChg chg="add mod">
          <ac:chgData name="Siegbert Rudolph" userId="2af4d44886c067cc" providerId="LiveId" clId="{74D449D5-C5EB-4D6B-B5BC-511111AECF6C}" dt="2020-06-19T16:17:42.062" v="417"/>
          <ac:spMkLst>
            <pc:docMk/>
            <pc:sldMk cId="3667140997" sldId="743"/>
            <ac:spMk id="17" creationId="{0A5CFC5B-67EE-425A-B247-DBBEF07CB420}"/>
          </ac:spMkLst>
        </pc:spChg>
        <pc:spChg chg="add mod">
          <ac:chgData name="Siegbert Rudolph" userId="2af4d44886c067cc" providerId="LiveId" clId="{74D449D5-C5EB-4D6B-B5BC-511111AECF6C}" dt="2020-06-19T16:18:18.220" v="521"/>
          <ac:spMkLst>
            <pc:docMk/>
            <pc:sldMk cId="3667140997" sldId="743"/>
            <ac:spMk id="18" creationId="{3C35C0D2-D927-4900-84FB-4C04F7213D65}"/>
          </ac:spMkLst>
        </pc:spChg>
        <pc:spChg chg="add mod">
          <ac:chgData name="Siegbert Rudolph" userId="2af4d44886c067cc" providerId="LiveId" clId="{74D449D5-C5EB-4D6B-B5BC-511111AECF6C}" dt="2020-06-20T06:45:04.267" v="1641"/>
          <ac:spMkLst>
            <pc:docMk/>
            <pc:sldMk cId="3667140997" sldId="743"/>
            <ac:spMk id="19" creationId="{6758C253-75F9-4473-A1FD-B66BA7783CD8}"/>
          </ac:spMkLst>
        </pc:spChg>
        <pc:spChg chg="del">
          <ac:chgData name="Siegbert Rudolph" userId="2af4d44886c067cc" providerId="LiveId" clId="{74D449D5-C5EB-4D6B-B5BC-511111AECF6C}" dt="2020-06-19T16:19:37.977" v="1217"/>
          <ac:spMkLst>
            <pc:docMk/>
            <pc:sldMk cId="3667140997" sldId="743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612473558" sldId="744"/>
        </pc:sldMkLst>
        <pc:spChg chg="del">
          <ac:chgData name="Siegbert Rudolph" userId="2af4d44886c067cc" providerId="LiveId" clId="{74D449D5-C5EB-4D6B-B5BC-511111AECF6C}" dt="2020-06-19T16:19:37.978" v="1219"/>
          <ac:spMkLst>
            <pc:docMk/>
            <pc:sldMk cId="2612473558" sldId="74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79" v="1221"/>
          <ac:spMkLst>
            <pc:docMk/>
            <pc:sldMk cId="2612473558" sldId="744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78" v="157"/>
          <ac:spMkLst>
            <pc:docMk/>
            <pc:sldMk cId="2612473558" sldId="744"/>
            <ac:spMk id="14" creationId="{3387BE3D-2FCD-4F95-9194-DD32CE7D4A16}"/>
          </ac:spMkLst>
        </pc:spChg>
        <pc:spChg chg="add mod">
          <ac:chgData name="Siegbert Rudolph" userId="2af4d44886c067cc" providerId="LiveId" clId="{74D449D5-C5EB-4D6B-B5BC-511111AECF6C}" dt="2020-06-19T16:17:42.066" v="418"/>
          <ac:spMkLst>
            <pc:docMk/>
            <pc:sldMk cId="2612473558" sldId="744"/>
            <ac:spMk id="17" creationId="{C0D18F3C-AE68-4A47-8C86-A75FAB54BC9B}"/>
          </ac:spMkLst>
        </pc:spChg>
        <pc:spChg chg="add mod">
          <ac:chgData name="Siegbert Rudolph" userId="2af4d44886c067cc" providerId="LiveId" clId="{74D449D5-C5EB-4D6B-B5BC-511111AECF6C}" dt="2020-06-19T16:18:18.224" v="522"/>
          <ac:spMkLst>
            <pc:docMk/>
            <pc:sldMk cId="2612473558" sldId="744"/>
            <ac:spMk id="18" creationId="{C61D4AA0-37F4-4BFE-9C7F-B7E89F4C3721}"/>
          </ac:spMkLst>
        </pc:spChg>
        <pc:spChg chg="add mod">
          <ac:chgData name="Siegbert Rudolph" userId="2af4d44886c067cc" providerId="LiveId" clId="{74D449D5-C5EB-4D6B-B5BC-511111AECF6C}" dt="2020-06-20T06:45:04.281" v="1642"/>
          <ac:spMkLst>
            <pc:docMk/>
            <pc:sldMk cId="2612473558" sldId="744"/>
            <ac:spMk id="19" creationId="{FAB7D877-C95F-4EFD-8DBB-640296DBBF43}"/>
          </ac:spMkLst>
        </pc:spChg>
        <pc:spChg chg="del">
          <ac:chgData name="Siegbert Rudolph" userId="2af4d44886c067cc" providerId="LiveId" clId="{74D449D5-C5EB-4D6B-B5BC-511111AECF6C}" dt="2020-06-19T16:19:37.979" v="1223"/>
          <ac:spMkLst>
            <pc:docMk/>
            <pc:sldMk cId="2612473558" sldId="744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607318081" sldId="745"/>
        </pc:sldMkLst>
        <pc:spChg chg="del">
          <ac:chgData name="Siegbert Rudolph" userId="2af4d44886c067cc" providerId="LiveId" clId="{74D449D5-C5EB-4D6B-B5BC-511111AECF6C}" dt="2020-06-19T16:19:37.980" v="1225"/>
          <ac:spMkLst>
            <pc:docMk/>
            <pc:sldMk cId="607318081" sldId="74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81" v="1227"/>
          <ac:spMkLst>
            <pc:docMk/>
            <pc:sldMk cId="607318081" sldId="745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81" v="158"/>
          <ac:spMkLst>
            <pc:docMk/>
            <pc:sldMk cId="607318081" sldId="745"/>
            <ac:spMk id="14" creationId="{7012F1F8-7420-471E-91A2-C80D6E7EF4E6}"/>
          </ac:spMkLst>
        </pc:spChg>
        <pc:spChg chg="add mod">
          <ac:chgData name="Siegbert Rudolph" userId="2af4d44886c067cc" providerId="LiveId" clId="{74D449D5-C5EB-4D6B-B5BC-511111AECF6C}" dt="2020-06-19T16:17:42.069" v="419"/>
          <ac:spMkLst>
            <pc:docMk/>
            <pc:sldMk cId="607318081" sldId="745"/>
            <ac:spMk id="17" creationId="{387A62D9-D4C7-48A9-B7EF-A2DB89747923}"/>
          </ac:spMkLst>
        </pc:spChg>
        <pc:spChg chg="add mod">
          <ac:chgData name="Siegbert Rudolph" userId="2af4d44886c067cc" providerId="LiveId" clId="{74D449D5-C5EB-4D6B-B5BC-511111AECF6C}" dt="2020-06-19T16:18:18.228" v="523"/>
          <ac:spMkLst>
            <pc:docMk/>
            <pc:sldMk cId="607318081" sldId="745"/>
            <ac:spMk id="18" creationId="{6A71C3CF-4EEA-457B-B21E-0D167FEF7B1F}"/>
          </ac:spMkLst>
        </pc:spChg>
        <pc:spChg chg="add mod">
          <ac:chgData name="Siegbert Rudolph" userId="2af4d44886c067cc" providerId="LiveId" clId="{74D449D5-C5EB-4D6B-B5BC-511111AECF6C}" dt="2020-06-20T06:45:04.291" v="1643"/>
          <ac:spMkLst>
            <pc:docMk/>
            <pc:sldMk cId="607318081" sldId="745"/>
            <ac:spMk id="19" creationId="{2AC7825C-EF21-4F65-99AC-664AAAC32D2B}"/>
          </ac:spMkLst>
        </pc:spChg>
        <pc:spChg chg="del">
          <ac:chgData name="Siegbert Rudolph" userId="2af4d44886c067cc" providerId="LiveId" clId="{74D449D5-C5EB-4D6B-B5BC-511111AECF6C}" dt="2020-06-19T16:19:37.982" v="1229"/>
          <ac:spMkLst>
            <pc:docMk/>
            <pc:sldMk cId="607318081" sldId="745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289968764" sldId="746"/>
        </pc:sldMkLst>
        <pc:spChg chg="del">
          <ac:chgData name="Siegbert Rudolph" userId="2af4d44886c067cc" providerId="LiveId" clId="{74D449D5-C5EB-4D6B-B5BC-511111AECF6C}" dt="2020-06-19T16:19:37.983" v="1231"/>
          <ac:spMkLst>
            <pc:docMk/>
            <pc:sldMk cId="3289968764" sldId="74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83" v="1233"/>
          <ac:spMkLst>
            <pc:docMk/>
            <pc:sldMk cId="3289968764" sldId="746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88" v="159"/>
          <ac:spMkLst>
            <pc:docMk/>
            <pc:sldMk cId="3289968764" sldId="746"/>
            <ac:spMk id="14" creationId="{99B9068D-B7F1-429A-832A-DBE78B39A8B8}"/>
          </ac:spMkLst>
        </pc:spChg>
        <pc:spChg chg="add mod">
          <ac:chgData name="Siegbert Rudolph" userId="2af4d44886c067cc" providerId="LiveId" clId="{74D449D5-C5EB-4D6B-B5BC-511111AECF6C}" dt="2020-06-19T16:17:42.072" v="420"/>
          <ac:spMkLst>
            <pc:docMk/>
            <pc:sldMk cId="3289968764" sldId="746"/>
            <ac:spMk id="17" creationId="{AC8129DE-C3F2-47E8-B3C2-E1FAD28FF224}"/>
          </ac:spMkLst>
        </pc:spChg>
        <pc:spChg chg="add mod">
          <ac:chgData name="Siegbert Rudolph" userId="2af4d44886c067cc" providerId="LiveId" clId="{74D449D5-C5EB-4D6B-B5BC-511111AECF6C}" dt="2020-06-19T16:18:18.230" v="524"/>
          <ac:spMkLst>
            <pc:docMk/>
            <pc:sldMk cId="3289968764" sldId="746"/>
            <ac:spMk id="18" creationId="{5FF14389-3172-40FD-836C-A12475EE2E78}"/>
          </ac:spMkLst>
        </pc:spChg>
        <pc:spChg chg="add mod">
          <ac:chgData name="Siegbert Rudolph" userId="2af4d44886c067cc" providerId="LiveId" clId="{74D449D5-C5EB-4D6B-B5BC-511111AECF6C}" dt="2020-06-20T06:45:04.295" v="1644"/>
          <ac:spMkLst>
            <pc:docMk/>
            <pc:sldMk cId="3289968764" sldId="746"/>
            <ac:spMk id="19" creationId="{63193C10-4A97-4F5E-BF75-363E56826807}"/>
          </ac:spMkLst>
        </pc:spChg>
        <pc:spChg chg="del">
          <ac:chgData name="Siegbert Rudolph" userId="2af4d44886c067cc" providerId="LiveId" clId="{74D449D5-C5EB-4D6B-B5BC-511111AECF6C}" dt="2020-06-19T16:19:37.984" v="1235"/>
          <ac:spMkLst>
            <pc:docMk/>
            <pc:sldMk cId="3289968764" sldId="746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449911048" sldId="747"/>
        </pc:sldMkLst>
        <pc:spChg chg="del">
          <ac:chgData name="Siegbert Rudolph" userId="2af4d44886c067cc" providerId="LiveId" clId="{74D449D5-C5EB-4D6B-B5BC-511111AECF6C}" dt="2020-06-19T16:19:37.985" v="1237"/>
          <ac:spMkLst>
            <pc:docMk/>
            <pc:sldMk cId="1449911048" sldId="74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85" v="1239"/>
          <ac:spMkLst>
            <pc:docMk/>
            <pc:sldMk cId="1449911048" sldId="747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590" v="160"/>
          <ac:spMkLst>
            <pc:docMk/>
            <pc:sldMk cId="1449911048" sldId="747"/>
            <ac:spMk id="14" creationId="{A72CC278-1F6D-44D7-B7CE-EFD38E8424EA}"/>
          </ac:spMkLst>
        </pc:spChg>
        <pc:spChg chg="add mod">
          <ac:chgData name="Siegbert Rudolph" userId="2af4d44886c067cc" providerId="LiveId" clId="{74D449D5-C5EB-4D6B-B5BC-511111AECF6C}" dt="2020-06-19T16:17:42.075" v="421"/>
          <ac:spMkLst>
            <pc:docMk/>
            <pc:sldMk cId="1449911048" sldId="747"/>
            <ac:spMk id="17" creationId="{844EC3B4-2383-4711-A46C-A5955DC2D9AE}"/>
          </ac:spMkLst>
        </pc:spChg>
        <pc:spChg chg="add mod">
          <ac:chgData name="Siegbert Rudolph" userId="2af4d44886c067cc" providerId="LiveId" clId="{74D449D5-C5EB-4D6B-B5BC-511111AECF6C}" dt="2020-06-19T16:18:18.238" v="525"/>
          <ac:spMkLst>
            <pc:docMk/>
            <pc:sldMk cId="1449911048" sldId="747"/>
            <ac:spMk id="18" creationId="{B28DF9C3-2EB9-4AD3-BBD6-BD35916088A0}"/>
          </ac:spMkLst>
        </pc:spChg>
        <pc:spChg chg="add mod">
          <ac:chgData name="Siegbert Rudolph" userId="2af4d44886c067cc" providerId="LiveId" clId="{74D449D5-C5EB-4D6B-B5BC-511111AECF6C}" dt="2020-06-20T06:45:04.299" v="1645"/>
          <ac:spMkLst>
            <pc:docMk/>
            <pc:sldMk cId="1449911048" sldId="747"/>
            <ac:spMk id="19" creationId="{981C4C5C-FCDE-4634-A0B5-031E79313047}"/>
          </ac:spMkLst>
        </pc:spChg>
        <pc:spChg chg="del">
          <ac:chgData name="Siegbert Rudolph" userId="2af4d44886c067cc" providerId="LiveId" clId="{74D449D5-C5EB-4D6B-B5BC-511111AECF6C}" dt="2020-06-19T16:19:37.986" v="1241"/>
          <ac:spMkLst>
            <pc:docMk/>
            <pc:sldMk cId="1449911048" sldId="747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583990011" sldId="748"/>
        </pc:sldMkLst>
        <pc:spChg chg="del">
          <ac:chgData name="Siegbert Rudolph" userId="2af4d44886c067cc" providerId="LiveId" clId="{74D449D5-C5EB-4D6B-B5BC-511111AECF6C}" dt="2020-06-19T16:19:37.987" v="1243"/>
          <ac:spMkLst>
            <pc:docMk/>
            <pc:sldMk cId="2583990011" sldId="74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88" v="1245"/>
          <ac:spMkLst>
            <pc:docMk/>
            <pc:sldMk cId="2583990011" sldId="748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07" v="161"/>
          <ac:spMkLst>
            <pc:docMk/>
            <pc:sldMk cId="2583990011" sldId="748"/>
            <ac:spMk id="14" creationId="{5DAB2686-9512-4129-9C65-D9538A98D53D}"/>
          </ac:spMkLst>
        </pc:spChg>
        <pc:spChg chg="add mod">
          <ac:chgData name="Siegbert Rudolph" userId="2af4d44886c067cc" providerId="LiveId" clId="{74D449D5-C5EB-4D6B-B5BC-511111AECF6C}" dt="2020-06-19T16:17:42.077" v="422"/>
          <ac:spMkLst>
            <pc:docMk/>
            <pc:sldMk cId="2583990011" sldId="748"/>
            <ac:spMk id="17" creationId="{31BBA4D9-1C5B-4AED-A2BC-0BE9F7C38192}"/>
          </ac:spMkLst>
        </pc:spChg>
        <pc:spChg chg="add mod">
          <ac:chgData name="Siegbert Rudolph" userId="2af4d44886c067cc" providerId="LiveId" clId="{74D449D5-C5EB-4D6B-B5BC-511111AECF6C}" dt="2020-06-19T16:18:18.241" v="526"/>
          <ac:spMkLst>
            <pc:docMk/>
            <pc:sldMk cId="2583990011" sldId="748"/>
            <ac:spMk id="18" creationId="{4C56724B-E1AD-4E16-9048-71D206EF16DB}"/>
          </ac:spMkLst>
        </pc:spChg>
        <pc:spChg chg="add mod">
          <ac:chgData name="Siegbert Rudolph" userId="2af4d44886c067cc" providerId="LiveId" clId="{74D449D5-C5EB-4D6B-B5BC-511111AECF6C}" dt="2020-06-20T06:45:04.302" v="1646"/>
          <ac:spMkLst>
            <pc:docMk/>
            <pc:sldMk cId="2583990011" sldId="748"/>
            <ac:spMk id="19" creationId="{67ED5763-2D58-4AE1-B631-E82F72754EEB}"/>
          </ac:spMkLst>
        </pc:spChg>
        <pc:spChg chg="del">
          <ac:chgData name="Siegbert Rudolph" userId="2af4d44886c067cc" providerId="LiveId" clId="{74D449D5-C5EB-4D6B-B5BC-511111AECF6C}" dt="2020-06-19T16:19:37.988" v="1247"/>
          <ac:spMkLst>
            <pc:docMk/>
            <pc:sldMk cId="2583990011" sldId="748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823537402" sldId="749"/>
        </pc:sldMkLst>
        <pc:spChg chg="del">
          <ac:chgData name="Siegbert Rudolph" userId="2af4d44886c067cc" providerId="LiveId" clId="{74D449D5-C5EB-4D6B-B5BC-511111AECF6C}" dt="2020-06-19T16:19:37.989" v="1249"/>
          <ac:spMkLst>
            <pc:docMk/>
            <pc:sldMk cId="823537402" sldId="74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90" v="1251"/>
          <ac:spMkLst>
            <pc:docMk/>
            <pc:sldMk cId="823537402" sldId="749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21" v="162"/>
          <ac:spMkLst>
            <pc:docMk/>
            <pc:sldMk cId="823537402" sldId="749"/>
            <ac:spMk id="14" creationId="{1AC70778-A283-4153-B6FB-C1722544122C}"/>
          </ac:spMkLst>
        </pc:spChg>
        <pc:spChg chg="add mod">
          <ac:chgData name="Siegbert Rudolph" userId="2af4d44886c067cc" providerId="LiveId" clId="{74D449D5-C5EB-4D6B-B5BC-511111AECF6C}" dt="2020-06-19T16:17:42.080" v="423"/>
          <ac:spMkLst>
            <pc:docMk/>
            <pc:sldMk cId="823537402" sldId="749"/>
            <ac:spMk id="17" creationId="{7F486BB6-0CAE-434B-984C-25617C2DF34B}"/>
          </ac:spMkLst>
        </pc:spChg>
        <pc:spChg chg="add mod">
          <ac:chgData name="Siegbert Rudolph" userId="2af4d44886c067cc" providerId="LiveId" clId="{74D449D5-C5EB-4D6B-B5BC-511111AECF6C}" dt="2020-06-19T16:18:18.246" v="527"/>
          <ac:spMkLst>
            <pc:docMk/>
            <pc:sldMk cId="823537402" sldId="749"/>
            <ac:spMk id="18" creationId="{6FA9381C-BDC1-404A-B8BB-09D596C92C18}"/>
          </ac:spMkLst>
        </pc:spChg>
        <pc:spChg chg="add mod">
          <ac:chgData name="Siegbert Rudolph" userId="2af4d44886c067cc" providerId="LiveId" clId="{74D449D5-C5EB-4D6B-B5BC-511111AECF6C}" dt="2020-06-20T06:45:04.310" v="1647"/>
          <ac:spMkLst>
            <pc:docMk/>
            <pc:sldMk cId="823537402" sldId="749"/>
            <ac:spMk id="19" creationId="{AA74EA3E-7BFE-4182-8C73-8DCC794FF6F4}"/>
          </ac:spMkLst>
        </pc:spChg>
        <pc:spChg chg="del">
          <ac:chgData name="Siegbert Rudolph" userId="2af4d44886c067cc" providerId="LiveId" clId="{74D449D5-C5EB-4D6B-B5BC-511111AECF6C}" dt="2020-06-19T16:19:37.990" v="1253"/>
          <ac:spMkLst>
            <pc:docMk/>
            <pc:sldMk cId="823537402" sldId="749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844972831" sldId="750"/>
        </pc:sldMkLst>
        <pc:spChg chg="del">
          <ac:chgData name="Siegbert Rudolph" userId="2af4d44886c067cc" providerId="LiveId" clId="{74D449D5-C5EB-4D6B-B5BC-511111AECF6C}" dt="2020-06-19T16:19:37.992" v="1255"/>
          <ac:spMkLst>
            <pc:docMk/>
            <pc:sldMk cId="3844972831" sldId="75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92" v="1257"/>
          <ac:spMkLst>
            <pc:docMk/>
            <pc:sldMk cId="3844972831" sldId="750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26" v="163"/>
          <ac:spMkLst>
            <pc:docMk/>
            <pc:sldMk cId="3844972831" sldId="750"/>
            <ac:spMk id="14" creationId="{B03C2F2D-BE08-4529-99E3-13F79C7E3356}"/>
          </ac:spMkLst>
        </pc:spChg>
        <pc:spChg chg="add mod">
          <ac:chgData name="Siegbert Rudolph" userId="2af4d44886c067cc" providerId="LiveId" clId="{74D449D5-C5EB-4D6B-B5BC-511111AECF6C}" dt="2020-06-19T16:17:42.082" v="424"/>
          <ac:spMkLst>
            <pc:docMk/>
            <pc:sldMk cId="3844972831" sldId="750"/>
            <ac:spMk id="17" creationId="{A8BE79C9-5CC3-4509-B764-63A0EE5385B9}"/>
          </ac:spMkLst>
        </pc:spChg>
        <pc:spChg chg="add mod">
          <ac:chgData name="Siegbert Rudolph" userId="2af4d44886c067cc" providerId="LiveId" clId="{74D449D5-C5EB-4D6B-B5BC-511111AECF6C}" dt="2020-06-19T16:18:18.263" v="528"/>
          <ac:spMkLst>
            <pc:docMk/>
            <pc:sldMk cId="3844972831" sldId="750"/>
            <ac:spMk id="18" creationId="{E25D9F03-F56A-4AB8-B761-51D2F2405F2A}"/>
          </ac:spMkLst>
        </pc:spChg>
        <pc:spChg chg="add mod">
          <ac:chgData name="Siegbert Rudolph" userId="2af4d44886c067cc" providerId="LiveId" clId="{74D449D5-C5EB-4D6B-B5BC-511111AECF6C}" dt="2020-06-20T06:45:04.319" v="1648"/>
          <ac:spMkLst>
            <pc:docMk/>
            <pc:sldMk cId="3844972831" sldId="750"/>
            <ac:spMk id="19" creationId="{E0C43629-79C7-454A-AED3-74D078EC734E}"/>
          </ac:spMkLst>
        </pc:spChg>
        <pc:spChg chg="del">
          <ac:chgData name="Siegbert Rudolph" userId="2af4d44886c067cc" providerId="LiveId" clId="{74D449D5-C5EB-4D6B-B5BC-511111AECF6C}" dt="2020-06-19T16:19:37.993" v="1259"/>
          <ac:spMkLst>
            <pc:docMk/>
            <pc:sldMk cId="3844972831" sldId="750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4119043336" sldId="751"/>
        </pc:sldMkLst>
        <pc:spChg chg="del">
          <ac:chgData name="Siegbert Rudolph" userId="2af4d44886c067cc" providerId="LiveId" clId="{74D449D5-C5EB-4D6B-B5BC-511111AECF6C}" dt="2020-06-19T16:19:37.994" v="1261"/>
          <ac:spMkLst>
            <pc:docMk/>
            <pc:sldMk cId="4119043336" sldId="75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94" v="1263"/>
          <ac:spMkLst>
            <pc:docMk/>
            <pc:sldMk cId="4119043336" sldId="751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30" v="164"/>
          <ac:spMkLst>
            <pc:docMk/>
            <pc:sldMk cId="4119043336" sldId="751"/>
            <ac:spMk id="14" creationId="{BD961AED-AE72-4435-A00E-13812AD02511}"/>
          </ac:spMkLst>
        </pc:spChg>
        <pc:spChg chg="add mod">
          <ac:chgData name="Siegbert Rudolph" userId="2af4d44886c067cc" providerId="LiveId" clId="{74D449D5-C5EB-4D6B-B5BC-511111AECF6C}" dt="2020-06-19T16:17:42.091" v="425"/>
          <ac:spMkLst>
            <pc:docMk/>
            <pc:sldMk cId="4119043336" sldId="751"/>
            <ac:spMk id="17" creationId="{7FDDA73D-3F3D-49EC-8E68-E66C2479CC6C}"/>
          </ac:spMkLst>
        </pc:spChg>
        <pc:spChg chg="add mod">
          <ac:chgData name="Siegbert Rudolph" userId="2af4d44886c067cc" providerId="LiveId" clId="{74D449D5-C5EB-4D6B-B5BC-511111AECF6C}" dt="2020-06-19T16:18:18.275" v="529"/>
          <ac:spMkLst>
            <pc:docMk/>
            <pc:sldMk cId="4119043336" sldId="751"/>
            <ac:spMk id="18" creationId="{97F08904-9A2D-4BF0-89B0-DEE8F825FE5B}"/>
          </ac:spMkLst>
        </pc:spChg>
        <pc:spChg chg="add mod">
          <ac:chgData name="Siegbert Rudolph" userId="2af4d44886c067cc" providerId="LiveId" clId="{74D449D5-C5EB-4D6B-B5BC-511111AECF6C}" dt="2020-06-20T06:45:04.321" v="1649"/>
          <ac:spMkLst>
            <pc:docMk/>
            <pc:sldMk cId="4119043336" sldId="751"/>
            <ac:spMk id="19" creationId="{361C7E61-F716-48E6-83CB-25247362F93B}"/>
          </ac:spMkLst>
        </pc:spChg>
        <pc:spChg chg="del">
          <ac:chgData name="Siegbert Rudolph" userId="2af4d44886c067cc" providerId="LiveId" clId="{74D449D5-C5EB-4D6B-B5BC-511111AECF6C}" dt="2020-06-19T16:19:37.995" v="1265"/>
          <ac:spMkLst>
            <pc:docMk/>
            <pc:sldMk cId="4119043336" sldId="751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4215316603" sldId="752"/>
        </pc:sldMkLst>
        <pc:spChg chg="del">
          <ac:chgData name="Siegbert Rudolph" userId="2af4d44886c067cc" providerId="LiveId" clId="{74D449D5-C5EB-4D6B-B5BC-511111AECF6C}" dt="2020-06-19T16:19:37.996" v="1267"/>
          <ac:spMkLst>
            <pc:docMk/>
            <pc:sldMk cId="4215316603" sldId="75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97" v="1269"/>
          <ac:spMkLst>
            <pc:docMk/>
            <pc:sldMk cId="4215316603" sldId="752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33" v="165"/>
          <ac:spMkLst>
            <pc:docMk/>
            <pc:sldMk cId="4215316603" sldId="752"/>
            <ac:spMk id="14" creationId="{78A7FAFB-B3DD-45B2-8D9C-89A1A470FDB9}"/>
          </ac:spMkLst>
        </pc:spChg>
        <pc:spChg chg="add mod">
          <ac:chgData name="Siegbert Rudolph" userId="2af4d44886c067cc" providerId="LiveId" clId="{74D449D5-C5EB-4D6B-B5BC-511111AECF6C}" dt="2020-06-19T16:17:42.093" v="426"/>
          <ac:spMkLst>
            <pc:docMk/>
            <pc:sldMk cId="4215316603" sldId="752"/>
            <ac:spMk id="17" creationId="{4257746E-C2F8-407D-B40D-E4520A5E18B2}"/>
          </ac:spMkLst>
        </pc:spChg>
        <pc:spChg chg="add mod">
          <ac:chgData name="Siegbert Rudolph" userId="2af4d44886c067cc" providerId="LiveId" clId="{74D449D5-C5EB-4D6B-B5BC-511111AECF6C}" dt="2020-06-19T16:18:18.281" v="530"/>
          <ac:spMkLst>
            <pc:docMk/>
            <pc:sldMk cId="4215316603" sldId="752"/>
            <ac:spMk id="18" creationId="{D1A61D62-5E85-46EC-B04C-576C47E7FBA0}"/>
          </ac:spMkLst>
        </pc:spChg>
        <pc:spChg chg="add mod">
          <ac:chgData name="Siegbert Rudolph" userId="2af4d44886c067cc" providerId="LiveId" clId="{74D449D5-C5EB-4D6B-B5BC-511111AECF6C}" dt="2020-06-20T06:45:04.323" v="1650"/>
          <ac:spMkLst>
            <pc:docMk/>
            <pc:sldMk cId="4215316603" sldId="752"/>
            <ac:spMk id="19" creationId="{D6854EA6-FF55-411B-A7DD-59A6E14B06D7}"/>
          </ac:spMkLst>
        </pc:spChg>
        <pc:spChg chg="del">
          <ac:chgData name="Siegbert Rudolph" userId="2af4d44886c067cc" providerId="LiveId" clId="{74D449D5-C5EB-4D6B-B5BC-511111AECF6C}" dt="2020-06-19T16:19:37.997" v="1271"/>
          <ac:spMkLst>
            <pc:docMk/>
            <pc:sldMk cId="4215316603" sldId="752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859124574" sldId="753"/>
        </pc:sldMkLst>
        <pc:spChg chg="del">
          <ac:chgData name="Siegbert Rudolph" userId="2af4d44886c067cc" providerId="LiveId" clId="{74D449D5-C5EB-4D6B-B5BC-511111AECF6C}" dt="2020-06-19T16:19:37.998" v="1273"/>
          <ac:spMkLst>
            <pc:docMk/>
            <pc:sldMk cId="859124574" sldId="75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99" v="1275"/>
          <ac:spMkLst>
            <pc:docMk/>
            <pc:sldMk cId="859124574" sldId="753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36" v="166"/>
          <ac:spMkLst>
            <pc:docMk/>
            <pc:sldMk cId="859124574" sldId="753"/>
            <ac:spMk id="14" creationId="{16BCD8AB-C489-4B4E-AC19-9B754F884E27}"/>
          </ac:spMkLst>
        </pc:spChg>
        <pc:spChg chg="add mod">
          <ac:chgData name="Siegbert Rudolph" userId="2af4d44886c067cc" providerId="LiveId" clId="{74D449D5-C5EB-4D6B-B5BC-511111AECF6C}" dt="2020-06-19T16:17:42.095" v="427"/>
          <ac:spMkLst>
            <pc:docMk/>
            <pc:sldMk cId="859124574" sldId="753"/>
            <ac:spMk id="17" creationId="{B4337BF7-ADAA-4D11-9849-1D0905CD9323}"/>
          </ac:spMkLst>
        </pc:spChg>
        <pc:spChg chg="add mod">
          <ac:chgData name="Siegbert Rudolph" userId="2af4d44886c067cc" providerId="LiveId" clId="{74D449D5-C5EB-4D6B-B5BC-511111AECF6C}" dt="2020-06-19T16:18:18.285" v="531"/>
          <ac:spMkLst>
            <pc:docMk/>
            <pc:sldMk cId="859124574" sldId="753"/>
            <ac:spMk id="18" creationId="{C67B6A15-5954-4E99-9282-6FAD01261A58}"/>
          </ac:spMkLst>
        </pc:spChg>
        <pc:spChg chg="add mod">
          <ac:chgData name="Siegbert Rudolph" userId="2af4d44886c067cc" providerId="LiveId" clId="{74D449D5-C5EB-4D6B-B5BC-511111AECF6C}" dt="2020-06-20T06:45:04.330" v="1651"/>
          <ac:spMkLst>
            <pc:docMk/>
            <pc:sldMk cId="859124574" sldId="753"/>
            <ac:spMk id="19" creationId="{EEFE188A-5160-4B2B-BB47-0CB940AD6B69}"/>
          </ac:spMkLst>
        </pc:spChg>
        <pc:spChg chg="del">
          <ac:chgData name="Siegbert Rudolph" userId="2af4d44886c067cc" providerId="LiveId" clId="{74D449D5-C5EB-4D6B-B5BC-511111AECF6C}" dt="2020-06-19T16:19:38" v="1277"/>
          <ac:spMkLst>
            <pc:docMk/>
            <pc:sldMk cId="859124574" sldId="753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647338756" sldId="754"/>
        </pc:sldMkLst>
        <pc:spChg chg="del">
          <ac:chgData name="Siegbert Rudolph" userId="2af4d44886c067cc" providerId="LiveId" clId="{74D449D5-C5EB-4D6B-B5BC-511111AECF6C}" dt="2020-06-19T16:19:38.001" v="1279"/>
          <ac:spMkLst>
            <pc:docMk/>
            <pc:sldMk cId="3647338756" sldId="75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01" v="1281"/>
          <ac:spMkLst>
            <pc:docMk/>
            <pc:sldMk cId="3647338756" sldId="754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38" v="167"/>
          <ac:spMkLst>
            <pc:docMk/>
            <pc:sldMk cId="3647338756" sldId="754"/>
            <ac:spMk id="14" creationId="{3EB83834-A55B-424A-9DD0-7EAD75A316C2}"/>
          </ac:spMkLst>
        </pc:spChg>
        <pc:spChg chg="add mod">
          <ac:chgData name="Siegbert Rudolph" userId="2af4d44886c067cc" providerId="LiveId" clId="{74D449D5-C5EB-4D6B-B5BC-511111AECF6C}" dt="2020-06-19T16:17:42.098" v="428"/>
          <ac:spMkLst>
            <pc:docMk/>
            <pc:sldMk cId="3647338756" sldId="754"/>
            <ac:spMk id="17" creationId="{5C3445E1-3F3A-4A7F-8A7C-9153222429F4}"/>
          </ac:spMkLst>
        </pc:spChg>
        <pc:spChg chg="add mod">
          <ac:chgData name="Siegbert Rudolph" userId="2af4d44886c067cc" providerId="LiveId" clId="{74D449D5-C5EB-4D6B-B5BC-511111AECF6C}" dt="2020-06-19T16:18:18.289" v="532"/>
          <ac:spMkLst>
            <pc:docMk/>
            <pc:sldMk cId="3647338756" sldId="754"/>
            <ac:spMk id="18" creationId="{50058B8D-B8AD-4FCC-BAF0-714F020EDDA1}"/>
          </ac:spMkLst>
        </pc:spChg>
        <pc:spChg chg="add mod">
          <ac:chgData name="Siegbert Rudolph" userId="2af4d44886c067cc" providerId="LiveId" clId="{74D449D5-C5EB-4D6B-B5BC-511111AECF6C}" dt="2020-06-20T06:45:04.335" v="1652"/>
          <ac:spMkLst>
            <pc:docMk/>
            <pc:sldMk cId="3647338756" sldId="754"/>
            <ac:spMk id="19" creationId="{FBE3851E-E791-4191-8646-D4B6FE0E441A}"/>
          </ac:spMkLst>
        </pc:spChg>
        <pc:spChg chg="del">
          <ac:chgData name="Siegbert Rudolph" userId="2af4d44886c067cc" providerId="LiveId" clId="{74D449D5-C5EB-4D6B-B5BC-511111AECF6C}" dt="2020-06-19T16:19:38.002" v="1283"/>
          <ac:spMkLst>
            <pc:docMk/>
            <pc:sldMk cId="3647338756" sldId="754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035643577" sldId="755"/>
        </pc:sldMkLst>
        <pc:spChg chg="del">
          <ac:chgData name="Siegbert Rudolph" userId="2af4d44886c067cc" providerId="LiveId" clId="{74D449D5-C5EB-4D6B-B5BC-511111AECF6C}" dt="2020-06-19T16:19:38.003" v="1285"/>
          <ac:spMkLst>
            <pc:docMk/>
            <pc:sldMk cId="2035643577" sldId="75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03" v="1287"/>
          <ac:spMkLst>
            <pc:docMk/>
            <pc:sldMk cId="2035643577" sldId="755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40" v="168"/>
          <ac:spMkLst>
            <pc:docMk/>
            <pc:sldMk cId="2035643577" sldId="755"/>
            <ac:spMk id="14" creationId="{BAC33C37-E678-43AA-990A-7B294C073C56}"/>
          </ac:spMkLst>
        </pc:spChg>
        <pc:spChg chg="add mod">
          <ac:chgData name="Siegbert Rudolph" userId="2af4d44886c067cc" providerId="LiveId" clId="{74D449D5-C5EB-4D6B-B5BC-511111AECF6C}" dt="2020-06-19T16:17:42.118" v="429"/>
          <ac:spMkLst>
            <pc:docMk/>
            <pc:sldMk cId="2035643577" sldId="755"/>
            <ac:spMk id="17" creationId="{6384B325-E94D-4EAD-B583-A0C5B7CEBC8B}"/>
          </ac:spMkLst>
        </pc:spChg>
        <pc:spChg chg="add mod">
          <ac:chgData name="Siegbert Rudolph" userId="2af4d44886c067cc" providerId="LiveId" clId="{74D449D5-C5EB-4D6B-B5BC-511111AECF6C}" dt="2020-06-19T16:18:18.292" v="533"/>
          <ac:spMkLst>
            <pc:docMk/>
            <pc:sldMk cId="2035643577" sldId="755"/>
            <ac:spMk id="18" creationId="{0951C2A9-AB04-46F5-84E2-4E3C5F05AAEE}"/>
          </ac:spMkLst>
        </pc:spChg>
        <pc:spChg chg="add mod">
          <ac:chgData name="Siegbert Rudolph" userId="2af4d44886c067cc" providerId="LiveId" clId="{74D449D5-C5EB-4D6B-B5BC-511111AECF6C}" dt="2020-06-20T06:45:04.343" v="1653"/>
          <ac:spMkLst>
            <pc:docMk/>
            <pc:sldMk cId="2035643577" sldId="755"/>
            <ac:spMk id="19" creationId="{6E2073B5-821A-45FE-960A-F6E3235727C8}"/>
          </ac:spMkLst>
        </pc:spChg>
        <pc:spChg chg="del">
          <ac:chgData name="Siegbert Rudolph" userId="2af4d44886c067cc" providerId="LiveId" clId="{74D449D5-C5EB-4D6B-B5BC-511111AECF6C}" dt="2020-06-19T16:19:38.004" v="1289"/>
          <ac:spMkLst>
            <pc:docMk/>
            <pc:sldMk cId="2035643577" sldId="755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803586828" sldId="756"/>
        </pc:sldMkLst>
        <pc:spChg chg="del">
          <ac:chgData name="Siegbert Rudolph" userId="2af4d44886c067cc" providerId="LiveId" clId="{74D449D5-C5EB-4D6B-B5BC-511111AECF6C}" dt="2020-06-19T16:19:38.005" v="1291"/>
          <ac:spMkLst>
            <pc:docMk/>
            <pc:sldMk cId="3803586828" sldId="756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06" v="1293"/>
          <ac:spMkLst>
            <pc:docMk/>
            <pc:sldMk cId="3803586828" sldId="756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42" v="169"/>
          <ac:spMkLst>
            <pc:docMk/>
            <pc:sldMk cId="3803586828" sldId="756"/>
            <ac:spMk id="14" creationId="{D0793FAF-919E-4E9B-8128-7EF0B95AD493}"/>
          </ac:spMkLst>
        </pc:spChg>
        <pc:spChg chg="add mod">
          <ac:chgData name="Siegbert Rudolph" userId="2af4d44886c067cc" providerId="LiveId" clId="{74D449D5-C5EB-4D6B-B5BC-511111AECF6C}" dt="2020-06-19T16:17:42.125" v="430"/>
          <ac:spMkLst>
            <pc:docMk/>
            <pc:sldMk cId="3803586828" sldId="756"/>
            <ac:spMk id="17" creationId="{7E47CA84-DB80-43A7-B9AD-C67C64D318F0}"/>
          </ac:spMkLst>
        </pc:spChg>
        <pc:spChg chg="add mod">
          <ac:chgData name="Siegbert Rudolph" userId="2af4d44886c067cc" providerId="LiveId" clId="{74D449D5-C5EB-4D6B-B5BC-511111AECF6C}" dt="2020-06-19T16:18:18.295" v="534"/>
          <ac:spMkLst>
            <pc:docMk/>
            <pc:sldMk cId="3803586828" sldId="756"/>
            <ac:spMk id="18" creationId="{8257622E-D055-40DE-926B-9B076B339B7E}"/>
          </ac:spMkLst>
        </pc:spChg>
        <pc:spChg chg="add mod">
          <ac:chgData name="Siegbert Rudolph" userId="2af4d44886c067cc" providerId="LiveId" clId="{74D449D5-C5EB-4D6B-B5BC-511111AECF6C}" dt="2020-06-20T06:45:04.345" v="1654"/>
          <ac:spMkLst>
            <pc:docMk/>
            <pc:sldMk cId="3803586828" sldId="756"/>
            <ac:spMk id="19" creationId="{DF70662F-AD05-4FE8-B125-48F089B1EED3}"/>
          </ac:spMkLst>
        </pc:spChg>
        <pc:spChg chg="del">
          <ac:chgData name="Siegbert Rudolph" userId="2af4d44886c067cc" providerId="LiveId" clId="{74D449D5-C5EB-4D6B-B5BC-511111AECF6C}" dt="2020-06-19T16:19:38.006" v="1295"/>
          <ac:spMkLst>
            <pc:docMk/>
            <pc:sldMk cId="3803586828" sldId="756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751785902" sldId="757"/>
        </pc:sldMkLst>
        <pc:spChg chg="del">
          <ac:chgData name="Siegbert Rudolph" userId="2af4d44886c067cc" providerId="LiveId" clId="{74D449D5-C5EB-4D6B-B5BC-511111AECF6C}" dt="2020-06-19T16:19:38.007" v="1297"/>
          <ac:spMkLst>
            <pc:docMk/>
            <pc:sldMk cId="751785902" sldId="757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08" v="1299"/>
          <ac:spMkLst>
            <pc:docMk/>
            <pc:sldMk cId="751785902" sldId="757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44" v="170"/>
          <ac:spMkLst>
            <pc:docMk/>
            <pc:sldMk cId="751785902" sldId="757"/>
            <ac:spMk id="14" creationId="{2540A571-9620-471B-99D8-73B1D0DA00DC}"/>
          </ac:spMkLst>
        </pc:spChg>
        <pc:spChg chg="add mod">
          <ac:chgData name="Siegbert Rudolph" userId="2af4d44886c067cc" providerId="LiveId" clId="{74D449D5-C5EB-4D6B-B5BC-511111AECF6C}" dt="2020-06-19T16:17:42.129" v="431"/>
          <ac:spMkLst>
            <pc:docMk/>
            <pc:sldMk cId="751785902" sldId="757"/>
            <ac:spMk id="17" creationId="{6DD51BF9-635D-4F1E-9471-266E23109B88}"/>
          </ac:spMkLst>
        </pc:spChg>
        <pc:spChg chg="add mod">
          <ac:chgData name="Siegbert Rudolph" userId="2af4d44886c067cc" providerId="LiveId" clId="{74D449D5-C5EB-4D6B-B5BC-511111AECF6C}" dt="2020-06-19T16:18:18.298" v="535"/>
          <ac:spMkLst>
            <pc:docMk/>
            <pc:sldMk cId="751785902" sldId="757"/>
            <ac:spMk id="18" creationId="{C46062CA-BD8F-4B96-B8CA-97DA5D39A9E2}"/>
          </ac:spMkLst>
        </pc:spChg>
        <pc:spChg chg="add mod">
          <ac:chgData name="Siegbert Rudolph" userId="2af4d44886c067cc" providerId="LiveId" clId="{74D449D5-C5EB-4D6B-B5BC-511111AECF6C}" dt="2020-06-20T06:45:04.347" v="1655"/>
          <ac:spMkLst>
            <pc:docMk/>
            <pc:sldMk cId="751785902" sldId="757"/>
            <ac:spMk id="19" creationId="{8494E8B6-2F56-4752-A929-8BBCA796E2D6}"/>
          </ac:spMkLst>
        </pc:spChg>
        <pc:spChg chg="del">
          <ac:chgData name="Siegbert Rudolph" userId="2af4d44886c067cc" providerId="LiveId" clId="{74D449D5-C5EB-4D6B-B5BC-511111AECF6C}" dt="2020-06-19T16:19:38.009" v="1301"/>
          <ac:spMkLst>
            <pc:docMk/>
            <pc:sldMk cId="751785902" sldId="757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185178427" sldId="758"/>
        </pc:sldMkLst>
        <pc:spChg chg="del">
          <ac:chgData name="Siegbert Rudolph" userId="2af4d44886c067cc" providerId="LiveId" clId="{74D449D5-C5EB-4D6B-B5BC-511111AECF6C}" dt="2020-06-19T16:19:38.010" v="1303"/>
          <ac:spMkLst>
            <pc:docMk/>
            <pc:sldMk cId="1185178427" sldId="758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10" v="1305"/>
          <ac:spMkLst>
            <pc:docMk/>
            <pc:sldMk cId="1185178427" sldId="758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46" v="171"/>
          <ac:spMkLst>
            <pc:docMk/>
            <pc:sldMk cId="1185178427" sldId="758"/>
            <ac:spMk id="14" creationId="{275A8851-9824-45D1-8C2C-75DB0E51AC81}"/>
          </ac:spMkLst>
        </pc:spChg>
        <pc:spChg chg="add mod">
          <ac:chgData name="Siegbert Rudolph" userId="2af4d44886c067cc" providerId="LiveId" clId="{74D449D5-C5EB-4D6B-B5BC-511111AECF6C}" dt="2020-06-19T16:17:42.132" v="432"/>
          <ac:spMkLst>
            <pc:docMk/>
            <pc:sldMk cId="1185178427" sldId="758"/>
            <ac:spMk id="17" creationId="{BC46E45C-7308-407A-AB5F-704FDD16D3AA}"/>
          </ac:spMkLst>
        </pc:spChg>
        <pc:spChg chg="add mod">
          <ac:chgData name="Siegbert Rudolph" userId="2af4d44886c067cc" providerId="LiveId" clId="{74D449D5-C5EB-4D6B-B5BC-511111AECF6C}" dt="2020-06-19T16:18:18.304" v="536"/>
          <ac:spMkLst>
            <pc:docMk/>
            <pc:sldMk cId="1185178427" sldId="758"/>
            <ac:spMk id="18" creationId="{4308A864-7A0F-4403-A1C9-6DD8B5ABF68B}"/>
          </ac:spMkLst>
        </pc:spChg>
        <pc:spChg chg="add mod">
          <ac:chgData name="Siegbert Rudolph" userId="2af4d44886c067cc" providerId="LiveId" clId="{74D449D5-C5EB-4D6B-B5BC-511111AECF6C}" dt="2020-06-20T06:45:04.352" v="1656"/>
          <ac:spMkLst>
            <pc:docMk/>
            <pc:sldMk cId="1185178427" sldId="758"/>
            <ac:spMk id="19" creationId="{D09FBA4A-A23E-49FB-863D-6F5CE41A248A}"/>
          </ac:spMkLst>
        </pc:spChg>
        <pc:spChg chg="del">
          <ac:chgData name="Siegbert Rudolph" userId="2af4d44886c067cc" providerId="LiveId" clId="{74D449D5-C5EB-4D6B-B5BC-511111AECF6C}" dt="2020-06-19T16:19:38.011" v="1307"/>
          <ac:spMkLst>
            <pc:docMk/>
            <pc:sldMk cId="1185178427" sldId="758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989527210" sldId="759"/>
        </pc:sldMkLst>
        <pc:spChg chg="del">
          <ac:chgData name="Siegbert Rudolph" userId="2af4d44886c067cc" providerId="LiveId" clId="{74D449D5-C5EB-4D6B-B5BC-511111AECF6C}" dt="2020-06-19T16:19:38.012" v="1309"/>
          <ac:spMkLst>
            <pc:docMk/>
            <pc:sldMk cId="1989527210" sldId="759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12" v="1311"/>
          <ac:spMkLst>
            <pc:docMk/>
            <pc:sldMk cId="1989527210" sldId="759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54" v="172"/>
          <ac:spMkLst>
            <pc:docMk/>
            <pc:sldMk cId="1989527210" sldId="759"/>
            <ac:spMk id="14" creationId="{2D06C513-FF28-4925-BEA4-91A1318BCF24}"/>
          </ac:spMkLst>
        </pc:spChg>
        <pc:spChg chg="add mod">
          <ac:chgData name="Siegbert Rudolph" userId="2af4d44886c067cc" providerId="LiveId" clId="{74D449D5-C5EB-4D6B-B5BC-511111AECF6C}" dt="2020-06-19T16:17:42.135" v="433"/>
          <ac:spMkLst>
            <pc:docMk/>
            <pc:sldMk cId="1989527210" sldId="759"/>
            <ac:spMk id="17" creationId="{609381C3-FDC4-429B-882D-F3602AA15FF3}"/>
          </ac:spMkLst>
        </pc:spChg>
        <pc:spChg chg="add mod">
          <ac:chgData name="Siegbert Rudolph" userId="2af4d44886c067cc" providerId="LiveId" clId="{74D449D5-C5EB-4D6B-B5BC-511111AECF6C}" dt="2020-06-19T16:18:18.311" v="537"/>
          <ac:spMkLst>
            <pc:docMk/>
            <pc:sldMk cId="1989527210" sldId="759"/>
            <ac:spMk id="18" creationId="{2804DD49-EDDB-40E7-B988-D5BBECE49315}"/>
          </ac:spMkLst>
        </pc:spChg>
        <pc:spChg chg="add mod">
          <ac:chgData name="Siegbert Rudolph" userId="2af4d44886c067cc" providerId="LiveId" clId="{74D449D5-C5EB-4D6B-B5BC-511111AECF6C}" dt="2020-06-20T06:45:04.354" v="1657"/>
          <ac:spMkLst>
            <pc:docMk/>
            <pc:sldMk cId="1989527210" sldId="759"/>
            <ac:spMk id="19" creationId="{198F7163-C2CB-417C-A293-B5E2DAA231EF}"/>
          </ac:spMkLst>
        </pc:spChg>
        <pc:spChg chg="del">
          <ac:chgData name="Siegbert Rudolph" userId="2af4d44886c067cc" providerId="LiveId" clId="{74D449D5-C5EB-4D6B-B5BC-511111AECF6C}" dt="2020-06-19T16:19:38.013" v="1313"/>
          <ac:spMkLst>
            <pc:docMk/>
            <pc:sldMk cId="1989527210" sldId="759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3764223094" sldId="760"/>
        </pc:sldMkLst>
        <pc:spChg chg="del">
          <ac:chgData name="Siegbert Rudolph" userId="2af4d44886c067cc" providerId="LiveId" clId="{74D449D5-C5EB-4D6B-B5BC-511111AECF6C}" dt="2020-06-19T16:19:38.014" v="1315"/>
          <ac:spMkLst>
            <pc:docMk/>
            <pc:sldMk cId="3764223094" sldId="760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15" v="1317"/>
          <ac:spMkLst>
            <pc:docMk/>
            <pc:sldMk cId="3764223094" sldId="760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56" v="173"/>
          <ac:spMkLst>
            <pc:docMk/>
            <pc:sldMk cId="3764223094" sldId="760"/>
            <ac:spMk id="14" creationId="{F7F44E17-2FDD-494F-8FDA-6C7A9EC3D84F}"/>
          </ac:spMkLst>
        </pc:spChg>
        <pc:spChg chg="add mod">
          <ac:chgData name="Siegbert Rudolph" userId="2af4d44886c067cc" providerId="LiveId" clId="{74D449D5-C5EB-4D6B-B5BC-511111AECF6C}" dt="2020-06-19T16:17:42.152" v="434"/>
          <ac:spMkLst>
            <pc:docMk/>
            <pc:sldMk cId="3764223094" sldId="760"/>
            <ac:spMk id="17" creationId="{CB1F40AC-DB31-4F38-9BD9-335E1A6918A8}"/>
          </ac:spMkLst>
        </pc:spChg>
        <pc:spChg chg="add mod">
          <ac:chgData name="Siegbert Rudolph" userId="2af4d44886c067cc" providerId="LiveId" clId="{74D449D5-C5EB-4D6B-B5BC-511111AECF6C}" dt="2020-06-19T16:18:18.313" v="538"/>
          <ac:spMkLst>
            <pc:docMk/>
            <pc:sldMk cId="3764223094" sldId="760"/>
            <ac:spMk id="18" creationId="{DE62E023-1F3B-490F-BEBD-32D0E2CEF19A}"/>
          </ac:spMkLst>
        </pc:spChg>
        <pc:spChg chg="add mod">
          <ac:chgData name="Siegbert Rudolph" userId="2af4d44886c067cc" providerId="LiveId" clId="{74D449D5-C5EB-4D6B-B5BC-511111AECF6C}" dt="2020-06-20T06:45:04.359" v="1658"/>
          <ac:spMkLst>
            <pc:docMk/>
            <pc:sldMk cId="3764223094" sldId="760"/>
            <ac:spMk id="19" creationId="{C1440314-4503-4C9E-8342-A8945C0A41C9}"/>
          </ac:spMkLst>
        </pc:spChg>
        <pc:spChg chg="del">
          <ac:chgData name="Siegbert Rudolph" userId="2af4d44886c067cc" providerId="LiveId" clId="{74D449D5-C5EB-4D6B-B5BC-511111AECF6C}" dt="2020-06-19T16:19:38.015" v="1319"/>
          <ac:spMkLst>
            <pc:docMk/>
            <pc:sldMk cId="3764223094" sldId="760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1036716795" sldId="761"/>
        </pc:sldMkLst>
        <pc:spChg chg="del">
          <ac:chgData name="Siegbert Rudolph" userId="2af4d44886c067cc" providerId="LiveId" clId="{74D449D5-C5EB-4D6B-B5BC-511111AECF6C}" dt="2020-06-19T16:19:38.016" v="1321"/>
          <ac:spMkLst>
            <pc:docMk/>
            <pc:sldMk cId="1036716795" sldId="761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17" v="1323"/>
          <ac:spMkLst>
            <pc:docMk/>
            <pc:sldMk cId="1036716795" sldId="761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58" v="174"/>
          <ac:spMkLst>
            <pc:docMk/>
            <pc:sldMk cId="1036716795" sldId="761"/>
            <ac:spMk id="14" creationId="{5BC11F8C-8154-401E-8C07-72A5AC6F95DC}"/>
          </ac:spMkLst>
        </pc:spChg>
        <pc:spChg chg="add mod">
          <ac:chgData name="Siegbert Rudolph" userId="2af4d44886c067cc" providerId="LiveId" clId="{74D449D5-C5EB-4D6B-B5BC-511111AECF6C}" dt="2020-06-19T16:17:42.161" v="435"/>
          <ac:spMkLst>
            <pc:docMk/>
            <pc:sldMk cId="1036716795" sldId="761"/>
            <ac:spMk id="17" creationId="{2EA593C4-AF29-4DDE-8C91-902B529BA382}"/>
          </ac:spMkLst>
        </pc:spChg>
        <pc:spChg chg="add mod">
          <ac:chgData name="Siegbert Rudolph" userId="2af4d44886c067cc" providerId="LiveId" clId="{74D449D5-C5EB-4D6B-B5BC-511111AECF6C}" dt="2020-06-19T16:18:18.315" v="539"/>
          <ac:spMkLst>
            <pc:docMk/>
            <pc:sldMk cId="1036716795" sldId="761"/>
            <ac:spMk id="18" creationId="{F2096A68-525E-49D9-B84C-71A67C2CF25F}"/>
          </ac:spMkLst>
        </pc:spChg>
        <pc:spChg chg="add mod">
          <ac:chgData name="Siegbert Rudolph" userId="2af4d44886c067cc" providerId="LiveId" clId="{74D449D5-C5EB-4D6B-B5BC-511111AECF6C}" dt="2020-06-20T06:45:04.373" v="1659"/>
          <ac:spMkLst>
            <pc:docMk/>
            <pc:sldMk cId="1036716795" sldId="761"/>
            <ac:spMk id="19" creationId="{2AC4D29A-DE1E-43C3-88A1-97D785A6E39D}"/>
          </ac:spMkLst>
        </pc:spChg>
        <pc:spChg chg="del">
          <ac:chgData name="Siegbert Rudolph" userId="2af4d44886c067cc" providerId="LiveId" clId="{74D449D5-C5EB-4D6B-B5BC-511111AECF6C}" dt="2020-06-19T16:19:38.018" v="1325"/>
          <ac:spMkLst>
            <pc:docMk/>
            <pc:sldMk cId="1036716795" sldId="761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708234532" sldId="762"/>
        </pc:sldMkLst>
        <pc:spChg chg="del">
          <ac:chgData name="Siegbert Rudolph" userId="2af4d44886c067cc" providerId="LiveId" clId="{74D449D5-C5EB-4D6B-B5BC-511111AECF6C}" dt="2020-06-19T16:19:38.019" v="1327"/>
          <ac:spMkLst>
            <pc:docMk/>
            <pc:sldMk cId="2708234532" sldId="762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19" v="1329"/>
          <ac:spMkLst>
            <pc:docMk/>
            <pc:sldMk cId="2708234532" sldId="762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60" v="175"/>
          <ac:spMkLst>
            <pc:docMk/>
            <pc:sldMk cId="2708234532" sldId="762"/>
            <ac:spMk id="14" creationId="{813040CC-6D18-4005-BDDF-5BE4316943FF}"/>
          </ac:spMkLst>
        </pc:spChg>
        <pc:spChg chg="add mod">
          <ac:chgData name="Siegbert Rudolph" userId="2af4d44886c067cc" providerId="LiveId" clId="{74D449D5-C5EB-4D6B-B5BC-511111AECF6C}" dt="2020-06-19T16:17:42.165" v="436"/>
          <ac:spMkLst>
            <pc:docMk/>
            <pc:sldMk cId="2708234532" sldId="762"/>
            <ac:spMk id="17" creationId="{509AFBC6-01A8-4A4D-BF11-0B41026FB69D}"/>
          </ac:spMkLst>
        </pc:spChg>
        <pc:spChg chg="add mod">
          <ac:chgData name="Siegbert Rudolph" userId="2af4d44886c067cc" providerId="LiveId" clId="{74D449D5-C5EB-4D6B-B5BC-511111AECF6C}" dt="2020-06-19T16:18:18.333" v="540"/>
          <ac:spMkLst>
            <pc:docMk/>
            <pc:sldMk cId="2708234532" sldId="762"/>
            <ac:spMk id="18" creationId="{08A31E7D-3051-4AAA-8F53-FF2E9B3C7196}"/>
          </ac:spMkLst>
        </pc:spChg>
        <pc:spChg chg="add mod">
          <ac:chgData name="Siegbert Rudolph" userId="2af4d44886c067cc" providerId="LiveId" clId="{74D449D5-C5EB-4D6B-B5BC-511111AECF6C}" dt="2020-06-20T06:45:04.378" v="1660"/>
          <ac:spMkLst>
            <pc:docMk/>
            <pc:sldMk cId="2708234532" sldId="762"/>
            <ac:spMk id="19" creationId="{2C88F617-D1CD-4F57-BCA2-578A5937A3AF}"/>
          </ac:spMkLst>
        </pc:spChg>
        <pc:spChg chg="del">
          <ac:chgData name="Siegbert Rudolph" userId="2af4d44886c067cc" providerId="LiveId" clId="{74D449D5-C5EB-4D6B-B5BC-511111AECF6C}" dt="2020-06-19T16:19:38.020" v="1331"/>
          <ac:spMkLst>
            <pc:docMk/>
            <pc:sldMk cId="2708234532" sldId="762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2705943983" sldId="763"/>
        </pc:sldMkLst>
        <pc:spChg chg="del">
          <ac:chgData name="Siegbert Rudolph" userId="2af4d44886c067cc" providerId="LiveId" clId="{74D449D5-C5EB-4D6B-B5BC-511111AECF6C}" dt="2020-06-19T16:19:38.021" v="1333"/>
          <ac:spMkLst>
            <pc:docMk/>
            <pc:sldMk cId="2705943983" sldId="763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21" v="1335"/>
          <ac:spMkLst>
            <pc:docMk/>
            <pc:sldMk cId="2705943983" sldId="763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62" v="176"/>
          <ac:spMkLst>
            <pc:docMk/>
            <pc:sldMk cId="2705943983" sldId="763"/>
            <ac:spMk id="14" creationId="{E1F9FC48-599A-4C9C-AD4E-DB528F2C0F52}"/>
          </ac:spMkLst>
        </pc:spChg>
        <pc:spChg chg="add mod">
          <ac:chgData name="Siegbert Rudolph" userId="2af4d44886c067cc" providerId="LiveId" clId="{74D449D5-C5EB-4D6B-B5BC-511111AECF6C}" dt="2020-06-19T16:17:42.168" v="437"/>
          <ac:spMkLst>
            <pc:docMk/>
            <pc:sldMk cId="2705943983" sldId="763"/>
            <ac:spMk id="17" creationId="{A2849CB5-B9D5-4038-85B4-9A69BFA0BA2E}"/>
          </ac:spMkLst>
        </pc:spChg>
        <pc:spChg chg="add mod">
          <ac:chgData name="Siegbert Rudolph" userId="2af4d44886c067cc" providerId="LiveId" clId="{74D449D5-C5EB-4D6B-B5BC-511111AECF6C}" dt="2020-06-19T16:18:18.339" v="541"/>
          <ac:spMkLst>
            <pc:docMk/>
            <pc:sldMk cId="2705943983" sldId="763"/>
            <ac:spMk id="18" creationId="{18BD83EA-CD44-4DEA-A570-40A7280C646F}"/>
          </ac:spMkLst>
        </pc:spChg>
        <pc:spChg chg="add mod">
          <ac:chgData name="Siegbert Rudolph" userId="2af4d44886c067cc" providerId="LiveId" clId="{74D449D5-C5EB-4D6B-B5BC-511111AECF6C}" dt="2020-06-20T06:45:04.381" v="1661"/>
          <ac:spMkLst>
            <pc:docMk/>
            <pc:sldMk cId="2705943983" sldId="763"/>
            <ac:spMk id="19" creationId="{17E53A46-DEE8-4745-8BEC-C945AB7E1F19}"/>
          </ac:spMkLst>
        </pc:spChg>
        <pc:spChg chg="del">
          <ac:chgData name="Siegbert Rudolph" userId="2af4d44886c067cc" providerId="LiveId" clId="{74D449D5-C5EB-4D6B-B5BC-511111AECF6C}" dt="2020-06-19T16:19:38.022" v="1337"/>
          <ac:spMkLst>
            <pc:docMk/>
            <pc:sldMk cId="2705943983" sldId="763"/>
            <ac:spMk id="66" creationId="{00000000-0000-0000-0000-000000000000}"/>
          </ac:spMkLst>
        </pc:spChg>
      </pc:sldChg>
      <pc:sldChg chg="addSp delSp modSp del mod modAnim">
        <pc:chgData name="Siegbert Rudolph" userId="2af4d44886c067cc" providerId="LiveId" clId="{74D449D5-C5EB-4D6B-B5BC-511111AECF6C}" dt="2020-06-23T15:11:26.338" v="5060" actId="47"/>
        <pc:sldMkLst>
          <pc:docMk/>
          <pc:sldMk cId="646734791" sldId="764"/>
        </pc:sldMkLst>
        <pc:spChg chg="del">
          <ac:chgData name="Siegbert Rudolph" userId="2af4d44886c067cc" providerId="LiveId" clId="{74D449D5-C5EB-4D6B-B5BC-511111AECF6C}" dt="2020-06-19T16:19:38.023" v="1339"/>
          <ac:spMkLst>
            <pc:docMk/>
            <pc:sldMk cId="646734791" sldId="764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8.024" v="1341"/>
          <ac:spMkLst>
            <pc:docMk/>
            <pc:sldMk cId="646734791" sldId="764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679" v="177"/>
          <ac:spMkLst>
            <pc:docMk/>
            <pc:sldMk cId="646734791" sldId="764"/>
            <ac:spMk id="14" creationId="{E09F99C6-97E8-4A3D-AD1A-D64A07672146}"/>
          </ac:spMkLst>
        </pc:spChg>
        <pc:spChg chg="add mod">
          <ac:chgData name="Siegbert Rudolph" userId="2af4d44886c067cc" providerId="LiveId" clId="{74D449D5-C5EB-4D6B-B5BC-511111AECF6C}" dt="2020-06-19T16:17:42.171" v="438"/>
          <ac:spMkLst>
            <pc:docMk/>
            <pc:sldMk cId="646734791" sldId="764"/>
            <ac:spMk id="17" creationId="{F1A50495-6BCF-4A03-98FB-B00442A137B1}"/>
          </ac:spMkLst>
        </pc:spChg>
        <pc:spChg chg="add mod">
          <ac:chgData name="Siegbert Rudolph" userId="2af4d44886c067cc" providerId="LiveId" clId="{74D449D5-C5EB-4D6B-B5BC-511111AECF6C}" dt="2020-06-19T16:18:18.344" v="542"/>
          <ac:spMkLst>
            <pc:docMk/>
            <pc:sldMk cId="646734791" sldId="764"/>
            <ac:spMk id="18" creationId="{87FCB49D-6A30-4578-8E4D-AE92E26982D5}"/>
          </ac:spMkLst>
        </pc:spChg>
        <pc:spChg chg="add mod">
          <ac:chgData name="Siegbert Rudolph" userId="2af4d44886c067cc" providerId="LiveId" clId="{74D449D5-C5EB-4D6B-B5BC-511111AECF6C}" dt="2020-06-20T06:45:04.383" v="1662"/>
          <ac:spMkLst>
            <pc:docMk/>
            <pc:sldMk cId="646734791" sldId="764"/>
            <ac:spMk id="19" creationId="{16B2B7BC-F9CA-407E-BD99-80DBEDBE64F5}"/>
          </ac:spMkLst>
        </pc:spChg>
        <pc:spChg chg="del">
          <ac:chgData name="Siegbert Rudolph" userId="2af4d44886c067cc" providerId="LiveId" clId="{74D449D5-C5EB-4D6B-B5BC-511111AECF6C}" dt="2020-06-19T16:19:38.024" v="1343"/>
          <ac:spMkLst>
            <pc:docMk/>
            <pc:sldMk cId="646734791" sldId="764"/>
            <ac:spMk id="66" creationId="{00000000-0000-0000-0000-000000000000}"/>
          </ac:spMkLst>
        </pc:spChg>
      </pc:sldChg>
      <pc:sldChg chg="addSp delSp modSp del mod modTransition modAnim">
        <pc:chgData name="Siegbert Rudolph" userId="2af4d44886c067cc" providerId="LiveId" clId="{74D449D5-C5EB-4D6B-B5BC-511111AECF6C}" dt="2020-06-23T15:11:26.338" v="5060" actId="47"/>
        <pc:sldMkLst>
          <pc:docMk/>
          <pc:sldMk cId="551822589" sldId="765"/>
        </pc:sldMkLst>
        <pc:spChg chg="del">
          <ac:chgData name="Siegbert Rudolph" userId="2af4d44886c067cc" providerId="LiveId" clId="{74D449D5-C5EB-4D6B-B5BC-511111AECF6C}" dt="2020-06-19T16:19:37.913" v="1047"/>
          <ac:spMkLst>
            <pc:docMk/>
            <pc:sldMk cId="551822589" sldId="765"/>
            <ac:spMk id="9" creationId="{00000000-0000-0000-0000-000000000000}"/>
          </ac:spMkLst>
        </pc:spChg>
        <pc:spChg chg="del">
          <ac:chgData name="Siegbert Rudolph" userId="2af4d44886c067cc" providerId="LiveId" clId="{74D449D5-C5EB-4D6B-B5BC-511111AECF6C}" dt="2020-06-19T16:19:37.914" v="1049"/>
          <ac:spMkLst>
            <pc:docMk/>
            <pc:sldMk cId="551822589" sldId="765"/>
            <ac:spMk id="10" creationId="{00000000-0000-0000-0000-000000000000}"/>
          </ac:spMkLst>
        </pc:spChg>
        <pc:spChg chg="add mod">
          <ac:chgData name="Siegbert Rudolph" userId="2af4d44886c067cc" providerId="LiveId" clId="{74D449D5-C5EB-4D6B-B5BC-511111AECF6C}" dt="2020-06-19T16:08:26.407" v="128"/>
          <ac:spMkLst>
            <pc:docMk/>
            <pc:sldMk cId="551822589" sldId="765"/>
            <ac:spMk id="14" creationId="{BF33A3C2-DC74-4206-8D70-8AD37458E580}"/>
          </ac:spMkLst>
        </pc:spChg>
        <pc:spChg chg="add mod">
          <ac:chgData name="Siegbert Rudolph" userId="2af4d44886c067cc" providerId="LiveId" clId="{74D449D5-C5EB-4D6B-B5BC-511111AECF6C}" dt="2020-06-19T16:17:41.861" v="389"/>
          <ac:spMkLst>
            <pc:docMk/>
            <pc:sldMk cId="551822589" sldId="765"/>
            <ac:spMk id="17" creationId="{24CFA1D5-E8FD-4395-99B1-8AF46BC82FAE}"/>
          </ac:spMkLst>
        </pc:spChg>
        <pc:spChg chg="add mod">
          <ac:chgData name="Siegbert Rudolph" userId="2af4d44886c067cc" providerId="LiveId" clId="{74D449D5-C5EB-4D6B-B5BC-511111AECF6C}" dt="2020-06-19T16:18:18.066" v="493"/>
          <ac:spMkLst>
            <pc:docMk/>
            <pc:sldMk cId="551822589" sldId="765"/>
            <ac:spMk id="18" creationId="{3135DD8A-B968-413B-A2C7-2F57FB8548F9}"/>
          </ac:spMkLst>
        </pc:spChg>
        <pc:spChg chg="add mod">
          <ac:chgData name="Siegbert Rudolph" userId="2af4d44886c067cc" providerId="LiveId" clId="{74D449D5-C5EB-4D6B-B5BC-511111AECF6C}" dt="2020-06-20T06:45:04.137" v="1613"/>
          <ac:spMkLst>
            <pc:docMk/>
            <pc:sldMk cId="551822589" sldId="765"/>
            <ac:spMk id="19" creationId="{2684C8D2-4F7D-4C40-9D36-24D26C680AFE}"/>
          </ac:spMkLst>
        </pc:spChg>
        <pc:spChg chg="del">
          <ac:chgData name="Siegbert Rudolph" userId="2af4d44886c067cc" providerId="LiveId" clId="{74D449D5-C5EB-4D6B-B5BC-511111AECF6C}" dt="2020-06-19T16:19:37.912" v="1045"/>
          <ac:spMkLst>
            <pc:docMk/>
            <pc:sldMk cId="551822589" sldId="765"/>
            <ac:spMk id="6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90388-E142-486A-9A35-B82F9143B759}" type="datetimeFigureOut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F261D31-D41E-4D5E-85A8-04A1FDF90B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239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/>
              <a:pPr>
                <a:defRPr/>
              </a:pPr>
              <a:t>13.09.2024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58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950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C5636-D9E0-4DF9-8A98-DF40A3C32D4E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9702-96DA-4123-80B2-C175AA516EF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20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B13B5-4488-4200-BEF0-56A85EA0F7ED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E7D4-B6AF-41CE-B9E1-933E34E9BBA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02C3-5C02-47AE-993D-24947A06D9DC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DBC1-B71A-43A0-9608-F477DE346DD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107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F9DB3-BE94-402B-B33B-6188C34B44F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67F0-5754-424E-9D98-80FF899FF5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6440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AD44A-B7AD-4328-B227-BFE2192A381B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FEB4-7148-402D-A6E3-34AFF3F8374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96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1CA1-9E51-480A-A07A-0E7D8584C895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18A62-6F58-4796-844A-1DE78E7B08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892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5D90-020C-4691-B4AA-2B2F98DF81A4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8E6B-F8B9-4C44-9A54-2ABEFBCAF6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721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AB3F1-6151-49F2-930C-B8E038924B4C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DD19-B194-4F04-82D6-0605551CC2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2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93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42D4-3034-4FE5-80B3-5473AF5D48F7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1098-89E9-4B77-B0EA-A04DD1C1697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7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7B1-5D8D-4B98-90C5-090B1BB35B9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98A2F-A915-47DD-935F-2D0977E4813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181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C879-DCE9-4DA1-888C-FED4E28B739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498E-F697-46D5-A634-5D669FDFCB9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7161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D9BF0-2A07-4E25-BC99-9A6D1FEBCA4B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461-5362-4DE6-86B4-14C181C0718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5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E0F1-DA2B-4525-BBBF-E45DB459B25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45B7A-6455-4EA0-BFE3-AB17A7D6363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67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DC7D-8035-48FE-ACC9-596FE5DDFBFF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C238-4593-438D-A7A1-949D7A05CA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229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220DE-EED3-44F7-B1BF-2301256A44C7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9593-0ADA-4B15-B31C-4160C9F679B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74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BFA1-5F37-478E-B8F9-1A44198778EA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CC5-8774-4A5A-8686-958EA7333D0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577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0B614-8E5C-4F77-BC15-F48B870A82CF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3A889-7975-4D34-A6C1-BDF28DA09C9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250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322E4-1D8B-4885-8EAA-2E1E9D7D833C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10F-E9F2-4BA2-9316-CC915B1162E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840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047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0FDC2-F274-4CF1-B0C5-84AFE602835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48505-4B2D-4178-B894-17A1B3FA0E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371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C483-569A-477A-8E1C-E0BF9864C651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441C-38D3-448A-8CF9-AC5A0796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9128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CF26-836A-4976-A17C-EEE5B272D79A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81BA-EC12-459D-B450-9A9237DFC3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3864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53F8-7055-45F5-B276-B318B72EE1D5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BBCE3-A541-428A-BE62-B9EB655C70F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4039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60B53-AD61-40DB-92B9-80997BD69F3B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890-D58D-4D77-ABDC-0CAF59B575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998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4BB6-0A96-4679-87E7-7A40DB629942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191B-E4FE-48D8-A236-4DCEFAD19D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770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1E920-9389-4CD6-9DC6-6666ACEA92FF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08FD-A59C-44B2-B893-4D8B97E1B4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342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D9D2-6CD1-45D4-998A-24C649EAF81D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1508-8875-4999-BD75-C138390666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0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56178-5F9F-44AC-9413-92404CA4E581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EB19-B0AF-44E6-8560-17516E5578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2586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4A675-217C-4492-B706-92ACA8BABB46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1B64-5F88-4809-87E9-D4072AB6197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617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401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744-B780-442C-9424-DA4D4ED607FA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407E-DD7A-4A98-82F9-251228E315E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0254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06CD-E8F1-4701-9FB9-341D8845F3CB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0FCC-4E16-4041-9471-E3D3105CC00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4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E16B-293E-43BA-8D08-693653BE69B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946EB-9C3F-429B-AA59-2305650827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9990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70EB-6975-44CA-A302-7C3AD0D4A98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A403-2D7F-4220-B450-8DB2F388C67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E15F-20E6-4F16-B3C7-B774968DBB0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28291-B488-42AB-BCDB-A3C5B209229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7538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FFA3A-8CC1-4463-85A4-B033C391805D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87EAA-F6A1-494E-B8A9-0B934452375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069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C376-5B09-4C09-B192-165559B6D80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CFC2-1E78-41F3-9E46-FAD61E693D0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7816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4A23-ED6F-4DB9-A18B-0D059A488D3F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BEF6-E827-4C63-85BF-5326D25BFF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94915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AC109-B690-4A42-AA67-B777BF266CF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F3C3-452A-455B-A8E8-BDFE55150C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546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BF0A-E659-4940-A848-7E9FB3A0B28D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D38EA-60FD-41C7-A7D4-2A87AE83BD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9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8672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897B7-3410-4068-804D-4923B18B8C0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5311-C5FD-462B-AC2B-E56E6162C35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535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E97E-8A43-42C0-BEEE-83F0D3C90964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8D8D-85D7-41BD-97BB-77CFC06793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581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58B45-6C50-4722-BA48-156C26E02D32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3C1E-5E4D-44D1-9DA1-3991D98C8C4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316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3AC28-D511-4804-BDE7-071A20CC873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3342-E34D-4A61-8702-1173E89F798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066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A19B-56DD-4323-A74C-F5039E58DE4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D9D-EAAD-4C08-895F-F7B506DAF90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6717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D9F3-6DB6-40D7-BFA7-7B3867C7B61C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16FB-C372-498B-8199-665BEE245E2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358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507C-13E3-485D-AE0A-344B7A2998EC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38FA5-6918-4088-9CDF-164FCDABC19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3085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62057-A3B4-438C-9459-24769B7EEDC2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B720-27BA-4555-829F-02A03FF9A9E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509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3D2D-EDDD-4E89-8169-F591664DF67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DA7E-DF07-498D-8238-20027BAED43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2196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D9A-3A92-4219-AD30-815279F10761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37D1C-76BF-4E86-AB49-C1AC7431582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4922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19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BBD7-7F6C-4384-A7CD-1BDCF8DC051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FD601-93BB-468E-8314-FDBEE656D86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00024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89E1-DFE8-4310-AE92-20AEEBC1B4F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9643-44C3-467C-8E77-9EF1F996412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193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8CE02-24D5-481E-9EBB-2A29BA0E97AC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BF26-7EF5-458A-8536-B007702566F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929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42CEE-4D0F-4646-A100-CE86DF41C1AE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B02C-E4E8-4C67-9DF2-07D89F147DE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1700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95A5-19E5-4312-B003-EC46CC806B7D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0E79-CA75-405C-A677-DBB2F58C842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213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5262C-6149-4623-9522-7E932FCBD093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8F2B0-6039-4534-BCE4-954A2F5E421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5315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B9FD3-5C9B-4F79-A472-C313218FD22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D10E-A5F0-4173-8445-D6E1ABEFDE1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685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B86D-3D81-4ADE-AA8A-834AFBCCE6DE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69F-863D-49B0-A143-F4B7FA61F39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341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0C07-1F04-4B67-928E-7D713A595525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5986-35F2-46CF-9599-CAF50CE527A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20909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9FBE-D85A-4880-ACFC-F51F670A4D69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4F40-B29A-4947-9B4A-3A4681D1962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1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 smtClean="0"/>
              <a:pPr>
                <a:defRPr/>
              </a:pPr>
              <a:t>13.09.2024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480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CB07F-C3B9-4404-9085-FE38671D1E9A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7327-9B86-481D-A896-F82E9FAFA67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437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0616-1371-40D0-BF0A-AE2F0478261F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14A-91A1-4A68-A7E0-2CCD002D82C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32002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5060-09BB-40A9-8382-AEF4131E2F17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683B5-C6F3-4B7A-B3A1-BF2BB2589D3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4930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3DEA-4188-4B3F-AE6B-B78254CBDBE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93C7-C21B-460F-8B21-7A57A62EB26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4225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B8A8-EE9B-4381-AB83-A7D603A03E26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33E-FE1F-4DC9-BB2C-0EE5F874A9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391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9BA04-F045-46B9-87AE-7F1D0084EAAA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BE42F-8A13-4D68-BBB1-5D2DC06043B1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8434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9581-0461-4ED7-AA79-C069BE59B5FE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C3561-2FCF-44D9-8DBA-951082F8D28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8324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4146-41D1-4BAB-9BC4-7E9F833E9431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ED25A-DD8A-4D41-BE4E-12C87D04FF5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6012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DF2CF2C-273C-40B2-B53C-2AC34149DBEF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79F28-82AF-427D-8B64-48F6915DBF4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607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03B3AB6-9B05-46E4-8C65-8BC766D53494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F111-4AE5-4140-A155-23AE83E96F7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0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5547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E3F047-9485-4576-A6B2-F17CB32536C0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5780-1A1B-4EDB-BE57-B8F0D125855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885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7872046-142C-4537-8C8A-E50EF74A6B49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BC2-1699-411A-9B0D-ECC311F34E85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52834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9D0E6E-A700-4648-896A-91ABA2546D48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12F3-4665-4A61-91C9-D57CC374CDC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542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05EE883-50B8-4ACD-BF13-6AEA3D4E4528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D012-93CD-4046-AEF2-C20A877591A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000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A7BA-E402-4949-AA07-1536DC71DFD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7758-FF3D-4B32-8BA3-E0DA71DC047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4432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7060B0-0A14-4256-8510-48FE7BC45DD3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FCB4-31EF-4641-AFAC-A3C15AF44E32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2667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7413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EA19D5-F4F9-47F3-9303-47AF9D3E18A8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9805-E83E-40B6-8134-F5B69DFEF12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11311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93039D-D6AC-4370-B55C-8466119F8A53}" type="datetime1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9BAC-7650-45AB-B4C4-7E4539DFCDD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5882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4CFF-8EEE-4F66-A066-BB3857889C2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876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F0CFF9-3187-4C3A-9B87-233579BBA120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65AE-2A1C-4D94-97A8-C7D95738420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0872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D6676-0A1E-4E3C-B635-31D4C069C02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3293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3D4B6-B437-493D-969B-0EAE079F97A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278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BA81A-6C3B-4BB0-B025-824202AFD77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01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2C57-7BD9-4E2A-8E38-AE60DAD2572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222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B7FB4-7658-47F7-B385-547FE195272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0770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797550" y="14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D7E155-F759-4E38-9C04-F8F69322F7B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913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1FE87-CC01-4FF5-82F5-BB9D2E101A6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4446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/>
              <a:t>Bild  durch  Klicken  auf  Symbol 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1B269-B9C1-4F13-848F-ECB4797A62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3974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E4BC0-C1BE-4BB1-A4C5-ED2D6DEB623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48141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5767D-2752-42A4-A088-6760A03130B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90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latin typeface="Trebuchet MS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 smtClean="0"/>
              <a:pPr>
                <a:defRPr/>
              </a:pPr>
              <a:t>13.09.2024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5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468" r:id="rId7"/>
    <p:sldLayoutId id="2147486541" r:id="rId8"/>
    <p:sldLayoutId id="2147486542" r:id="rId9"/>
    <p:sldLayoutId id="2147486543" r:id="rId10"/>
    <p:sldLayoutId id="214748654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DFD83-B327-4CE9-967F-633DC993C34D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FB691F5-B9D6-4015-BA22-92EB8E0C834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69" r:id="rId1"/>
    <p:sldLayoutId id="2147486470" r:id="rId2"/>
    <p:sldLayoutId id="2147486471" r:id="rId3"/>
    <p:sldLayoutId id="2147486472" r:id="rId4"/>
    <p:sldLayoutId id="2147486473" r:id="rId5"/>
    <p:sldLayoutId id="2147486474" r:id="rId6"/>
    <p:sldLayoutId id="2147486475" r:id="rId7"/>
    <p:sldLayoutId id="2147486476" r:id="rId8"/>
    <p:sldLayoutId id="2147486477" r:id="rId9"/>
    <p:sldLayoutId id="2147486478" r:id="rId10"/>
    <p:sldLayoutId id="21474864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7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4D25FE-6116-4786-BF95-9085D1D45A51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47A83ADA-95F7-4A56-9BBA-405099FD334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0" r:id="rId1"/>
    <p:sldLayoutId id="2147486481" r:id="rId2"/>
    <p:sldLayoutId id="2147486482" r:id="rId3"/>
    <p:sldLayoutId id="2147486483" r:id="rId4"/>
    <p:sldLayoutId id="2147486484" r:id="rId5"/>
    <p:sldLayoutId id="2147486485" r:id="rId6"/>
    <p:sldLayoutId id="2147486486" r:id="rId7"/>
    <p:sldLayoutId id="2147486487" r:id="rId8"/>
    <p:sldLayoutId id="2147486488" r:id="rId9"/>
    <p:sldLayoutId id="2147486489" r:id="rId10"/>
    <p:sldLayoutId id="21474864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09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CE99BF-5649-4C31-9973-21C21CA27A4F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804F15B-0C8C-4A88-A00D-34B62FDBFF4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1" r:id="rId1"/>
    <p:sldLayoutId id="2147486492" r:id="rId2"/>
    <p:sldLayoutId id="2147486493" r:id="rId3"/>
    <p:sldLayoutId id="2147486494" r:id="rId4"/>
    <p:sldLayoutId id="2147486495" r:id="rId5"/>
    <p:sldLayoutId id="2147486496" r:id="rId6"/>
    <p:sldLayoutId id="2147486497" r:id="rId7"/>
    <p:sldLayoutId id="2147486498" r:id="rId8"/>
    <p:sldLayoutId id="2147486499" r:id="rId9"/>
    <p:sldLayoutId id="2147486500" r:id="rId10"/>
    <p:sldLayoutId id="21474865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474A22-6DC3-4EFD-9028-97240753486F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E713E413-FD60-4C92-993A-223DA805B1A8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2" r:id="rId1"/>
    <p:sldLayoutId id="2147486503" r:id="rId2"/>
    <p:sldLayoutId id="2147486504" r:id="rId3"/>
    <p:sldLayoutId id="2147486505" r:id="rId4"/>
    <p:sldLayoutId id="2147486506" r:id="rId5"/>
    <p:sldLayoutId id="2147486507" r:id="rId6"/>
    <p:sldLayoutId id="2147486508" r:id="rId7"/>
    <p:sldLayoutId id="2147486509" r:id="rId8"/>
    <p:sldLayoutId id="2147486510" r:id="rId9"/>
    <p:sldLayoutId id="2147486511" r:id="rId10"/>
    <p:sldLayoutId id="214748651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614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5E5DA1-B5E4-436A-8E1E-B86D81DF06EE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3EAC2A5C-309C-464E-A174-FF189516B5E0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14" r:id="rId2"/>
    <p:sldLayoutId id="2147486515" r:id="rId3"/>
    <p:sldLayoutId id="2147486516" r:id="rId4"/>
    <p:sldLayoutId id="2147486517" r:id="rId5"/>
    <p:sldLayoutId id="2147486518" r:id="rId6"/>
    <p:sldLayoutId id="2147486519" r:id="rId7"/>
    <p:sldLayoutId id="2147486520" r:id="rId8"/>
    <p:sldLayoutId id="2147486521" r:id="rId9"/>
    <p:sldLayoutId id="2147486522" r:id="rId10"/>
    <p:sldLayoutId id="214748652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2AAF1-9ADB-4B22-BDAE-F09D272D1F67}" type="datetime1">
              <a:rPr lang="de-DE"/>
              <a:pPr>
                <a:defRPr/>
              </a:pPr>
              <a:t>13.09.2024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5663F3A-39C7-4BCA-A7D8-5DAF0BC349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  <p:sldLayoutId id="21474865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332194-AFF1-4B43-8F03-4E170F06935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74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447832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solidFill>
                  <a:prstClr val="black"/>
                </a:solidFill>
                <a:latin typeface="Trebuchet MS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988" cy="2301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prstClr val="black"/>
                </a:solidFill>
                <a:latin typeface="Trebuchet MS" pitchFamily="34" charset="0"/>
              </a:rPr>
              <a:t>Lesemotivationstraining</a:t>
            </a:r>
          </a:p>
        </p:txBody>
      </p:sp>
      <p:sp>
        <p:nvSpPr>
          <p:cNvPr id="103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3C2D63B-52DA-48D2-A871-2AC9A06B23D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13.09.2024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46" r:id="rId1"/>
    <p:sldLayoutId id="2147486547" r:id="rId2"/>
    <p:sldLayoutId id="2147486548" r:id="rId3"/>
    <p:sldLayoutId id="2147486549" r:id="rId4"/>
    <p:sldLayoutId id="2147486550" r:id="rId5"/>
    <p:sldLayoutId id="2147486551" r:id="rId6"/>
    <p:sldLayoutId id="2147486552" r:id="rId7"/>
    <p:sldLayoutId id="2147486553" r:id="rId8"/>
    <p:sldLayoutId id="2147486554" r:id="rId9"/>
    <p:sldLayoutId id="2147486555" r:id="rId10"/>
    <p:sldLayoutId id="214748655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22950" y="133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fld id="{0A155F3B-9F7C-4CB0-83DA-0CFF7D04DF63}" type="slidenum">
              <a:rPr lang="de-DE" smtClean="0">
                <a:cs typeface="Arial" pitchFamily="34" charset="0"/>
              </a:rPr>
              <a:pPr/>
              <a:t>‹Nr.›</a:t>
            </a:fld>
            <a:endParaRPr lang="de-DE" dirty="0">
              <a:cs typeface="Arial" pitchFamily="34" charset="0"/>
            </a:endParaRPr>
          </a:p>
        </p:txBody>
      </p:sp>
      <p:sp>
        <p:nvSpPr>
          <p:cNvPr id="1027" name="Textfeld 6"/>
          <p:cNvSpPr txBox="1">
            <a:spLocks noChangeArrowheads="1"/>
          </p:cNvSpPr>
          <p:nvPr/>
        </p:nvSpPr>
        <p:spPr bwMode="auto">
          <a:xfrm>
            <a:off x="179388" y="179388"/>
            <a:ext cx="1189037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</a:rPr>
              <a:t>Übungsart:</a:t>
            </a:r>
          </a:p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</a:rPr>
              <a:t>Titel:  </a:t>
            </a:r>
          </a:p>
          <a:p>
            <a:pPr>
              <a:defRPr/>
            </a:pPr>
            <a:r>
              <a:rPr lang="de-DE" sz="1600" dirty="0">
                <a:solidFill>
                  <a:prstClr val="black"/>
                </a:solidFill>
                <a:latin typeface="Trebuchet MS" panose="020B0603020202020204" pitchFamily="34" charset="0"/>
              </a:rPr>
              <a:t>Quelle:  </a:t>
            </a:r>
          </a:p>
        </p:txBody>
      </p:sp>
      <p:sp>
        <p:nvSpPr>
          <p:cNvPr id="1028" name="Textfeld 7"/>
          <p:cNvSpPr txBox="1">
            <a:spLocks noChangeArrowheads="1"/>
          </p:cNvSpPr>
          <p:nvPr/>
        </p:nvSpPr>
        <p:spPr bwMode="auto">
          <a:xfrm>
            <a:off x="7180263" y="196850"/>
            <a:ext cx="1513556" cy="80021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1000" b="1" dirty="0">
                <a:solidFill>
                  <a:prstClr val="black"/>
                </a:solidFill>
                <a:latin typeface="Trebuchet MS" panose="020B0603020202020204" pitchFamily="34" charset="0"/>
              </a:rPr>
              <a:t>Seite:</a:t>
            </a:r>
          </a:p>
          <a:p>
            <a:pPr>
              <a:defRPr/>
            </a:pPr>
            <a:endParaRPr lang="de-DE" sz="1200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Bearbeitet  von:  </a:t>
            </a:r>
          </a:p>
          <a:p>
            <a:pPr>
              <a:defRPr/>
            </a:pPr>
            <a:r>
              <a:rPr lang="de-DE" sz="1200" b="1" dirty="0">
                <a:solidFill>
                  <a:prstClr val="black"/>
                </a:solidFill>
                <a:latin typeface="Trebuchet MS" panose="020B0603020202020204" pitchFamily="34" charset="0"/>
              </a:rPr>
              <a:t>Siegbert  Rudolph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250825" y="981075"/>
            <a:ext cx="828198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Grafik 9" descr="lesekoch_logo_mit_Hintergrund-1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0350" y="6353175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feld 10"/>
          <p:cNvSpPr txBox="1">
            <a:spLocks noChangeArrowheads="1"/>
          </p:cNvSpPr>
          <p:nvPr/>
        </p:nvSpPr>
        <p:spPr bwMode="auto">
          <a:xfrm>
            <a:off x="1250950" y="6584950"/>
            <a:ext cx="1423788" cy="2308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prstClr val="black"/>
                </a:solidFill>
                <a:latin typeface="Trebuchet MS" panose="020B0603020202020204" pitchFamily="34" charset="0"/>
              </a:rPr>
              <a:t>Lesemotivationstraining</a:t>
            </a:r>
          </a:p>
        </p:txBody>
      </p:sp>
    </p:spTree>
    <p:extLst>
      <p:ext uri="{BB962C8B-B14F-4D97-AF65-F5344CB8AC3E}">
        <p14:creationId xmlns:p14="http://schemas.microsoft.com/office/powerpoint/2010/main" val="14208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4" r:id="rId1"/>
    <p:sldLayoutId id="2147486595" r:id="rId2"/>
    <p:sldLayoutId id="2147486596" r:id="rId3"/>
    <p:sldLayoutId id="2147486597" r:id="rId4"/>
    <p:sldLayoutId id="2147486598" r:id="rId5"/>
    <p:sldLayoutId id="2147486599" r:id="rId6"/>
    <p:sldLayoutId id="2147486600" r:id="rId7"/>
    <p:sldLayoutId id="2147486601" r:id="rId8"/>
    <p:sldLayoutId id="2147486602" r:id="rId9"/>
    <p:sldLayoutId id="2147486603" r:id="rId10"/>
    <p:sldLayoutId id="21474866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60350" y="219075"/>
            <a:ext cx="1071563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Titel:</a:t>
            </a:r>
          </a:p>
          <a:p>
            <a:r>
              <a:rPr lang="de-DE" sz="2000" dirty="0">
                <a:solidFill>
                  <a:schemeClr val="bg1"/>
                </a:solidFill>
                <a:latin typeface="Trebuchet MS" pitchFamily="34" charset="0"/>
              </a:rPr>
              <a:t>Quelle:</a:t>
            </a:r>
          </a:p>
        </p:txBody>
      </p:sp>
      <p:sp>
        <p:nvSpPr>
          <p:cNvPr id="12" name="Rechteck 11">
            <a:hlinkClick r:id="" action="ppaction://hlinkshowjump?jump=nextslide"/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15" name="Foliennummernplatzhalter 27"/>
          <p:cNvSpPr>
            <a:spLocks noGrp="1"/>
          </p:cNvSpPr>
          <p:nvPr>
            <p:ph type="sldNum" sz="quarter" idx="12"/>
          </p:nvPr>
        </p:nvSpPr>
        <p:spPr>
          <a:xfrm>
            <a:off x="5822950" y="133350"/>
            <a:ext cx="2133600" cy="365125"/>
          </a:xfrm>
        </p:spPr>
        <p:txBody>
          <a:bodyPr/>
          <a:lstStyle/>
          <a:p>
            <a:pPr>
              <a:defRPr/>
            </a:pPr>
            <a:fld id="{221578E3-F516-4360-8F12-4081310FC682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17" name="shpLesekochValidCheck" descr="lesekoch_logo_mit_Hintergrund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09" y="139285"/>
            <a:ext cx="1017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4"/>
          <p:cNvSpPr txBox="1">
            <a:spLocks noChangeArrowheads="1"/>
          </p:cNvSpPr>
          <p:nvPr/>
        </p:nvSpPr>
        <p:spPr bwMode="auto">
          <a:xfrm>
            <a:off x="620825" y="1268760"/>
            <a:ext cx="1544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Übungsart:</a:t>
            </a: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Titel:</a:t>
            </a: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endParaRPr 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 algn="r"/>
            <a:r>
              <a:rPr lang="de-DE" sz="2000" b="1" dirty="0">
                <a:solidFill>
                  <a:prstClr val="black"/>
                </a:solidFill>
                <a:latin typeface="Trebuchet MS" pitchFamily="34" charset="0"/>
              </a:rPr>
              <a:t>Textquelle:</a:t>
            </a:r>
          </a:p>
        </p:txBody>
      </p:sp>
      <p:sp>
        <p:nvSpPr>
          <p:cNvPr id="23" name="Textfeld 10"/>
          <p:cNvSpPr txBox="1">
            <a:spLocks noChangeArrowheads="1"/>
          </p:cNvSpPr>
          <p:nvPr/>
        </p:nvSpPr>
        <p:spPr bwMode="auto">
          <a:xfrm>
            <a:off x="2227263" y="1268760"/>
            <a:ext cx="435888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 dirty="0" err="1">
                <a:solidFill>
                  <a:prstClr val="black"/>
                </a:solidFill>
                <a:latin typeface="Trebuchet MS" pitchFamily="34" charset="0"/>
              </a:rPr>
              <a:t>Suchsel</a:t>
            </a:r>
            <a:endParaRPr lang="de-DE" altLang="de-DE" sz="4000" b="1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4000" b="1">
                <a:solidFill>
                  <a:prstClr val="black"/>
                </a:solidFill>
                <a:latin typeface="Trebuchet MS" pitchFamily="34" charset="0"/>
              </a:rPr>
              <a:t>1 - Wörter </a:t>
            </a:r>
            <a:r>
              <a:rPr lang="de-DE" altLang="de-DE" sz="4000" b="1" dirty="0">
                <a:solidFill>
                  <a:prstClr val="black"/>
                </a:solidFill>
                <a:latin typeface="Trebuchet MS" pitchFamily="34" charset="0"/>
              </a:rPr>
              <a:t>finden</a:t>
            </a:r>
          </a:p>
        </p:txBody>
      </p:sp>
      <p:sp>
        <p:nvSpPr>
          <p:cNvPr id="27" name="Textfeld 12"/>
          <p:cNvSpPr txBox="1">
            <a:spLocks noChangeArrowheads="1"/>
          </p:cNvSpPr>
          <p:nvPr/>
        </p:nvSpPr>
        <p:spPr bwMode="auto">
          <a:xfrm>
            <a:off x="2227263" y="2778638"/>
            <a:ext cx="50642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solidFill>
                  <a:prstClr val="black"/>
                </a:solidFill>
                <a:latin typeface="Trebuchet MS" pitchFamily="34" charset="0"/>
              </a:rPr>
              <a:t>Siegbert Rudolph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2000" b="1" dirty="0">
              <a:solidFill>
                <a:prstClr val="black"/>
              </a:solidFill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rebuchet MS" pitchFamily="34" charset="0"/>
              </a:rPr>
              <a:t>Finde ein Wort pro Seite!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Trebuchet MS" pitchFamily="34" charset="0"/>
              </a:rPr>
              <a:t>Die Wörter sind immer waagrecht geschrieben.</a:t>
            </a: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 dirty="0">
              <a:latin typeface="Trebuchet MS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</a:rPr>
              <a:t>Druckversion: </a:t>
            </a:r>
            <a:r>
              <a:rPr lang="de-DE" altLang="de-DE" sz="1800" dirty="0">
                <a:latin typeface="Trebuchet MS" pitchFamily="34" charset="0"/>
              </a:rPr>
              <a:t>Satz rechts abdecken!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604447" y="5376397"/>
            <a:ext cx="3344955" cy="707886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000" dirty="0">
                <a:latin typeface="Trebuchet MS" pitchFamily="34" charset="0"/>
              </a:rPr>
              <a:t>Präsentation starten: F5</a:t>
            </a:r>
          </a:p>
          <a:p>
            <a:pPr eaLnBrk="0" hangingPunct="0">
              <a:defRPr/>
            </a:pPr>
            <a:r>
              <a:rPr lang="de-DE" sz="2000" dirty="0">
                <a:latin typeface="Trebuchet MS" pitchFamily="34" charset="0"/>
              </a:rPr>
              <a:t>Präsentation verlassen: ESC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E992E8E-9D42-28BC-8A86-3A27E4A9AA54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689693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907190" y="4007482"/>
            <a:ext cx="224087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E5CEF497-0D74-4B69-B716-1C6F9B2F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90B3F05-4707-4218-A595-D80391EF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1D59A64-DD16-4BCF-A853-A0D96A5E75B8}"/>
              </a:ext>
            </a:extLst>
          </p:cNvPr>
          <p:cNvSpPr/>
          <p:nvPr/>
        </p:nvSpPr>
        <p:spPr>
          <a:xfrm>
            <a:off x="5855792" y="1052736"/>
            <a:ext cx="1830950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Auf dem Hals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sitzt der Kopf.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D6677AA-A3BF-4A79-882E-D700F5376EF9}"/>
              </a:ext>
            </a:extLst>
          </p:cNvPr>
          <p:cNvSpPr/>
          <p:nvPr/>
        </p:nvSpPr>
        <p:spPr>
          <a:xfrm>
            <a:off x="2870881" y="39330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946215-9D5C-4CD9-B1B5-258BD689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31" y="1241803"/>
            <a:ext cx="470652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AF6605-FEF1-4455-B6F2-3DA2CD4537E7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B654821-B378-44E2-A038-F157D191A153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9444AD-2669-457D-B130-5CF9D89C4EB9}"/>
              </a:ext>
            </a:extLst>
          </p:cNvPr>
          <p:cNvSpPr/>
          <p:nvPr/>
        </p:nvSpPr>
        <p:spPr>
          <a:xfrm rot="10800000">
            <a:off x="6260154" y="2718581"/>
            <a:ext cx="2234907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Manche Menschen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kriegen den Hals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nicht voll.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F6A67-2031-D1BD-D1CC-C4B6C4E24700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10</a:t>
            </a:r>
          </a:p>
        </p:txBody>
      </p:sp>
    </p:spTree>
    <p:extLst>
      <p:ext uri="{BB962C8B-B14F-4D97-AF65-F5344CB8AC3E}">
        <p14:creationId xmlns:p14="http://schemas.microsoft.com/office/powerpoint/2010/main" val="32616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87429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547150" y="2953240"/>
            <a:ext cx="224087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A4CA21CF-8771-454B-9ED7-5DE6D626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18FED91-EB77-40E5-8B43-324B87C3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F65E10-8687-4884-B30F-6489611704AF}"/>
              </a:ext>
            </a:extLst>
          </p:cNvPr>
          <p:cNvSpPr/>
          <p:nvPr/>
        </p:nvSpPr>
        <p:spPr>
          <a:xfrm>
            <a:off x="5516953" y="1105597"/>
            <a:ext cx="3462807" cy="2344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Zelt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eine Behausung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aus Stoff oder Fellen,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mit Stangen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Schnüren befestigt sind.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8695C51-BBEA-4609-B138-3F6E5391D587}"/>
              </a:ext>
            </a:extLst>
          </p:cNvPr>
          <p:cNvSpPr/>
          <p:nvPr/>
        </p:nvSpPr>
        <p:spPr>
          <a:xfrm>
            <a:off x="2506790" y="285293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A86159-FE38-4703-ACF8-2A51FD9D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65" y="1234250"/>
            <a:ext cx="470652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4271D0-CDBE-43E9-923A-7306F14F634E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09563CC-1AB4-492D-BC24-D691FF22F362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360E7C5-B56D-4992-B891-A87430E7A1B8}"/>
              </a:ext>
            </a:extLst>
          </p:cNvPr>
          <p:cNvSpPr/>
          <p:nvPr/>
        </p:nvSpPr>
        <p:spPr>
          <a:xfrm rot="10800000">
            <a:off x="6054974" y="3909986"/>
            <a:ext cx="2645276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Heute Nacht schlafen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 im Zelt.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F64025A-BF43-E122-B31B-F5EE9914E038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11</a:t>
            </a:r>
          </a:p>
        </p:txBody>
      </p:sp>
    </p:spTree>
    <p:extLst>
      <p:ext uri="{BB962C8B-B14F-4D97-AF65-F5344CB8AC3E}">
        <p14:creationId xmlns:p14="http://schemas.microsoft.com/office/powerpoint/2010/main" val="39354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66637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37810" y="2961782"/>
            <a:ext cx="341025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30FAEB6E-5DB5-4DFA-ADBC-1C9CF350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623011-B6D9-496A-B5BC-EBFB9859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F54A381-13E5-4DF7-955C-EE6D7BD65670}"/>
              </a:ext>
            </a:extLst>
          </p:cNvPr>
          <p:cNvSpPr/>
          <p:nvPr/>
        </p:nvSpPr>
        <p:spPr>
          <a:xfrm>
            <a:off x="5864812" y="1124744"/>
            <a:ext cx="2456122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Wörtern können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 uns ausdrücken!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B08C6A2-9BA0-43E5-AE84-6EE144FBCE99}"/>
              </a:ext>
            </a:extLst>
          </p:cNvPr>
          <p:cNvSpPr/>
          <p:nvPr/>
        </p:nvSpPr>
        <p:spPr>
          <a:xfrm>
            <a:off x="1714830" y="2887661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22BA20-0E30-4DC7-974C-C590AED0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81" y="1225718"/>
            <a:ext cx="474919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FBA024-AD66-4386-ADED-41B5FABFB043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728C163-FAEF-41B6-B086-F88725C4245B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3A17FC-8AC3-4DA0-AE68-6898713CAFA2}"/>
              </a:ext>
            </a:extLst>
          </p:cNvPr>
          <p:cNvSpPr/>
          <p:nvPr/>
        </p:nvSpPr>
        <p:spPr>
          <a:xfrm rot="10800000">
            <a:off x="6325075" y="2949413"/>
            <a:ext cx="2105063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Im Duden stehen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viele Wörter.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DA0323E-378A-1B51-D12F-9665F48BD21A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12</a:t>
            </a:r>
          </a:p>
        </p:txBody>
      </p:sp>
    </p:spTree>
    <p:extLst>
      <p:ext uri="{BB962C8B-B14F-4D97-AF65-F5344CB8AC3E}">
        <p14:creationId xmlns:p14="http://schemas.microsoft.com/office/powerpoint/2010/main" val="120630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7465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529898" y="4007482"/>
            <a:ext cx="269017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4219A0B6-174F-45DD-875B-74B4C444C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49CBEEE-8CA2-4AC8-B982-61B91ECB0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FD95954-B889-42F9-8D90-1EBC39B23B4F}"/>
              </a:ext>
            </a:extLst>
          </p:cNvPr>
          <p:cNvSpPr/>
          <p:nvPr/>
        </p:nvSpPr>
        <p:spPr>
          <a:xfrm>
            <a:off x="5551263" y="1137605"/>
            <a:ext cx="3254609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Salat ist gesund,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weil er viele Vitamine hat.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6C33E6F-E187-4E50-88A7-409177F27CC9}"/>
              </a:ext>
            </a:extLst>
          </p:cNvPr>
          <p:cNvSpPr/>
          <p:nvPr/>
        </p:nvSpPr>
        <p:spPr>
          <a:xfrm>
            <a:off x="2524697" y="394012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82F7E3-4E24-4206-8B37-D18B6E146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1" y="1234250"/>
            <a:ext cx="474919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327D9F-FCFB-4D2A-8E87-D595675CC823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F7BFD11-A0CA-4345-94E2-F34980ADD410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5B7AB19-5FA7-4E4E-9655-B9BB8DE64992}"/>
              </a:ext>
            </a:extLst>
          </p:cNvPr>
          <p:cNvSpPr/>
          <p:nvPr/>
        </p:nvSpPr>
        <p:spPr>
          <a:xfrm rot="10800000">
            <a:off x="6007842" y="3180245"/>
            <a:ext cx="2739533" cy="49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 essen gerne Salat.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9A6062F-0C9B-72B8-AB2F-CC084DB79301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13</a:t>
            </a:r>
          </a:p>
        </p:txBody>
      </p:sp>
    </p:spTree>
    <p:extLst>
      <p:ext uri="{BB962C8B-B14F-4D97-AF65-F5344CB8AC3E}">
        <p14:creationId xmlns:p14="http://schemas.microsoft.com/office/powerpoint/2010/main" val="23406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186530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39752" y="2423306"/>
            <a:ext cx="269017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9201FEA6-9506-45B6-B9C1-F1233910A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0B7F394-CCA1-4A75-A923-EA208A41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DD9FB46-3677-4C49-9A10-BD547B55DACD}"/>
              </a:ext>
            </a:extLst>
          </p:cNvPr>
          <p:cNvSpPr/>
          <p:nvPr/>
        </p:nvSpPr>
        <p:spPr>
          <a:xfrm>
            <a:off x="6058171" y="1115028"/>
            <a:ext cx="2330253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einem Paket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sind Dinge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Papier umhüllt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eingepackt.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BDA1131-EA28-451E-BAF0-48E2F355D2FA}"/>
              </a:ext>
            </a:extLst>
          </p:cNvPr>
          <p:cNvSpPr/>
          <p:nvPr/>
        </p:nvSpPr>
        <p:spPr>
          <a:xfrm>
            <a:off x="2309438" y="235594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55B159D-C793-4B8E-B3CD-EC1BC912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29" y="1249808"/>
            <a:ext cx="474309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4BC8F0-349A-40CB-A27C-43B9F763C62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11690D0-8C77-43A8-94D9-D36C5489BF12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4E1F9CB-506E-4700-8D31-DF34D7FA0901}"/>
              </a:ext>
            </a:extLst>
          </p:cNvPr>
          <p:cNvSpPr/>
          <p:nvPr/>
        </p:nvSpPr>
        <p:spPr>
          <a:xfrm rot="10800000">
            <a:off x="6155958" y="3765971"/>
            <a:ext cx="2443298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Mein Geschenk kam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einem Paket.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7D83BD-0830-C9A0-2831-FDFF2EAC90FE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14</a:t>
            </a:r>
          </a:p>
        </p:txBody>
      </p:sp>
    </p:spTree>
    <p:extLst>
      <p:ext uri="{BB962C8B-B14F-4D97-AF65-F5344CB8AC3E}">
        <p14:creationId xmlns:p14="http://schemas.microsoft.com/office/powerpoint/2010/main" val="41150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73818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395022" y="5015594"/>
            <a:ext cx="269017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024EC771-2561-4B62-ACF0-D60FDA007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C9ED076-C775-4188-8B05-9261B1A3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9DF70CD-C800-4953-A21B-A3645FD9DBF4}"/>
              </a:ext>
            </a:extLst>
          </p:cNvPr>
          <p:cNvSpPr/>
          <p:nvPr/>
        </p:nvSpPr>
        <p:spPr>
          <a:xfrm>
            <a:off x="5551263" y="1281366"/>
            <a:ext cx="3264035" cy="49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Jahr hat zwölf Monate.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96CEA58-7CEA-45CE-891D-321AFFA9A44C}"/>
              </a:ext>
            </a:extLst>
          </p:cNvPr>
          <p:cNvSpPr/>
          <p:nvPr/>
        </p:nvSpPr>
        <p:spPr>
          <a:xfrm>
            <a:off x="1326269" y="494823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7BEC32-EBDB-4823-A123-5729E0433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77" y="1234250"/>
            <a:ext cx="474309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026669-5CDD-47C5-8A49-173356C38E15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B523E0-D891-4101-B852-314FF04108A0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5C23F30-ABC4-4FE2-8A60-353BD8DE0CDE}"/>
              </a:ext>
            </a:extLst>
          </p:cNvPr>
          <p:cNvSpPr/>
          <p:nvPr/>
        </p:nvSpPr>
        <p:spPr>
          <a:xfrm rot="10800000">
            <a:off x="5823979" y="2949413"/>
            <a:ext cx="3107261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Monat ist der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zwölfte Teil eines Jahres.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FF43FB4-5BB6-C2C5-5BCF-46EE7A7B8C5E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15</a:t>
            </a:r>
          </a:p>
        </p:txBody>
      </p:sp>
    </p:spTree>
    <p:extLst>
      <p:ext uri="{BB962C8B-B14F-4D97-AF65-F5344CB8AC3E}">
        <p14:creationId xmlns:p14="http://schemas.microsoft.com/office/powerpoint/2010/main" val="34078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93000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13874" y="4007482"/>
            <a:ext cx="3338246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5533A885-E061-4B64-B800-E18DEE339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1F62311-D094-4952-AEB3-C08EB1A69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B3C6196-E3AD-4056-A2ED-6B3D10BFCBAE}"/>
              </a:ext>
            </a:extLst>
          </p:cNvPr>
          <p:cNvSpPr/>
          <p:nvPr/>
        </p:nvSpPr>
        <p:spPr>
          <a:xfrm>
            <a:off x="5915442" y="1222580"/>
            <a:ext cx="2459328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Moment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geht schnell vorbei.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809F496-8848-4664-A4D7-BE4250E4F8E2}"/>
              </a:ext>
            </a:extLst>
          </p:cNvPr>
          <p:cNvSpPr/>
          <p:nvPr/>
        </p:nvSpPr>
        <p:spPr>
          <a:xfrm>
            <a:off x="2261062" y="394012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3FCF6E-01E2-4352-938E-6F41EC75A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29" y="1199740"/>
            <a:ext cx="474309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B78F298-26D8-4B8E-BCB4-26FCC454D7F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1B1E31-0D98-4AA5-8C66-EB3292463F3A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3701CE1-8F09-4998-BAC8-8E19158A3326}"/>
              </a:ext>
            </a:extLst>
          </p:cNvPr>
          <p:cNvSpPr/>
          <p:nvPr/>
        </p:nvSpPr>
        <p:spPr>
          <a:xfrm rot="10800000">
            <a:off x="6353929" y="2949413"/>
            <a:ext cx="2047355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Für den Moment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habe ich genug.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C16699-7245-E037-0253-B872D00029AB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16</a:t>
            </a:r>
          </a:p>
        </p:txBody>
      </p:sp>
    </p:spTree>
    <p:extLst>
      <p:ext uri="{BB962C8B-B14F-4D97-AF65-F5344CB8AC3E}">
        <p14:creationId xmlns:p14="http://schemas.microsoft.com/office/powerpoint/2010/main" val="21898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49377"/>
              </p:ext>
            </p:extLst>
          </p:nvPr>
        </p:nvGraphicFramePr>
        <p:xfrm>
          <a:off x="683568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755576" y="2961866"/>
            <a:ext cx="3888432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4AEB29D5-8CE4-492D-BCDA-FC61BAF70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11B3D6A-6F06-4C54-87B7-276560DAB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0715686-5B10-4548-93CB-6D97F1C3BF04}"/>
              </a:ext>
            </a:extLst>
          </p:cNvPr>
          <p:cNvSpPr/>
          <p:nvPr/>
        </p:nvSpPr>
        <p:spPr>
          <a:xfrm>
            <a:off x="5451644" y="1226238"/>
            <a:ext cx="2234586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Gewicht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wird durch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Wiegen ermittelt.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95A2AA6-23FD-4255-A8B3-4D2521580396}"/>
              </a:ext>
            </a:extLst>
          </p:cNvPr>
          <p:cNvSpPr/>
          <p:nvPr/>
        </p:nvSpPr>
        <p:spPr>
          <a:xfrm>
            <a:off x="750036" y="289450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DBCB3C-D08D-4FE8-9E4F-33419AA8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9" y="1234250"/>
            <a:ext cx="470042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753AE08-A50C-4381-AEC0-623C1970B6F6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1ACC3D-1B9F-4317-94A1-F067ACB585F9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79FFB9F-08BE-43E8-802B-60836DD1C589}"/>
              </a:ext>
            </a:extLst>
          </p:cNvPr>
          <p:cNvSpPr/>
          <p:nvPr/>
        </p:nvSpPr>
        <p:spPr>
          <a:xfrm rot="10800000">
            <a:off x="6467744" y="3232298"/>
            <a:ext cx="1819729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Seine Meinung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hat bei uns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Gewicht.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17B3232-911A-AF61-34D7-668666C97529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17</a:t>
            </a:r>
          </a:p>
        </p:txBody>
      </p:sp>
    </p:spTree>
    <p:extLst>
      <p:ext uri="{BB962C8B-B14F-4D97-AF65-F5344CB8AC3E}">
        <p14:creationId xmlns:p14="http://schemas.microsoft.com/office/powerpoint/2010/main" val="13464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05762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63688" y="4007482"/>
            <a:ext cx="3888432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82356784-3051-40B3-B30C-BB09CB07C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01A8137-93A8-44CF-BA7E-01664DEA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0B5E7BC-6FF8-4597-9A3F-E249450C5F59}"/>
              </a:ext>
            </a:extLst>
          </p:cNvPr>
          <p:cNvSpPr/>
          <p:nvPr/>
        </p:nvSpPr>
        <p:spPr>
          <a:xfrm>
            <a:off x="5814670" y="1234250"/>
            <a:ext cx="303961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Vorderseite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des menschlichen Kopfes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das Gesicht.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28EFA3-AAFC-4B57-912F-1F04519B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32" y="1234250"/>
            <a:ext cx="470042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EE597B45-B1EA-4B25-8A5D-EE68ACFE0A5A}"/>
              </a:ext>
            </a:extLst>
          </p:cNvPr>
          <p:cNvSpPr/>
          <p:nvPr/>
        </p:nvSpPr>
        <p:spPr>
          <a:xfrm>
            <a:off x="1691680" y="39330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D7DCB1-8F26-4CA7-9120-EC347D519F69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04AD473-ACEA-4969-AD05-06A622C4401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DA367F9-F1C8-4785-B83A-AB6377F73AF7}"/>
              </a:ext>
            </a:extLst>
          </p:cNvPr>
          <p:cNvSpPr/>
          <p:nvPr/>
        </p:nvSpPr>
        <p:spPr>
          <a:xfrm rot="10800000">
            <a:off x="6079015" y="3477939"/>
            <a:ext cx="2597186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Nase sitzt mitten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im Gesicht.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FF1D732-6510-F32E-58D7-14348ED831D6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18</a:t>
            </a:r>
          </a:p>
        </p:txBody>
      </p:sp>
    </p:spTree>
    <p:extLst>
      <p:ext uri="{BB962C8B-B14F-4D97-AF65-F5344CB8AC3E}">
        <p14:creationId xmlns:p14="http://schemas.microsoft.com/office/powerpoint/2010/main" val="290169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61787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962460" y="1403484"/>
            <a:ext cx="332962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C632364E-C656-442D-BE22-0EA5C86F4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06F7FD1-AF4A-40C0-8C3E-81F94CC8B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B88DC05-2CE5-4912-AAF1-9D92766D2186}"/>
              </a:ext>
            </a:extLst>
          </p:cNvPr>
          <p:cNvSpPr/>
          <p:nvPr/>
        </p:nvSpPr>
        <p:spPr>
          <a:xfrm>
            <a:off x="5618642" y="1236283"/>
            <a:ext cx="2165978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Urlaub dient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zur Erholung.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A37E9DA-41CB-45C3-9958-2C766538912B}"/>
              </a:ext>
            </a:extLst>
          </p:cNvPr>
          <p:cNvSpPr/>
          <p:nvPr/>
        </p:nvSpPr>
        <p:spPr>
          <a:xfrm>
            <a:off x="1958650" y="133612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2D5B1E-8767-4AA5-9D2C-3D327EE5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7" y="1260269"/>
            <a:ext cx="470042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33D3B11-1ACB-459B-AA99-4EF3A50A4738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A1A9455-952C-4C43-BF95-9A1F91E9090D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9584176-A2D1-4A4F-BC8B-3DE14E5379FF}"/>
              </a:ext>
            </a:extLst>
          </p:cNvPr>
          <p:cNvSpPr/>
          <p:nvPr/>
        </p:nvSpPr>
        <p:spPr>
          <a:xfrm rot="10800000">
            <a:off x="5740944" y="3180245"/>
            <a:ext cx="3273332" cy="4975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 erholen uns im Urlaub.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E85965E-3D5F-3D2F-C370-D54CCF68ECDB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19</a:t>
            </a:r>
          </a:p>
        </p:txBody>
      </p:sp>
    </p:spTree>
    <p:extLst>
      <p:ext uri="{BB962C8B-B14F-4D97-AF65-F5344CB8AC3E}">
        <p14:creationId xmlns:p14="http://schemas.microsoft.com/office/powerpoint/2010/main" val="14166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734107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650" name="Textfeld 63"/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98899" y="4005064"/>
            <a:ext cx="324036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1E9289A-6AA8-4883-9C99-EE5669C195F9}"/>
              </a:ext>
            </a:extLst>
          </p:cNvPr>
          <p:cNvSpPr/>
          <p:nvPr/>
        </p:nvSpPr>
        <p:spPr>
          <a:xfrm>
            <a:off x="5864717" y="1052736"/>
            <a:ext cx="199926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Januar ist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erste Monat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des Jahres.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3406EF-443A-4CDD-A823-1F17836EB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79" y="1234250"/>
            <a:ext cx="4791871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C120174-CE55-4EF7-ABF5-97357796A83A}"/>
              </a:ext>
            </a:extLst>
          </p:cNvPr>
          <p:cNvSpPr/>
          <p:nvPr/>
        </p:nvSpPr>
        <p:spPr>
          <a:xfrm>
            <a:off x="1691680" y="390899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E91CE7-95DA-4C48-ADD5-AFA92A033D27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17" name="Rechteck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5675687-1FC8-4519-B1D8-BA6562B058C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8897E36-49BD-497A-A6F4-ED29449D30A7}"/>
              </a:ext>
            </a:extLst>
          </p:cNvPr>
          <p:cNvSpPr/>
          <p:nvPr/>
        </p:nvSpPr>
        <p:spPr>
          <a:xfrm rot="10800000">
            <a:off x="6120690" y="2949413"/>
            <a:ext cx="2513830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Jedes Jahr fängt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 mit dem Januar an.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F613EDC-A457-0466-5BD0-215714AD3D5B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</a:t>
            </a:r>
          </a:p>
        </p:txBody>
      </p:sp>
    </p:spTree>
    <p:extLst>
      <p:ext uri="{BB962C8B-B14F-4D97-AF65-F5344CB8AC3E}">
        <p14:creationId xmlns:p14="http://schemas.microsoft.com/office/powerpoint/2010/main" val="41397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3" grpId="0"/>
      <p:bldP spid="68" grpId="0" animBg="1"/>
      <p:bldP spid="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474851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46436" y="4007482"/>
            <a:ext cx="332962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E995AD20-BE42-4C34-805D-3D6EB54FB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5120E87-B98D-44E3-9002-CB0FDB6C1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DA25E6-BB47-4836-B04A-4F148AD41941}"/>
              </a:ext>
            </a:extLst>
          </p:cNvPr>
          <p:cNvSpPr/>
          <p:nvPr/>
        </p:nvSpPr>
        <p:spPr>
          <a:xfrm>
            <a:off x="5945188" y="1234250"/>
            <a:ext cx="1811714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Mittag ist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Zeit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um die Mitte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des Tages.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3851806-53C0-4958-AED8-8A2011730DED}"/>
              </a:ext>
            </a:extLst>
          </p:cNvPr>
          <p:cNvSpPr/>
          <p:nvPr/>
        </p:nvSpPr>
        <p:spPr>
          <a:xfrm>
            <a:off x="1691680" y="39330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1A1099-22F4-441E-900B-D21808D9F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34" y="1234250"/>
            <a:ext cx="470042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4148316-41B7-41ED-B0C6-AAAD254A6E5A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1213ED-1571-4B87-A20C-DE80F2EB1E5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71852D-5E23-4884-8547-76C261234652}"/>
              </a:ext>
            </a:extLst>
          </p:cNvPr>
          <p:cNvSpPr/>
          <p:nvPr/>
        </p:nvSpPr>
        <p:spPr>
          <a:xfrm rot="10800000">
            <a:off x="6289007" y="3765971"/>
            <a:ext cx="2177199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Am Mittag mache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ich eine Pause.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94F9D1-0F14-DEB0-2A7A-4CA46920FD45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20</a:t>
            </a:r>
          </a:p>
        </p:txBody>
      </p:sp>
    </p:spTree>
    <p:extLst>
      <p:ext uri="{BB962C8B-B14F-4D97-AF65-F5344CB8AC3E}">
        <p14:creationId xmlns:p14="http://schemas.microsoft.com/office/powerpoint/2010/main" val="40502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13124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386396" y="4511538"/>
            <a:ext cx="282556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59457465-4669-4245-9CE0-A68FFDADB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46B7486-598F-4F90-A2E3-FFB22D5F8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BFB5168-FA7C-454E-AE3D-51B3410B3049}"/>
              </a:ext>
            </a:extLst>
          </p:cNvPr>
          <p:cNvSpPr/>
          <p:nvPr/>
        </p:nvSpPr>
        <p:spPr>
          <a:xfrm>
            <a:off x="5652120" y="1221464"/>
            <a:ext cx="2967479" cy="2344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König ist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weltlicher Herrscher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oder Repräsentant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(Vertreter) in einer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Monarchie (Königreich).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602E319-40F1-43ED-A7FD-D83C6B93E7CB}"/>
              </a:ext>
            </a:extLst>
          </p:cNvPr>
          <p:cNvSpPr/>
          <p:nvPr/>
        </p:nvSpPr>
        <p:spPr>
          <a:xfrm>
            <a:off x="1331640" y="443711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E163E8-8C23-4BEC-B180-0AC3AFAB7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27" y="1221464"/>
            <a:ext cx="470042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0DF297-744C-487E-A31D-8967971DF02D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E2687A2-7B4D-4692-AABD-122AE4DA9222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DBC56FC-454C-464B-8804-EC0ACDBABFD7}"/>
              </a:ext>
            </a:extLst>
          </p:cNvPr>
          <p:cNvSpPr/>
          <p:nvPr/>
        </p:nvSpPr>
        <p:spPr>
          <a:xfrm rot="10800000">
            <a:off x="6155158" y="4054002"/>
            <a:ext cx="2444900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König hat meist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 Königin.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E48060-B99D-CF5C-BA2F-BA471E50EA6A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21</a:t>
            </a:r>
          </a:p>
        </p:txBody>
      </p:sp>
    </p:spTree>
    <p:extLst>
      <p:ext uri="{BB962C8B-B14F-4D97-AF65-F5344CB8AC3E}">
        <p14:creationId xmlns:p14="http://schemas.microsoft.com/office/powerpoint/2010/main" val="34970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374533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22500" y="3474464"/>
            <a:ext cx="224950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08C7626A-90F5-4BA0-A2CB-E39D5D31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56FBC4E-9E52-4862-B82B-46BA0C584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AB0AA7C-2E60-4142-B867-0EB4C34A0D60}"/>
              </a:ext>
            </a:extLst>
          </p:cNvPr>
          <p:cNvSpPr/>
          <p:nvPr/>
        </p:nvSpPr>
        <p:spPr>
          <a:xfrm>
            <a:off x="5945188" y="1124744"/>
            <a:ext cx="2595582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Plan sagt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wie das Ziel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erreicht werden soll.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39AE3CC-EEEC-4F6E-9F40-C721760BC518}"/>
              </a:ext>
            </a:extLst>
          </p:cNvPr>
          <p:cNvSpPr/>
          <p:nvPr/>
        </p:nvSpPr>
        <p:spPr>
          <a:xfrm>
            <a:off x="2279174" y="340614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01C989-1214-4F03-8D8D-B40EDFB9E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819" y="1234250"/>
            <a:ext cx="470652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1B635-59BF-4361-BE93-E3B1164CD248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345A80F-3C70-40AB-B6F9-2F272603ADE3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13696A8-E98B-4C9C-A32F-DAC117339F89}"/>
              </a:ext>
            </a:extLst>
          </p:cNvPr>
          <p:cNvSpPr/>
          <p:nvPr/>
        </p:nvSpPr>
        <p:spPr>
          <a:xfrm rot="10800000">
            <a:off x="6519840" y="2949413"/>
            <a:ext cx="1715534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Mancher Plan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geht schief.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28C4EE-668B-A9E6-33EB-10440F66CF26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22</a:t>
            </a:r>
          </a:p>
        </p:txBody>
      </p:sp>
    </p:spTree>
    <p:extLst>
      <p:ext uri="{BB962C8B-B14F-4D97-AF65-F5344CB8AC3E}">
        <p14:creationId xmlns:p14="http://schemas.microsoft.com/office/powerpoint/2010/main" val="4448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342379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386396" y="4511538"/>
            <a:ext cx="390568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D7DF829D-4044-4630-B74F-D9B3CDF9A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1C6A269-BBE3-4EBC-8B66-399AA7B00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E6844B6-FAE8-483F-BE76-E0096723B2CE}"/>
              </a:ext>
            </a:extLst>
          </p:cNvPr>
          <p:cNvSpPr/>
          <p:nvPr/>
        </p:nvSpPr>
        <p:spPr>
          <a:xfrm>
            <a:off x="5758161" y="1268760"/>
            <a:ext cx="3206327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Omnibus ist ein Auto,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dem viele Menschen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befördert werden können.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660E212-1DF9-4D85-9F68-583AD87FA7AE}"/>
              </a:ext>
            </a:extLst>
          </p:cNvPr>
          <p:cNvSpPr/>
          <p:nvPr/>
        </p:nvSpPr>
        <p:spPr>
          <a:xfrm>
            <a:off x="1403648" y="443711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2E5369A-C023-4459-946F-8FEB6DCB66F0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D88FAA-51C2-4D81-B4E4-DA0AAEE89A2A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F66787-2EC8-477A-90DD-437E82143C1C}"/>
              </a:ext>
            </a:extLst>
          </p:cNvPr>
          <p:cNvSpPr/>
          <p:nvPr/>
        </p:nvSpPr>
        <p:spPr>
          <a:xfrm rot="10800000">
            <a:off x="5990051" y="3232298"/>
            <a:ext cx="2775119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einem Omnibus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haben viele Menschen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Platz.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5868BD-7CDF-4F0C-8D2A-F3B99BE5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19" y="1268760"/>
            <a:ext cx="468823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0ADDC2A-436E-D746-05A0-C05370E2E1EE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23</a:t>
            </a:r>
          </a:p>
        </p:txBody>
      </p:sp>
    </p:spTree>
    <p:extLst>
      <p:ext uri="{BB962C8B-B14F-4D97-AF65-F5344CB8AC3E}">
        <p14:creationId xmlns:p14="http://schemas.microsoft.com/office/powerpoint/2010/main" val="15258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087032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22500" y="2961866"/>
            <a:ext cx="224950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948CE3AD-F3D3-4337-87A1-E2FDEE954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107A01-3E89-45A6-9FCD-17411C401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320E06-46AC-430A-9405-410C3D1BDEDA}"/>
              </a:ext>
            </a:extLst>
          </p:cNvPr>
          <p:cNvSpPr/>
          <p:nvPr/>
        </p:nvSpPr>
        <p:spPr>
          <a:xfrm>
            <a:off x="5946560" y="1268760"/>
            <a:ext cx="2369559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Wurm kriecht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am oder im Boden.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1463465-A60F-490D-B685-F9488DBB5B27}"/>
              </a:ext>
            </a:extLst>
          </p:cNvPr>
          <p:cNvSpPr/>
          <p:nvPr/>
        </p:nvSpPr>
        <p:spPr>
          <a:xfrm>
            <a:off x="2267744" y="285293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AE9639-4B90-49CA-B9C1-181C3BF19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4" y="1268760"/>
            <a:ext cx="468823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35E0536-E169-492D-A210-0BE723CB78CB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5812548-3980-45F1-ACCF-421C17A0DAB0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02E2931-1EBA-42D7-8575-6A4C8B6926FD}"/>
              </a:ext>
            </a:extLst>
          </p:cNvPr>
          <p:cNvSpPr/>
          <p:nvPr/>
        </p:nvSpPr>
        <p:spPr>
          <a:xfrm rot="10800000">
            <a:off x="6247332" y="2949413"/>
            <a:ext cx="2260555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Wurm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lebt im Erdboden.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BB288A-5C54-F972-6D8A-D50CE6EB0D36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24</a:t>
            </a:r>
          </a:p>
        </p:txBody>
      </p:sp>
    </p:spTree>
    <p:extLst>
      <p:ext uri="{BB962C8B-B14F-4D97-AF65-F5344CB8AC3E}">
        <p14:creationId xmlns:p14="http://schemas.microsoft.com/office/powerpoint/2010/main" val="406787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61959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555776" y="3993354"/>
            <a:ext cx="2664296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BC6047F9-460A-49B5-B664-E2878FA21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B4AFD9F-7B83-4FD8-A5E2-3833DD4E0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E6D8D4A-9951-41B4-A7C6-2BBFAEC12CA7}"/>
              </a:ext>
            </a:extLst>
          </p:cNvPr>
          <p:cNvSpPr/>
          <p:nvPr/>
        </p:nvSpPr>
        <p:spPr>
          <a:xfrm>
            <a:off x="5551263" y="1268760"/>
            <a:ext cx="2460032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die Haut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verletzt wird,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gibt es eine Wunde.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5EAFB6C-6FE4-4E26-8688-DC6ED1CF26DA}"/>
              </a:ext>
            </a:extLst>
          </p:cNvPr>
          <p:cNvSpPr/>
          <p:nvPr/>
        </p:nvSpPr>
        <p:spPr>
          <a:xfrm>
            <a:off x="2494677" y="3947961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B9831C6-F239-46A2-BB05-B9FAFA496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86" y="1268760"/>
            <a:ext cx="4682134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09AF89E-7DE5-482A-831D-1648CE64654C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444EC8E-2615-4AEE-BAF1-B9F02A4A0FB5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4169173-B57A-4267-8984-B10E1DF85607}"/>
              </a:ext>
            </a:extLst>
          </p:cNvPr>
          <p:cNvSpPr/>
          <p:nvPr/>
        </p:nvSpPr>
        <p:spPr>
          <a:xfrm rot="10800000">
            <a:off x="6120952" y="3693963"/>
            <a:ext cx="2513317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Auf die Wunde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kommt ein Verband.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073A4C-63E2-D99E-361A-419AEDEB5B74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25</a:t>
            </a:r>
          </a:p>
        </p:txBody>
      </p:sp>
    </p:spTree>
    <p:extLst>
      <p:ext uri="{BB962C8B-B14F-4D97-AF65-F5344CB8AC3E}">
        <p14:creationId xmlns:p14="http://schemas.microsoft.com/office/powerpoint/2010/main" val="28287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76324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187624" y="4005064"/>
            <a:ext cx="439248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8BB5331E-2AC0-4340-898A-8CC5F4A1F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F3D7B31-A94D-4580-AA5C-8611F1459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51708BF-B961-4CCC-81A8-1E47634D9B2F}"/>
              </a:ext>
            </a:extLst>
          </p:cNvPr>
          <p:cNvSpPr/>
          <p:nvPr/>
        </p:nvSpPr>
        <p:spPr>
          <a:xfrm>
            <a:off x="5945188" y="1251590"/>
            <a:ext cx="2738250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eine Schüssel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kann man etwas legen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oder hineintun.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C38E733-6C91-49D6-B55B-1B8C96DCCE88}"/>
              </a:ext>
            </a:extLst>
          </p:cNvPr>
          <p:cNvSpPr/>
          <p:nvPr/>
        </p:nvSpPr>
        <p:spPr>
          <a:xfrm>
            <a:off x="1147764" y="393770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E57403F-86CB-42F7-B6E9-C47A47C8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74" y="1251590"/>
            <a:ext cx="472480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1AA934-A990-47D6-8ADF-65D2FCA7A4A4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D0F5F95-6939-4879-AB2D-ADC3AFB03FF3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D0678A5-A474-4F75-A6E0-CBCBAD62AE58}"/>
              </a:ext>
            </a:extLst>
          </p:cNvPr>
          <p:cNvSpPr/>
          <p:nvPr/>
        </p:nvSpPr>
        <p:spPr>
          <a:xfrm rot="10800000">
            <a:off x="6212067" y="3477939"/>
            <a:ext cx="2331087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der Schüssel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liegt ein Schlüssel.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F809F09-F696-9BC4-E0BF-A5CFE1A7FDAA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26</a:t>
            </a:r>
          </a:p>
        </p:txBody>
      </p:sp>
    </p:spTree>
    <p:extLst>
      <p:ext uri="{BB962C8B-B14F-4D97-AF65-F5344CB8AC3E}">
        <p14:creationId xmlns:p14="http://schemas.microsoft.com/office/powerpoint/2010/main" val="28263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64925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827584" y="5013176"/>
            <a:ext cx="4464496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B00029B5-98B3-4DA7-986C-88C9015EA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54144CE-CC0E-48D4-8DAB-BFB862AE2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CEE7DAE-99B5-4A4D-BAA3-9B0D13669976}"/>
              </a:ext>
            </a:extLst>
          </p:cNvPr>
          <p:cNvSpPr/>
          <p:nvPr/>
        </p:nvSpPr>
        <p:spPr>
          <a:xfrm>
            <a:off x="5583241" y="1268760"/>
            <a:ext cx="2257349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Wo Licht ist,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auch Schatten.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F125688-E6DB-498B-A2D0-5954ADDFE75D}"/>
              </a:ext>
            </a:extLst>
          </p:cNvPr>
          <p:cNvSpPr/>
          <p:nvPr/>
        </p:nvSpPr>
        <p:spPr>
          <a:xfrm>
            <a:off x="827584" y="494581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86A3D77-2E42-4FF0-8DC9-80187871A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89" y="1260071"/>
            <a:ext cx="474309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1E9CE-A457-437B-B4D8-46BD9E40A49E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A30289-70C7-42E4-8783-42CDF00322B1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DCAA027-B1BC-47D1-B562-F054F721EA6F}"/>
              </a:ext>
            </a:extLst>
          </p:cNvPr>
          <p:cNvSpPr/>
          <p:nvPr/>
        </p:nvSpPr>
        <p:spPr>
          <a:xfrm rot="10800000">
            <a:off x="6187220" y="2718581"/>
            <a:ext cx="2380780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Um einen Schatten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 werfen, braucht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man Licht.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3AE796-9F6A-DD20-D6DB-AA00EF22E602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27</a:t>
            </a:r>
          </a:p>
        </p:txBody>
      </p:sp>
    </p:spTree>
    <p:extLst>
      <p:ext uri="{BB962C8B-B14F-4D97-AF65-F5344CB8AC3E}">
        <p14:creationId xmlns:p14="http://schemas.microsoft.com/office/powerpoint/2010/main" val="341258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68388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39752" y="4005064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146830DF-583A-475B-8631-38EC6F67B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C6DC37F-1A8A-4EC9-9C3F-5BF8F6AE1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ECC9595-78A4-409A-A7AD-4C70D57C1356}"/>
              </a:ext>
            </a:extLst>
          </p:cNvPr>
          <p:cNvSpPr/>
          <p:nvPr/>
        </p:nvSpPr>
        <p:spPr>
          <a:xfrm>
            <a:off x="5916588" y="1268760"/>
            <a:ext cx="2125903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Auf einem Zettel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kann man sich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Notizen machen.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A20919A-AB7C-4BA6-8F74-FFF4C8F688E1}"/>
              </a:ext>
            </a:extLst>
          </p:cNvPr>
          <p:cNvSpPr/>
          <p:nvPr/>
        </p:nvSpPr>
        <p:spPr>
          <a:xfrm>
            <a:off x="2250735" y="393770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EDE86A7-C3BC-4FC6-8D9C-2F4AEB8F0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70" y="1245926"/>
            <a:ext cx="472480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7D8658-9BE8-4F21-AF36-E6A26DD0EDCB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F396F4-7C38-4D39-B08B-252FAE940E12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FC670C8-51BE-404E-9E98-D8F48EBC65C2}"/>
              </a:ext>
            </a:extLst>
          </p:cNvPr>
          <p:cNvSpPr/>
          <p:nvPr/>
        </p:nvSpPr>
        <p:spPr>
          <a:xfrm rot="10800000">
            <a:off x="6329887" y="3261915"/>
            <a:ext cx="2095445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Zettel ist ein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Stück Papier.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755E53B-AF16-8D35-DECE-C065DBB6854A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28</a:t>
            </a:r>
          </a:p>
        </p:txBody>
      </p:sp>
    </p:spTree>
    <p:extLst>
      <p:ext uri="{BB962C8B-B14F-4D97-AF65-F5344CB8AC3E}">
        <p14:creationId xmlns:p14="http://schemas.microsoft.com/office/powerpoint/2010/main" val="21113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721236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810332" y="2446766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8D37EFFB-3C65-4A5E-BBBB-010AD9E00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04201CD-8314-4CA1-AE46-44A3B9B01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0FA1DF-9D20-4A11-A30A-52F1201AA9A3}"/>
              </a:ext>
            </a:extLst>
          </p:cNvPr>
          <p:cNvSpPr/>
          <p:nvPr/>
        </p:nvSpPr>
        <p:spPr>
          <a:xfrm>
            <a:off x="5613031" y="1268760"/>
            <a:ext cx="2177199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einem Bagger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kann man eine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Grube ausheben.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2FAF31B-D971-425C-9295-77BA2C7AF11F}"/>
              </a:ext>
            </a:extLst>
          </p:cNvPr>
          <p:cNvSpPr/>
          <p:nvPr/>
        </p:nvSpPr>
        <p:spPr>
          <a:xfrm>
            <a:off x="755576" y="2380779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C90B317-B8A4-48BC-81AE-F07A6DD52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9" y="1268760"/>
            <a:ext cx="470652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A25D0A-3AB2-4F49-91B4-5B5738EBC86F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E0D50D0-7674-470B-87B7-65CF1889886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AB0AA35-BCA6-42D0-AFFF-3DB434C1695F}"/>
              </a:ext>
            </a:extLst>
          </p:cNvPr>
          <p:cNvSpPr/>
          <p:nvPr/>
        </p:nvSpPr>
        <p:spPr>
          <a:xfrm rot="10800000">
            <a:off x="6414044" y="3247107"/>
            <a:ext cx="1927131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Bagger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hat eine große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Schaufel.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0765AF-77B8-80E9-D5AF-A681F9B79549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29</a:t>
            </a:r>
          </a:p>
        </p:txBody>
      </p:sp>
    </p:spTree>
    <p:extLst>
      <p:ext uri="{BB962C8B-B14F-4D97-AF65-F5344CB8AC3E}">
        <p14:creationId xmlns:p14="http://schemas.microsoft.com/office/powerpoint/2010/main" val="222183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895217"/>
              </p:ext>
            </p:extLst>
          </p:nvPr>
        </p:nvGraphicFramePr>
        <p:xfrm>
          <a:off x="827584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053870" y="2435476"/>
            <a:ext cx="324036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608B173-C1E9-4A52-8DFE-3C3B4ADB5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3683212-22E0-45A9-83F9-A4D51BD24B6A}"/>
              </a:ext>
            </a:extLst>
          </p:cNvPr>
          <p:cNvSpPr/>
          <p:nvPr/>
        </p:nvSpPr>
        <p:spPr>
          <a:xfrm>
            <a:off x="5619455" y="1143040"/>
            <a:ext cx="2433680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Keller ist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unterste Ebene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eines Hauses.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10702C-6412-4B3C-968A-835474B7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11" y="1268760"/>
            <a:ext cx="4791871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Textfeld 63">
            <a:extLst>
              <a:ext uri="{FF2B5EF4-FFF2-40B4-BE49-F238E27FC236}">
                <a16:creationId xmlns:a16="http://schemas.microsoft.com/office/drawing/2014/main" id="{A5782DC2-1F46-4298-9DB0-BFFEF861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A169C42-30CE-402A-9BAD-47D5F971205F}"/>
              </a:ext>
            </a:extLst>
          </p:cNvPr>
          <p:cNvSpPr/>
          <p:nvPr/>
        </p:nvSpPr>
        <p:spPr>
          <a:xfrm>
            <a:off x="2027161" y="236811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9C2FD3-4A66-4313-954F-7019DBBC7E74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19" name="Rechteck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F737AFC-3ED8-4AE6-B004-5C8206F83D52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FB07830-D5D1-49BA-8306-86D45F2C1F36}"/>
              </a:ext>
            </a:extLst>
          </p:cNvPr>
          <p:cNvSpPr/>
          <p:nvPr/>
        </p:nvSpPr>
        <p:spPr>
          <a:xfrm rot="10800000">
            <a:off x="5934747" y="2949413"/>
            <a:ext cx="2885726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Unter dem Erdgeschoss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der Keller.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AA24E6-54B7-5B95-078F-0A52613AD301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</a:t>
            </a:r>
          </a:p>
        </p:txBody>
      </p:sp>
    </p:spTree>
    <p:extLst>
      <p:ext uri="{BB962C8B-B14F-4D97-AF65-F5344CB8AC3E}">
        <p14:creationId xmlns:p14="http://schemas.microsoft.com/office/powerpoint/2010/main" val="8513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8" grpId="0" animBg="1"/>
      <p:bldP spid="17" grpId="0"/>
      <p:bldP spid="18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473836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48378" y="4517746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8CD84BB0-E18B-4580-89FC-66B829487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5D07D8C-CEE4-4934-B118-A3371D3DF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CAF0F2-791A-4E2D-BE6C-AB958C9BE264}"/>
              </a:ext>
            </a:extLst>
          </p:cNvPr>
          <p:cNvSpPr/>
          <p:nvPr/>
        </p:nvSpPr>
        <p:spPr>
          <a:xfrm>
            <a:off x="5924198" y="1268760"/>
            <a:ext cx="3119765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Treppe verbindet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verschiedene Ebenen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Stufen,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zum Beispiel Stockwerke.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DE04388-941C-4741-8C8A-643CD83253C5}"/>
              </a:ext>
            </a:extLst>
          </p:cNvPr>
          <p:cNvSpPr/>
          <p:nvPr/>
        </p:nvSpPr>
        <p:spPr>
          <a:xfrm>
            <a:off x="2278620" y="445038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09E7D0C-57F0-4A3E-9F58-B4A2EE39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12" y="1234250"/>
            <a:ext cx="468823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660782-6791-4920-8645-1F155C16FF3A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FCC35C7-03F1-4A6B-A317-F55A599BD2F0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F3A59EC-93C6-4FDC-BDE0-00F8896CEFB2}"/>
              </a:ext>
            </a:extLst>
          </p:cNvPr>
          <p:cNvSpPr/>
          <p:nvPr/>
        </p:nvSpPr>
        <p:spPr>
          <a:xfrm rot="10800000">
            <a:off x="6125727" y="3706738"/>
            <a:ext cx="2716706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 Treppe kann man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hinauf oder hinunter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gehen.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354417-B66B-E3B7-18B3-1ABB85497288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30</a:t>
            </a:r>
          </a:p>
        </p:txBody>
      </p:sp>
    </p:spTree>
    <p:extLst>
      <p:ext uri="{BB962C8B-B14F-4D97-AF65-F5344CB8AC3E}">
        <p14:creationId xmlns:p14="http://schemas.microsoft.com/office/powerpoint/2010/main" val="257365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888901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855980" y="2950738"/>
            <a:ext cx="443610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0B2032A5-9323-4345-A270-290BD3DC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8E609F3-D14A-4B3A-8B97-14A25F6E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410DD26-653B-4085-B8FA-351D590E5DB4}"/>
              </a:ext>
            </a:extLst>
          </p:cNvPr>
          <p:cNvSpPr/>
          <p:nvPr/>
        </p:nvSpPr>
        <p:spPr>
          <a:xfrm>
            <a:off x="5507510" y="1263020"/>
            <a:ext cx="205216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Arme sind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der Schulter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verbunden.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1CD4D4B-6C62-422B-80E4-E3EC9899E31D}"/>
              </a:ext>
            </a:extLst>
          </p:cNvPr>
          <p:cNvSpPr/>
          <p:nvPr/>
        </p:nvSpPr>
        <p:spPr>
          <a:xfrm>
            <a:off x="755576" y="292494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DEC1DF-D76A-49F1-89CF-871163A2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2" y="1234250"/>
            <a:ext cx="4682134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5703B76-2289-4DD5-ABFE-D1BFE734FB1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6186F-49E9-4DD7-8A94-3F7B6AB32352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E0C72CD-6CE6-4456-8B94-9867691258D3}"/>
              </a:ext>
            </a:extLst>
          </p:cNvPr>
          <p:cNvSpPr/>
          <p:nvPr/>
        </p:nvSpPr>
        <p:spPr>
          <a:xfrm rot="10800000">
            <a:off x="6251133" y="3469178"/>
            <a:ext cx="2414444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Starke Schultern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können viel tragen.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99C244F-CA68-7866-5A97-66E218255441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31</a:t>
            </a:r>
          </a:p>
        </p:txBody>
      </p:sp>
    </p:spTree>
    <p:extLst>
      <p:ext uri="{BB962C8B-B14F-4D97-AF65-F5344CB8AC3E}">
        <p14:creationId xmlns:p14="http://schemas.microsoft.com/office/powerpoint/2010/main" val="11745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79034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66206" y="3472130"/>
            <a:ext cx="338185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98CDE01D-3810-450F-AA67-CCD00A18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70817D3-359C-4871-9A6E-0170657BB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BED240C-D7EA-4DBF-B470-846CE08D81B7}"/>
              </a:ext>
            </a:extLst>
          </p:cNvPr>
          <p:cNvSpPr/>
          <p:nvPr/>
        </p:nvSpPr>
        <p:spPr>
          <a:xfrm>
            <a:off x="6012160" y="1268760"/>
            <a:ext cx="2409634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Baum hat Äste,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an den Ästen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sind Zweige.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15BDC27-7EC6-4541-8952-8FB75C07D6D4}"/>
              </a:ext>
            </a:extLst>
          </p:cNvPr>
          <p:cNvSpPr/>
          <p:nvPr/>
        </p:nvSpPr>
        <p:spPr>
          <a:xfrm>
            <a:off x="1754687" y="342900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D691FB8-6F19-4ECE-BDD4-12289F551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53" y="1234250"/>
            <a:ext cx="474309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DEA260-8D2B-4830-AA85-E53BBEE42786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8B248A7-2ED4-4308-A4B1-D1E8384342A3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C00A668-0841-4B74-BBB8-8FCF6C765E29}"/>
              </a:ext>
            </a:extLst>
          </p:cNvPr>
          <p:cNvSpPr/>
          <p:nvPr/>
        </p:nvSpPr>
        <p:spPr>
          <a:xfrm rot="10800000">
            <a:off x="6720883" y="3841462"/>
            <a:ext cx="2002471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An den Zweigen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sind Blätter.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411137-03F7-136F-9DD9-474BA3EB6D4C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32</a:t>
            </a:r>
          </a:p>
        </p:txBody>
      </p:sp>
    </p:spTree>
    <p:extLst>
      <p:ext uri="{BB962C8B-B14F-4D97-AF65-F5344CB8AC3E}">
        <p14:creationId xmlns:p14="http://schemas.microsoft.com/office/powerpoint/2010/main" val="359382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14185"/>
              </p:ext>
            </p:extLst>
          </p:nvPr>
        </p:nvGraphicFramePr>
        <p:xfrm>
          <a:off x="683568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781454" y="4005064"/>
            <a:ext cx="443861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F354835C-655D-454C-AC85-C0F09958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67174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</a:t>
            </a:r>
            <a:r>
              <a:rPr lang="de-DE" sz="2000" b="1" dirty="0" err="1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liesSatz</a:t>
            </a:r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ED718DB-47B2-464C-9F22-4C0B435D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76EEC5-FC32-4F04-BC02-0776C76564CC}"/>
              </a:ext>
            </a:extLst>
          </p:cNvPr>
          <p:cNvSpPr/>
          <p:nvPr/>
        </p:nvSpPr>
        <p:spPr>
          <a:xfrm>
            <a:off x="5643503" y="1252726"/>
            <a:ext cx="2441694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Maschinen dienen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zur Erleichterung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Beschleunigung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von Arbeiten.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0641588-C869-43EF-B22C-CA0AC977B7B8}"/>
              </a:ext>
            </a:extLst>
          </p:cNvPr>
          <p:cNvSpPr/>
          <p:nvPr/>
        </p:nvSpPr>
        <p:spPr>
          <a:xfrm>
            <a:off x="683568" y="393770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C4EEA7-ECA1-4C8C-8CD3-BD0783873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8" y="1253764"/>
            <a:ext cx="473090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4E1E3A-FE34-498A-89A5-CC2210B0767B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3077764-39E1-48B2-A34F-71058EE8CBEF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56E666C-17BA-486C-970A-BC6809368ECC}"/>
              </a:ext>
            </a:extLst>
          </p:cNvPr>
          <p:cNvSpPr/>
          <p:nvPr/>
        </p:nvSpPr>
        <p:spPr>
          <a:xfrm rot="10800000">
            <a:off x="6224439" y="3663977"/>
            <a:ext cx="2327881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einer Maschine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die Arbeit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schneller fertig.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BB9A376-E0B5-A13A-51A6-766651968929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33</a:t>
            </a:r>
          </a:p>
        </p:txBody>
      </p:sp>
    </p:spTree>
    <p:extLst>
      <p:ext uri="{BB962C8B-B14F-4D97-AF65-F5344CB8AC3E}">
        <p14:creationId xmlns:p14="http://schemas.microsoft.com/office/powerpoint/2010/main" val="108350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09486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65630" y="4509120"/>
            <a:ext cx="328649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84AE68DF-A267-41AD-83DD-3189BBDE2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66F359F-A8A9-4460-9C88-3AB8DDA5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372351A-F729-4602-9358-EA6A3892B676}"/>
              </a:ext>
            </a:extLst>
          </p:cNvPr>
          <p:cNvSpPr/>
          <p:nvPr/>
        </p:nvSpPr>
        <p:spPr>
          <a:xfrm>
            <a:off x="6020353" y="1268760"/>
            <a:ext cx="2988319" cy="2344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 Nummer ist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 Zahl,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etwas kennzeichnet,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zum Beispiel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Reihenfolge.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01BD89B-156A-4564-A0ED-6DE3A35CBC21}"/>
              </a:ext>
            </a:extLst>
          </p:cNvPr>
          <p:cNvSpPr/>
          <p:nvPr/>
        </p:nvSpPr>
        <p:spPr>
          <a:xfrm>
            <a:off x="2287246" y="4441758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92CAFD-B841-4FAE-B436-B08BB6B40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66" y="1234250"/>
            <a:ext cx="473090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14EB79-1830-4B4F-B079-B6779925421F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5FE450-9D75-4499-99EC-CEA6C2B25D8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0B30A7-EE13-44DE-FB38-B0884AB64997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34</a:t>
            </a:r>
          </a:p>
        </p:txBody>
      </p:sp>
    </p:spTree>
    <p:extLst>
      <p:ext uri="{BB962C8B-B14F-4D97-AF65-F5344CB8AC3E}">
        <p14:creationId xmlns:p14="http://schemas.microsoft.com/office/powerpoint/2010/main" val="300265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95653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005590" y="2968074"/>
            <a:ext cx="328649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C9EDDA11-BBA0-46E3-8DD5-BA2D5C6EF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DA88C31-5396-41C2-B49E-44817C39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BF90531-3441-4C20-BE33-E9DB5C173D22}"/>
              </a:ext>
            </a:extLst>
          </p:cNvPr>
          <p:cNvSpPr/>
          <p:nvPr/>
        </p:nvSpPr>
        <p:spPr>
          <a:xfrm>
            <a:off x="5551263" y="1253882"/>
            <a:ext cx="2994153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die Sonne scheint,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der Himmel blau.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98DAD3C-E6BA-4C7E-8D55-85EF667113A6}"/>
              </a:ext>
            </a:extLst>
          </p:cNvPr>
          <p:cNvSpPr/>
          <p:nvPr/>
        </p:nvSpPr>
        <p:spPr>
          <a:xfrm>
            <a:off x="1916573" y="292494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969558-607D-4B30-8331-DFE4FFB7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24" y="1253882"/>
            <a:ext cx="468823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E884CE5-3A93-47BB-9947-D3C5F1D20F1F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5B673C-3D4E-4ED7-A28B-E1A909DA9A5F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6CD0F39-99D3-412E-8CEE-1F32C6B05312}"/>
              </a:ext>
            </a:extLst>
          </p:cNvPr>
          <p:cNvSpPr/>
          <p:nvPr/>
        </p:nvSpPr>
        <p:spPr>
          <a:xfrm rot="10800000">
            <a:off x="6395698" y="3205685"/>
            <a:ext cx="2406428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Nachts sieht man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Sterne am Himmel.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3D98D3-CB97-AF06-F051-81E2EB5826F8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35</a:t>
            </a:r>
          </a:p>
        </p:txBody>
      </p:sp>
    </p:spTree>
    <p:extLst>
      <p:ext uri="{BB962C8B-B14F-4D97-AF65-F5344CB8AC3E}">
        <p14:creationId xmlns:p14="http://schemas.microsoft.com/office/powerpoint/2010/main" val="255081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581908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65630" y="4005064"/>
            <a:ext cx="328649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D3577E81-DAAE-4EC2-93C1-93A9C0E7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5425FA5-8E81-47FC-A0C6-8F86DAFB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23953EB-B150-4965-A398-7E3BC0A3215F}"/>
              </a:ext>
            </a:extLst>
          </p:cNvPr>
          <p:cNvSpPr/>
          <p:nvPr/>
        </p:nvSpPr>
        <p:spPr>
          <a:xfrm>
            <a:off x="5931885" y="1268760"/>
            <a:ext cx="2995500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Futter dient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zur Ernährung der Tiere.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0EFF643-FEB5-4F61-877E-4A804396F18E}"/>
              </a:ext>
            </a:extLst>
          </p:cNvPr>
          <p:cNvSpPr/>
          <p:nvPr/>
        </p:nvSpPr>
        <p:spPr>
          <a:xfrm>
            <a:off x="2283689" y="39330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6A96C20-6036-4FFF-8257-45A1DC079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15" y="1234250"/>
            <a:ext cx="4694327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735F7C-6451-4F69-BE50-1D2AAD9290C4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654D65-0F34-44ED-A529-D80A4BEF1EC1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F09EF84-C275-445F-8D37-5316EB91F864}"/>
              </a:ext>
            </a:extLst>
          </p:cNvPr>
          <p:cNvSpPr/>
          <p:nvPr/>
        </p:nvSpPr>
        <p:spPr>
          <a:xfrm rot="10800000">
            <a:off x="6902257" y="3705497"/>
            <a:ext cx="1779654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Heu ist Futter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für Kühe.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2E1EDC-0419-C5F0-9085-CDA837A13C8B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36</a:t>
            </a:r>
          </a:p>
        </p:txBody>
      </p:sp>
    </p:spTree>
    <p:extLst>
      <p:ext uri="{BB962C8B-B14F-4D97-AF65-F5344CB8AC3E}">
        <p14:creationId xmlns:p14="http://schemas.microsoft.com/office/powerpoint/2010/main" val="9688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73969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827584" y="5018718"/>
            <a:ext cx="396044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9AB113B3-0D55-426F-AAA8-2135DE175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32E3372-05E5-40A0-BCCC-BB72850D5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4CFB370-4221-4654-B3DD-11EB7836A4A1}"/>
              </a:ext>
            </a:extLst>
          </p:cNvPr>
          <p:cNvSpPr/>
          <p:nvPr/>
        </p:nvSpPr>
        <p:spPr>
          <a:xfrm>
            <a:off x="5580860" y="1268760"/>
            <a:ext cx="2871299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Kind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weiblichen Geschlechts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nennt man Tochter.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5631770-50AC-4925-84AB-E78AC2507631}"/>
              </a:ext>
            </a:extLst>
          </p:cNvPr>
          <p:cNvSpPr/>
          <p:nvPr/>
        </p:nvSpPr>
        <p:spPr>
          <a:xfrm>
            <a:off x="827584" y="4941168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FB9479C-1AFE-4FC7-946A-F14209DFE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234250"/>
            <a:ext cx="4694327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1B27D8-436A-46CD-BFBE-FE7FB5C10EB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A318ED-AF9C-48E6-BDA6-52E629861EB1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FF057DF-609E-4C46-9204-807130044268}"/>
              </a:ext>
            </a:extLst>
          </p:cNvPr>
          <p:cNvSpPr/>
          <p:nvPr/>
        </p:nvSpPr>
        <p:spPr>
          <a:xfrm rot="10800000">
            <a:off x="6553577" y="3457984"/>
            <a:ext cx="210025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Meine Schwester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die Tochter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meiner Eltern.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CED4916-6848-FB47-0EFD-0977B08F0DF8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37</a:t>
            </a:r>
          </a:p>
        </p:txBody>
      </p:sp>
    </p:spTree>
    <p:extLst>
      <p:ext uri="{BB962C8B-B14F-4D97-AF65-F5344CB8AC3E}">
        <p14:creationId xmlns:p14="http://schemas.microsoft.com/office/powerpoint/2010/main" val="253011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20880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39752" y="4005064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3BD661CE-6044-4A2D-8AC5-8E7699899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2627D6-DEB5-4E8F-BA6E-CE397CFE3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BD8EA98-2B16-440E-B0BE-557277DD0DCB}"/>
              </a:ext>
            </a:extLst>
          </p:cNvPr>
          <p:cNvSpPr/>
          <p:nvPr/>
        </p:nvSpPr>
        <p:spPr>
          <a:xfrm>
            <a:off x="5931885" y="1268760"/>
            <a:ext cx="2170787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einem Messer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kann man Dinge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schneiden.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AA52B5D-39C0-4C33-A2DB-FD815FF6F156}"/>
              </a:ext>
            </a:extLst>
          </p:cNvPr>
          <p:cNvSpPr/>
          <p:nvPr/>
        </p:nvSpPr>
        <p:spPr>
          <a:xfrm>
            <a:off x="2269330" y="39330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15BDD7-77B2-4759-9786-F89F47AB7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053" y="1251858"/>
            <a:ext cx="473090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E8DBC5-FC0A-4D74-99AB-1F332C2951B8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2B678A-A872-4EE0-9A36-EDE95A1E2AF1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49575A2-72EF-4FBE-A9FB-E57D4FF55585}"/>
              </a:ext>
            </a:extLst>
          </p:cNvPr>
          <p:cNvSpPr/>
          <p:nvPr/>
        </p:nvSpPr>
        <p:spPr>
          <a:xfrm rot="10800000">
            <a:off x="6807707" y="3787241"/>
            <a:ext cx="1503938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Messer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scharf.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577C8F7-1A0F-AFBD-7E87-1C52CAFC2381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38</a:t>
            </a:r>
          </a:p>
        </p:txBody>
      </p:sp>
    </p:spTree>
    <p:extLst>
      <p:ext uri="{BB962C8B-B14F-4D97-AF65-F5344CB8AC3E}">
        <p14:creationId xmlns:p14="http://schemas.microsoft.com/office/powerpoint/2010/main" val="52080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20275"/>
              </p:ext>
            </p:extLst>
          </p:nvPr>
        </p:nvGraphicFramePr>
        <p:xfrm>
          <a:off x="683568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331640" y="1916832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5C7473DC-E682-482D-B65A-E46991784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3D54741-C3EA-407C-B933-09DC132DE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CF748B4-F5D7-4AA0-B285-BDD0788E79FA}"/>
              </a:ext>
            </a:extLst>
          </p:cNvPr>
          <p:cNvSpPr/>
          <p:nvPr/>
        </p:nvSpPr>
        <p:spPr>
          <a:xfrm>
            <a:off x="5521517" y="1268760"/>
            <a:ext cx="2592376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Bei der Geburt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erblicken Lebewesen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Licht der Welt.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F4A71F8-9FD5-4526-AE3F-3AE9C6177C14}"/>
              </a:ext>
            </a:extLst>
          </p:cNvPr>
          <p:cNvSpPr/>
          <p:nvPr/>
        </p:nvSpPr>
        <p:spPr>
          <a:xfrm>
            <a:off x="1259632" y="184947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4931A85-0AF3-431D-9E78-9984163126D5}"/>
              </a:ext>
            </a:extLst>
          </p:cNvPr>
          <p:cNvSpPr/>
          <p:nvPr/>
        </p:nvSpPr>
        <p:spPr>
          <a:xfrm>
            <a:off x="3054424" y="3892578"/>
            <a:ext cx="42672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 fontAlgn="b"/>
            <a:r>
              <a:rPr lang="de-DE" sz="2800" b="1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ADDE8A-6634-4301-973A-FDE28BAA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1" y="1234250"/>
            <a:ext cx="4706520" cy="4389500"/>
          </a:xfrm>
          <a:prstGeom prst="rect">
            <a:avLst/>
          </a:prstGeom>
        </p:spPr>
      </p:pic>
      <p:sp>
        <p:nvSpPr>
          <p:cNvPr id="21" name="Rechteck 2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95EBF7-61B9-4DF5-A074-8A22811D264A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3" name="Rechteck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4B4A113-1357-4BB2-B59A-552C5651CAD9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7AA6F60-04E8-4D31-99C6-0182D738D80D}"/>
              </a:ext>
            </a:extLst>
          </p:cNvPr>
          <p:cNvSpPr/>
          <p:nvPr/>
        </p:nvSpPr>
        <p:spPr>
          <a:xfrm rot="10800000">
            <a:off x="6145540" y="3674601"/>
            <a:ext cx="2464136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Geburt wird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jedes Jahr gefeiert.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1C1C0C-7A1A-8087-B27F-F8CFFE14F455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39</a:t>
            </a:r>
          </a:p>
        </p:txBody>
      </p:sp>
    </p:spTree>
    <p:extLst>
      <p:ext uri="{BB962C8B-B14F-4D97-AF65-F5344CB8AC3E}">
        <p14:creationId xmlns:p14="http://schemas.microsoft.com/office/powerpoint/2010/main" val="27988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397566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98899" y="4509120"/>
            <a:ext cx="324036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1A92671-7318-48E6-83C1-72402351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AD06C30-FEE8-4547-88B3-5267CED6976D}"/>
              </a:ext>
            </a:extLst>
          </p:cNvPr>
          <p:cNvSpPr/>
          <p:nvPr/>
        </p:nvSpPr>
        <p:spPr>
          <a:xfrm>
            <a:off x="5878749" y="1115028"/>
            <a:ext cx="2358338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einen Koffer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packt man Sachen,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man auf einer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Reise braucht.</a:t>
            </a:r>
          </a:p>
        </p:txBody>
      </p:sp>
      <p:sp>
        <p:nvSpPr>
          <p:cNvPr id="19" name="Textfeld 63">
            <a:extLst>
              <a:ext uri="{FF2B5EF4-FFF2-40B4-BE49-F238E27FC236}">
                <a16:creationId xmlns:a16="http://schemas.microsoft.com/office/drawing/2014/main" id="{AC87CF39-B7AA-414C-9979-F79ED6775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B3AF98-9B24-4808-A007-C7E1AF0D0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143" y="1234250"/>
            <a:ext cx="4791871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8A5F2FA6-AF33-4D40-AE18-3E30BF0966C0}"/>
              </a:ext>
            </a:extLst>
          </p:cNvPr>
          <p:cNvSpPr/>
          <p:nvPr/>
        </p:nvSpPr>
        <p:spPr>
          <a:xfrm>
            <a:off x="1649971" y="4441758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BD890B4-AA3D-4604-B078-F6BC4A45A583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0" name="Rechteck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C85642-CFFD-4A3D-AD6E-534CD81DB6BD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55BFA89-9CC0-4F95-84DE-17F7673CB8CA}"/>
              </a:ext>
            </a:extLst>
          </p:cNvPr>
          <p:cNvSpPr/>
          <p:nvPr/>
        </p:nvSpPr>
        <p:spPr>
          <a:xfrm rot="10800000">
            <a:off x="6184013" y="3391123"/>
            <a:ext cx="2387192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Manchmal reicht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Koffer nicht für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große Reise.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A8381D0-354B-CC07-D3F6-AAEA4DFFF359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</a:t>
            </a:r>
          </a:p>
        </p:txBody>
      </p:sp>
    </p:spTree>
    <p:extLst>
      <p:ext uri="{BB962C8B-B14F-4D97-AF65-F5344CB8AC3E}">
        <p14:creationId xmlns:p14="http://schemas.microsoft.com/office/powerpoint/2010/main" val="32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8" grpId="0" animBg="1"/>
      <p:bldP spid="17" grpId="0"/>
      <p:bldP spid="18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1202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339752" y="2950822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6F48AA0A-FE93-4795-B9B8-AC9D6C6E0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8E2929A-0FF8-423B-8307-CFC979E5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881A32C-5567-44EC-BD06-61FEF701CDB8}"/>
              </a:ext>
            </a:extLst>
          </p:cNvPr>
          <p:cNvSpPr/>
          <p:nvPr/>
        </p:nvSpPr>
        <p:spPr>
          <a:xfrm>
            <a:off x="5864717" y="1268760"/>
            <a:ext cx="2424062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Mit einem Löffel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isst man die Suppe.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F206F5B-4AFA-45FD-A4D4-9251B7E77B01}"/>
              </a:ext>
            </a:extLst>
          </p:cNvPr>
          <p:cNvSpPr/>
          <p:nvPr/>
        </p:nvSpPr>
        <p:spPr>
          <a:xfrm>
            <a:off x="2255508" y="2893045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5853128-34C0-4963-9B6D-C832DF723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30" y="1242179"/>
            <a:ext cx="470652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5A758B-8268-4897-8EC1-507403F29DE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74B36C-7EA3-4A7D-90D1-8EBAEE1B1A7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830E310-343B-4F16-BDE8-FAC2251598D4}"/>
              </a:ext>
            </a:extLst>
          </p:cNvPr>
          <p:cNvSpPr/>
          <p:nvPr/>
        </p:nvSpPr>
        <p:spPr>
          <a:xfrm rot="10800000">
            <a:off x="6646344" y="3670895"/>
            <a:ext cx="2151551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Löffel gehört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zum Essbesteck.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DD7794-6AA9-5479-1A1F-EB63CA603DC6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40</a:t>
            </a:r>
          </a:p>
        </p:txBody>
      </p:sp>
    </p:spTree>
    <p:extLst>
      <p:ext uri="{BB962C8B-B14F-4D97-AF65-F5344CB8AC3E}">
        <p14:creationId xmlns:p14="http://schemas.microsoft.com/office/powerpoint/2010/main" val="328098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851"/>
              </p:ext>
            </p:extLst>
          </p:nvPr>
        </p:nvGraphicFramePr>
        <p:xfrm>
          <a:off x="683568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907704" y="2420888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ACADC713-7D4D-4F13-9DEA-723C21DCE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E961128-A320-4CC8-8270-98504AA2E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7BFC03C-43B9-4447-91D6-F173232563D7}"/>
              </a:ext>
            </a:extLst>
          </p:cNvPr>
          <p:cNvSpPr/>
          <p:nvPr/>
        </p:nvSpPr>
        <p:spPr>
          <a:xfrm>
            <a:off x="5507489" y="1253882"/>
            <a:ext cx="2388283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Nach dem Blitz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kommt der Donner.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25B2EF1-92F2-4C9C-B3CB-AD2607FB710F}"/>
              </a:ext>
            </a:extLst>
          </p:cNvPr>
          <p:cNvSpPr/>
          <p:nvPr/>
        </p:nvSpPr>
        <p:spPr>
          <a:xfrm>
            <a:off x="1836396" y="235352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EC3686-90AD-46A4-A266-597DA6D3F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81" y="1253882"/>
            <a:ext cx="474309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DB8670B-DB39-4622-B9C7-7DAD6CEE008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F29655-E615-494F-953A-E52D9CF9FE6D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C8CCA82-28DE-497D-9EBC-484FFBA8B7B1}"/>
              </a:ext>
            </a:extLst>
          </p:cNvPr>
          <p:cNvSpPr/>
          <p:nvPr/>
        </p:nvSpPr>
        <p:spPr>
          <a:xfrm rot="10800000">
            <a:off x="6263359" y="3246513"/>
            <a:ext cx="222849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Blitz und Donner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gehören zu einem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Gewitter.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E8A99C-0C3D-42EA-63A2-7D04C692C300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41</a:t>
            </a:r>
          </a:p>
        </p:txBody>
      </p:sp>
    </p:spTree>
    <p:extLst>
      <p:ext uri="{BB962C8B-B14F-4D97-AF65-F5344CB8AC3E}">
        <p14:creationId xmlns:p14="http://schemas.microsoft.com/office/powerpoint/2010/main" val="355281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89095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63688" y="4509120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D3641A43-0F58-4312-9662-76A9C893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1B256E8-D0C7-46C5-A0C0-22A2CE05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DD8C769-B38B-4B2A-AD43-5B8E6DA9B539}"/>
              </a:ext>
            </a:extLst>
          </p:cNvPr>
          <p:cNvSpPr/>
          <p:nvPr/>
        </p:nvSpPr>
        <p:spPr>
          <a:xfrm>
            <a:off x="5989593" y="1268760"/>
            <a:ext cx="1941557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einem Sessel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kann man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bequem sitzen.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8AD60C5-B0F5-4876-A218-70A261404A75}"/>
              </a:ext>
            </a:extLst>
          </p:cNvPr>
          <p:cNvSpPr/>
          <p:nvPr/>
        </p:nvSpPr>
        <p:spPr>
          <a:xfrm>
            <a:off x="1691680" y="4441758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DE4825D-38C8-42A5-875B-FD72378E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54" y="1234250"/>
            <a:ext cx="474919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B0FE2DC-5838-49B0-AE51-0AD5B9558714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A17FBA-EDF7-40E8-B571-B33FC0185987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C854CF1-13CC-4A96-8B19-933AD54E219D}"/>
              </a:ext>
            </a:extLst>
          </p:cNvPr>
          <p:cNvSpPr/>
          <p:nvPr/>
        </p:nvSpPr>
        <p:spPr>
          <a:xfrm rot="10800000">
            <a:off x="6331488" y="3443199"/>
            <a:ext cx="2092239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Im Sessel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es gemütlich.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2858C5-6293-D7C7-AF9D-6500F369F8D2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42</a:t>
            </a:r>
          </a:p>
        </p:txBody>
      </p:sp>
    </p:spTree>
    <p:extLst>
      <p:ext uri="{BB962C8B-B14F-4D97-AF65-F5344CB8AC3E}">
        <p14:creationId xmlns:p14="http://schemas.microsoft.com/office/powerpoint/2010/main" val="332687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82474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979712" y="1412776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68CE983B-A224-4DDD-B51A-426CC28C6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0EF47B2-ADF1-4409-90A0-1B7212BFD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83056F6-F94F-4078-9336-F230DE6921C6}"/>
              </a:ext>
            </a:extLst>
          </p:cNvPr>
          <p:cNvSpPr/>
          <p:nvPr/>
        </p:nvSpPr>
        <p:spPr>
          <a:xfrm>
            <a:off x="5616125" y="1266448"/>
            <a:ext cx="2427268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Gründe sagen,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warum etwas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getan wird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oder geschehen ist.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319303A-20EA-4A1E-A42F-4BD1551C6F02}"/>
              </a:ext>
            </a:extLst>
          </p:cNvPr>
          <p:cNvSpPr/>
          <p:nvPr/>
        </p:nvSpPr>
        <p:spPr>
          <a:xfrm>
            <a:off x="1909290" y="1355871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D8B6B0E-0679-4D25-831D-DB31E7B5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9" y="1266448"/>
            <a:ext cx="470652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47BC031-BB59-4590-84D9-233A2F759B39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5390F8-E656-4A29-BF39-B9B569424389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D6F27A2-A016-435C-8073-7073751DA298}"/>
              </a:ext>
            </a:extLst>
          </p:cNvPr>
          <p:cNvSpPr/>
          <p:nvPr/>
        </p:nvSpPr>
        <p:spPr>
          <a:xfrm rot="10800000">
            <a:off x="6134135" y="4077072"/>
            <a:ext cx="2612382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Paul hat gute Gründe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für den Plan.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B2FE505-B16A-029B-374A-36A4AD9309D2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43</a:t>
            </a:r>
          </a:p>
        </p:txBody>
      </p:sp>
    </p:spTree>
    <p:extLst>
      <p:ext uri="{BB962C8B-B14F-4D97-AF65-F5344CB8AC3E}">
        <p14:creationId xmlns:p14="http://schemas.microsoft.com/office/powerpoint/2010/main" val="271739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803640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924442" y="3483756"/>
            <a:ext cx="272767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6A527745-AFAD-4EDF-99CD-29B9DA483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50EDA84-640C-40F3-A930-33584260A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6F4B77A-DD47-4964-951C-62AE02BBE4E8}"/>
              </a:ext>
            </a:extLst>
          </p:cNvPr>
          <p:cNvSpPr/>
          <p:nvPr/>
        </p:nvSpPr>
        <p:spPr>
          <a:xfrm>
            <a:off x="5945188" y="1268760"/>
            <a:ext cx="2722220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Ohne Licht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wäre es immer Nacht.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ACFAF16-1E03-49BD-96D5-E3CD8B32945E}"/>
              </a:ext>
            </a:extLst>
          </p:cNvPr>
          <p:cNvSpPr/>
          <p:nvPr/>
        </p:nvSpPr>
        <p:spPr>
          <a:xfrm>
            <a:off x="2870881" y="342900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5EDE20-B7C7-4A11-AB5F-70D31614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901" y="1234250"/>
            <a:ext cx="468823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66308F-4E16-418C-A00E-2B7C471664C0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AD20612-1D05-4552-9AB1-AFB5389B3BBE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29B7DEF-DFA2-4E19-B2C6-B00076CD75B7}"/>
              </a:ext>
            </a:extLst>
          </p:cNvPr>
          <p:cNvSpPr/>
          <p:nvPr/>
        </p:nvSpPr>
        <p:spPr>
          <a:xfrm rot="10800000">
            <a:off x="6424592" y="3732579"/>
            <a:ext cx="2270173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Finsternis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weicht dem Licht.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485F849-6386-5F60-6E62-7AA02E85C30A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44</a:t>
            </a:r>
          </a:p>
        </p:txBody>
      </p:sp>
    </p:spTree>
    <p:extLst>
      <p:ext uri="{BB962C8B-B14F-4D97-AF65-F5344CB8AC3E}">
        <p14:creationId xmlns:p14="http://schemas.microsoft.com/office/powerpoint/2010/main" val="27902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22943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403648" y="2950822"/>
            <a:ext cx="272767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563609CD-0F2A-4117-BD88-AF12178B5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952A2E4-7BE0-43CD-A455-FD18B493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DB5FC63-FB40-4DC4-BD36-FD04229FFE16}"/>
              </a:ext>
            </a:extLst>
          </p:cNvPr>
          <p:cNvSpPr/>
          <p:nvPr/>
        </p:nvSpPr>
        <p:spPr>
          <a:xfrm>
            <a:off x="5588960" y="1268760"/>
            <a:ext cx="2728632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Suppe ist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 flüssige Nahrung.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EBE4052-3F5B-42F4-B32E-64211F612E02}"/>
              </a:ext>
            </a:extLst>
          </p:cNvPr>
          <p:cNvSpPr/>
          <p:nvPr/>
        </p:nvSpPr>
        <p:spPr>
          <a:xfrm>
            <a:off x="1372569" y="28739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F04894-BFE0-4A6D-8534-4600A381B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6" y="1268760"/>
            <a:ext cx="473090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39EA88-0601-4521-877B-461632977E10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088483-5B4B-4D45-9DF5-E2ABAD5B211C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86A4DF1-F806-41BF-9658-3C3BF04AB7F5}"/>
              </a:ext>
            </a:extLst>
          </p:cNvPr>
          <p:cNvSpPr/>
          <p:nvPr/>
        </p:nvSpPr>
        <p:spPr>
          <a:xfrm rot="10800000">
            <a:off x="6288209" y="3769320"/>
            <a:ext cx="2178802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Jeder muss seine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Suppe auslöffeln.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5A7F13C-60C0-016E-8766-72727F15F2EB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45</a:t>
            </a:r>
          </a:p>
        </p:txBody>
      </p:sp>
    </p:spTree>
    <p:extLst>
      <p:ext uri="{BB962C8B-B14F-4D97-AF65-F5344CB8AC3E}">
        <p14:creationId xmlns:p14="http://schemas.microsoft.com/office/powerpoint/2010/main" val="9620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35142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924442" y="4526372"/>
            <a:ext cx="229563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219093D6-84EC-4198-A290-D03E281D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FD91A05-4F4F-4DEE-ADC9-06C35A4C1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1E9F7D3-7511-43EF-ADE0-B8C6ED94A4B8}"/>
              </a:ext>
            </a:extLst>
          </p:cNvPr>
          <p:cNvSpPr/>
          <p:nvPr/>
        </p:nvSpPr>
        <p:spPr>
          <a:xfrm>
            <a:off x="5945188" y="1255018"/>
            <a:ext cx="2567754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befestigter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Wohnsitz von Rittern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eine Burg.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843375B-077C-4B25-BFED-7719D0B1ACBD}"/>
              </a:ext>
            </a:extLst>
          </p:cNvPr>
          <p:cNvSpPr/>
          <p:nvPr/>
        </p:nvSpPr>
        <p:spPr>
          <a:xfrm>
            <a:off x="2843808" y="445901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904BEA-2FEA-4992-A006-C28EB085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77" y="1255018"/>
            <a:ext cx="473700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4E1F74-FAD6-45EC-B8AC-938A14FA97F1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4A43D7-FAF3-4734-8DB2-FA630376875A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A479A1D-8555-4DCC-BC75-36B9098690E7}"/>
              </a:ext>
            </a:extLst>
          </p:cNvPr>
          <p:cNvSpPr/>
          <p:nvPr/>
        </p:nvSpPr>
        <p:spPr>
          <a:xfrm rot="10800000">
            <a:off x="6575477" y="3372929"/>
            <a:ext cx="180690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Burg steht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meist auf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einem Berg.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FAF4BE-B1EA-5AE0-06F0-EBBB397C6B8E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46</a:t>
            </a:r>
          </a:p>
        </p:txBody>
      </p:sp>
    </p:spTree>
    <p:extLst>
      <p:ext uri="{BB962C8B-B14F-4D97-AF65-F5344CB8AC3E}">
        <p14:creationId xmlns:p14="http://schemas.microsoft.com/office/powerpoint/2010/main" val="229446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1184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991338" y="4523288"/>
            <a:ext cx="337275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D2E0BE42-61D5-46D1-A1EE-80FEB31B8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24E1ED1-0A39-4C8F-A800-F68944AD6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E0488BF-4911-4C44-BC4B-ADDA2C6E6ACB}"/>
              </a:ext>
            </a:extLst>
          </p:cNvPr>
          <p:cNvSpPr/>
          <p:nvPr/>
        </p:nvSpPr>
        <p:spPr>
          <a:xfrm>
            <a:off x="5592207" y="1268760"/>
            <a:ext cx="2544286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Sommer kommt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nach dem Frühling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vor dem Herbst.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1476FFD-F20A-48A0-862C-FD9CFC39CCD5}"/>
              </a:ext>
            </a:extLst>
          </p:cNvPr>
          <p:cNvSpPr/>
          <p:nvPr/>
        </p:nvSpPr>
        <p:spPr>
          <a:xfrm>
            <a:off x="1907704" y="443711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42AC3A-BD05-416B-A946-A6C59844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37" y="1268760"/>
            <a:ext cx="473700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4020E60-BCD4-48DC-A591-E8EAE4D36D5F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06429F-8647-4CB9-B8BA-EAA91F2BC06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F83D251-1EEA-4973-AEA3-D135AE5D427D}"/>
              </a:ext>
            </a:extLst>
          </p:cNvPr>
          <p:cNvSpPr/>
          <p:nvPr/>
        </p:nvSpPr>
        <p:spPr>
          <a:xfrm rot="10800000">
            <a:off x="6150751" y="3787241"/>
            <a:ext cx="2443298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Im Sommer machen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wir Urlaub.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624E41C-FCEC-4333-B5D2-5554806D0939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47</a:t>
            </a:r>
          </a:p>
        </p:txBody>
      </p:sp>
    </p:spTree>
    <p:extLst>
      <p:ext uri="{BB962C8B-B14F-4D97-AF65-F5344CB8AC3E}">
        <p14:creationId xmlns:p14="http://schemas.microsoft.com/office/powerpoint/2010/main" val="37323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84155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775314" y="3466504"/>
            <a:ext cx="3876806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76F551FE-EB4A-4439-916D-8E7CC04D4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C62263-AB18-41F1-B573-97939260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2D13BA-ED3E-42CF-90DF-5975E98E2192}"/>
              </a:ext>
            </a:extLst>
          </p:cNvPr>
          <p:cNvSpPr/>
          <p:nvPr/>
        </p:nvSpPr>
        <p:spPr>
          <a:xfrm>
            <a:off x="6093366" y="1255018"/>
            <a:ext cx="219643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Oktober ist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zehnte Monat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eines Jahres.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1DE04C5-258F-4D10-93E1-61BAAE86A743}"/>
              </a:ext>
            </a:extLst>
          </p:cNvPr>
          <p:cNvSpPr/>
          <p:nvPr/>
        </p:nvSpPr>
        <p:spPr>
          <a:xfrm>
            <a:off x="1704892" y="338806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AE7494-6BD0-472B-86CF-EC4C1370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180" y="1255018"/>
            <a:ext cx="468823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2127CF7-E010-4301-B67E-0B43C5CC31E5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F6A32F1-C510-4F21-9596-9C723FEA73B1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5A6AA57-08CC-4FC0-B1DA-46C694A5AC05}"/>
              </a:ext>
            </a:extLst>
          </p:cNvPr>
          <p:cNvSpPr/>
          <p:nvPr/>
        </p:nvSpPr>
        <p:spPr>
          <a:xfrm rot="10800000">
            <a:off x="6310653" y="3640092"/>
            <a:ext cx="2408032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Oktober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gehört zum Herbst.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28608C-C088-A4A7-44B0-0C9EDE7B00AC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48</a:t>
            </a:r>
          </a:p>
        </p:txBody>
      </p:sp>
    </p:spTree>
    <p:extLst>
      <p:ext uri="{BB962C8B-B14F-4D97-AF65-F5344CB8AC3E}">
        <p14:creationId xmlns:p14="http://schemas.microsoft.com/office/powerpoint/2010/main" val="28598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977722"/>
              </p:ext>
            </p:extLst>
          </p:nvPr>
        </p:nvGraphicFramePr>
        <p:xfrm>
          <a:off x="683568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495394" y="4005064"/>
            <a:ext cx="2220622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878D1D7D-9760-4303-9D31-5D89811DB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6F06A3-3A9F-4022-9FA9-8CD337A6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A6EAF05-ED6F-4BF5-9694-1877ADA3A488}"/>
              </a:ext>
            </a:extLst>
          </p:cNvPr>
          <p:cNvSpPr/>
          <p:nvPr/>
        </p:nvSpPr>
        <p:spPr>
          <a:xfrm>
            <a:off x="5560410" y="1251590"/>
            <a:ext cx="2590774" cy="2344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ein Heft kann man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etwas schreiben,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zum Beispiel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Hausaufgaben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der Schule.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E301B89-1459-4F21-B1DC-9700A147E366}"/>
              </a:ext>
            </a:extLst>
          </p:cNvPr>
          <p:cNvSpPr/>
          <p:nvPr/>
        </p:nvSpPr>
        <p:spPr>
          <a:xfrm>
            <a:off x="2452689" y="39330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0D955B-4912-4DDF-A92C-7978293A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22" y="1268760"/>
            <a:ext cx="4743099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A41CB25-5F1C-48C0-854C-AA934D4EB000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1370E7F-2FAD-46C4-93DC-C12100C4F70A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F611377-C376-4E6C-B9BF-7329856C6D5C}"/>
              </a:ext>
            </a:extLst>
          </p:cNvPr>
          <p:cNvSpPr/>
          <p:nvPr/>
        </p:nvSpPr>
        <p:spPr>
          <a:xfrm rot="10800000">
            <a:off x="6336426" y="4340935"/>
            <a:ext cx="2446504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der Schule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braucht man Hefte.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C5E264-84DF-D938-0F09-63B3A0E395DE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49</a:t>
            </a:r>
          </a:p>
        </p:txBody>
      </p:sp>
    </p:spTree>
    <p:extLst>
      <p:ext uri="{BB962C8B-B14F-4D97-AF65-F5344CB8AC3E}">
        <p14:creationId xmlns:p14="http://schemas.microsoft.com/office/powerpoint/2010/main" val="32129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54912"/>
              </p:ext>
            </p:extLst>
          </p:nvPr>
        </p:nvGraphicFramePr>
        <p:xfrm>
          <a:off x="827584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2051720" y="3471067"/>
            <a:ext cx="274493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4C69189E-E916-4AF0-92E9-E91367CEB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5F21986-DC2B-4D36-A82A-D77C633EB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F7F26D7-D2C2-42DB-8200-BEB3E1AE4006}"/>
              </a:ext>
            </a:extLst>
          </p:cNvPr>
          <p:cNvSpPr/>
          <p:nvPr/>
        </p:nvSpPr>
        <p:spPr>
          <a:xfrm>
            <a:off x="5595046" y="1016644"/>
            <a:ext cx="2119491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wir uns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erholen wollen,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gehen wir hinaus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die Natur.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DF39D5-8471-4F30-A8A5-9E9565B3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1" y="1199740"/>
            <a:ext cx="474919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D72817C2-216B-44DB-96BB-D66A137B411D}"/>
              </a:ext>
            </a:extLst>
          </p:cNvPr>
          <p:cNvSpPr/>
          <p:nvPr/>
        </p:nvSpPr>
        <p:spPr>
          <a:xfrm>
            <a:off x="1979712" y="3433174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B4E496-DB2F-4447-84D2-0C07A2E045CD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0" name="Rechteck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CB381CE-6ACE-4FAE-81C7-C58B836F0266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12B3B9F-9DC7-498C-B39D-98AD40BF8022}"/>
              </a:ext>
            </a:extLst>
          </p:cNvPr>
          <p:cNvSpPr/>
          <p:nvPr/>
        </p:nvSpPr>
        <p:spPr>
          <a:xfrm rot="10800000">
            <a:off x="6470949" y="3535139"/>
            <a:ext cx="1813317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In der Natur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kann man sich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erholen.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3D8FE1-3D06-7F3D-185B-F2B1E1A85221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5</a:t>
            </a:r>
          </a:p>
        </p:txBody>
      </p:sp>
    </p:spTree>
    <p:extLst>
      <p:ext uri="{BB962C8B-B14F-4D97-AF65-F5344CB8AC3E}">
        <p14:creationId xmlns:p14="http://schemas.microsoft.com/office/powerpoint/2010/main" val="33577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719686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164845" y="4499828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3FD2C8F6-3B56-4EAA-9838-5C3B0A020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BDD7EAF-E8CA-4264-8061-A43F17E42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079C44F-5987-47F0-83B1-FE94AEB72BBD}"/>
              </a:ext>
            </a:extLst>
          </p:cNvPr>
          <p:cNvSpPr/>
          <p:nvPr/>
        </p:nvSpPr>
        <p:spPr>
          <a:xfrm>
            <a:off x="5963203" y="1268760"/>
            <a:ext cx="2380780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Wenn man etwas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bewirken will,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braucht man Kraft.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5867CDF-2345-4F81-8182-7AE7BA22F871}"/>
              </a:ext>
            </a:extLst>
          </p:cNvPr>
          <p:cNvSpPr/>
          <p:nvPr/>
        </p:nvSpPr>
        <p:spPr>
          <a:xfrm>
            <a:off x="1161330" y="4441758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1C1F3E-56B5-4D73-B955-A675BF71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77" y="1268760"/>
            <a:ext cx="473700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FAAF2A-595F-4AF3-89D0-A6D589837445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75F9B2-F725-462B-9368-1FFAA06FFDF2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1A84F13-5835-4E95-A51C-56B094A6E11E}"/>
              </a:ext>
            </a:extLst>
          </p:cNvPr>
          <p:cNvSpPr/>
          <p:nvPr/>
        </p:nvSpPr>
        <p:spPr>
          <a:xfrm rot="10800000">
            <a:off x="6204863" y="3734613"/>
            <a:ext cx="2498826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Wer mehr Kraft hat,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ist der Stärkere.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ED54D97-4805-8379-C3BD-8F0DA7FB3325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50</a:t>
            </a:r>
          </a:p>
        </p:txBody>
      </p:sp>
    </p:spTree>
    <p:extLst>
      <p:ext uri="{BB962C8B-B14F-4D97-AF65-F5344CB8AC3E}">
        <p14:creationId xmlns:p14="http://schemas.microsoft.com/office/powerpoint/2010/main" val="12426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425514"/>
              </p:ext>
            </p:extLst>
          </p:nvPr>
        </p:nvGraphicFramePr>
        <p:xfrm>
          <a:off x="668409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Ä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892545" y="4005064"/>
            <a:ext cx="3312368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A3634E92-904E-468B-B921-76BAC4F74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0425300-A767-4304-90AF-04699BCB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7853501-9583-4DBB-8789-11356408ECE1}"/>
              </a:ext>
            </a:extLst>
          </p:cNvPr>
          <p:cNvSpPr/>
          <p:nvPr/>
        </p:nvSpPr>
        <p:spPr>
          <a:xfrm>
            <a:off x="5551263" y="1268760"/>
            <a:ext cx="3092513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Auf unserer Erde gibt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es rund 200 verschiedene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Länder.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AB1D6FA-46FE-4E4B-AF00-608BCB69F31E}"/>
              </a:ext>
            </a:extLst>
          </p:cNvPr>
          <p:cNvSpPr/>
          <p:nvPr/>
        </p:nvSpPr>
        <p:spPr>
          <a:xfrm>
            <a:off x="1827360" y="3933056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E6C5BA-A018-4567-8A95-90B924090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70" y="1250662"/>
            <a:ext cx="4737003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AC23FEA-103D-47CC-B7D6-BC989C753DC3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AF416C3-7A90-4E15-BE85-056BC75D6BEE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DE406C5-88DF-40E0-BDB3-328BA0AAB277}"/>
              </a:ext>
            </a:extLst>
          </p:cNvPr>
          <p:cNvSpPr/>
          <p:nvPr/>
        </p:nvSpPr>
        <p:spPr>
          <a:xfrm rot="10800000">
            <a:off x="5772059" y="3933056"/>
            <a:ext cx="3163045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Deutschland hat sechzehn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Länder.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5E7ABA1-D763-1AF6-F00F-5A3BB598C641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51</a:t>
            </a:r>
          </a:p>
        </p:txBody>
      </p:sp>
    </p:spTree>
    <p:extLst>
      <p:ext uri="{BB962C8B-B14F-4D97-AF65-F5344CB8AC3E}">
        <p14:creationId xmlns:p14="http://schemas.microsoft.com/office/powerpoint/2010/main" val="30810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Smiley bö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2022475"/>
            <a:ext cx="28257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 descr="Smiley gu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916113"/>
            <a:ext cx="21415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820738" y="4076700"/>
            <a:ext cx="747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000" dirty="0">
                <a:solidFill>
                  <a:prstClr val="black"/>
                </a:solidFill>
                <a:latin typeface="Trebuchet MS" pitchFamily="34" charset="0"/>
              </a:rPr>
              <a:t>Hurra, wieder ein Stück weiter!</a:t>
            </a:r>
          </a:p>
        </p:txBody>
      </p:sp>
      <p:sp>
        <p:nvSpPr>
          <p:cNvPr id="48138" name="Foliennummernplatzhalter 27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9CF4591-7D33-4062-B204-2DDD36D8F3AA}" type="slidenum">
              <a:rPr lang="de-DE" altLang="de-DE" sz="800" smtClean="0">
                <a:solidFill>
                  <a:srgbClr val="898989"/>
                </a:solidFill>
                <a:latin typeface="Trebuchet MS" pitchFamily="34" charset="0"/>
                <a:cs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de-DE" altLang="de-DE" sz="800" dirty="0">
              <a:solidFill>
                <a:srgbClr val="898989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" name="Textfeld 63">
            <a:extLst>
              <a:ext uri="{FF2B5EF4-FFF2-40B4-BE49-F238E27FC236}">
                <a16:creationId xmlns:a16="http://schemas.microsoft.com/office/drawing/2014/main" id="{10495494-08AF-4C11-A562-F7C4B31E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279114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Üben macht gescheit!</a:t>
            </a:r>
            <a:endParaRPr lang="de-DE" sz="2000" b="1" dirty="0">
              <a:solidFill>
                <a:srgbClr val="FF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E81D401-17FC-456E-BFBD-9C9BF43518D7}"/>
              </a:ext>
            </a:extLst>
          </p:cNvPr>
          <p:cNvSpPr/>
          <p:nvPr/>
        </p:nvSpPr>
        <p:spPr>
          <a:xfrm>
            <a:off x="107504" y="126876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B6C7C7-20AE-499D-B650-19AB05386BDF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87A43BD-8CD2-B86C-2E2E-DAF2C85FB2D3}"/>
              </a:ext>
            </a:extLst>
          </p:cNvPr>
          <p:cNvSpPr txBox="1"/>
          <p:nvPr/>
        </p:nvSpPr>
        <p:spPr>
          <a:xfrm>
            <a:off x="190500" y="6724134"/>
            <a:ext cx="3626314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52</a:t>
            </a:r>
          </a:p>
        </p:txBody>
      </p:sp>
    </p:spTree>
    <p:extLst>
      <p:ext uri="{BB962C8B-B14F-4D97-AF65-F5344CB8AC3E}">
        <p14:creationId xmlns:p14="http://schemas.microsoft.com/office/powerpoint/2010/main" val="16474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spd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spd="3333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498181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187624" y="4528790"/>
            <a:ext cx="2744930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2206CDB7-7E98-4939-946A-1FDC941B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4D3C1E0-D65B-4904-A476-1D8A9FD6A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252EF00-D5FC-4E1E-B273-472EC021EA45}"/>
              </a:ext>
            </a:extLst>
          </p:cNvPr>
          <p:cNvSpPr/>
          <p:nvPr/>
        </p:nvSpPr>
        <p:spPr>
          <a:xfrm>
            <a:off x="5945188" y="1124744"/>
            <a:ext cx="2484398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Bei schönem Wetter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gehen viele Leute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spazieren.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0A6907D-D8E9-4E02-8046-A3EC32021CE1}"/>
              </a:ext>
            </a:extLst>
          </p:cNvPr>
          <p:cNvSpPr/>
          <p:nvPr/>
        </p:nvSpPr>
        <p:spPr>
          <a:xfrm>
            <a:off x="1156545" y="4437112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69B6D0-95F2-4900-941A-FC8BB71B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26" y="1199740"/>
            <a:ext cx="473090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0F93B4-C0B2-4CDB-A8D2-022804484F6F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2740653-B86E-4E0D-9FC9-8EE965BCAF61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B43A2A0-5E10-4751-8627-B09B9980A5EE}"/>
              </a:ext>
            </a:extLst>
          </p:cNvPr>
          <p:cNvSpPr/>
          <p:nvPr/>
        </p:nvSpPr>
        <p:spPr>
          <a:xfrm rot="10800000">
            <a:off x="6071802" y="2949413"/>
            <a:ext cx="2611612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Alle Leute amüsieren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sich gerne.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19AE8E-EF6A-D0D2-5580-A6453B999E0B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6</a:t>
            </a:r>
          </a:p>
        </p:txBody>
      </p:sp>
    </p:spTree>
    <p:extLst>
      <p:ext uri="{BB962C8B-B14F-4D97-AF65-F5344CB8AC3E}">
        <p14:creationId xmlns:p14="http://schemas.microsoft.com/office/powerpoint/2010/main" val="11924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28581"/>
              </p:ext>
            </p:extLst>
          </p:nvPr>
        </p:nvGraphicFramePr>
        <p:xfrm>
          <a:off x="827584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Y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467030" y="3477548"/>
            <a:ext cx="332099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5FF12F78-2170-461C-B752-065FEF20E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75AC86F-7657-4E22-82C7-A5DF4AB6B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187DE5B-2328-4B99-92EF-5A7963C5E953}"/>
              </a:ext>
            </a:extLst>
          </p:cNvPr>
          <p:cNvSpPr/>
          <p:nvPr/>
        </p:nvSpPr>
        <p:spPr>
          <a:xfrm>
            <a:off x="5630379" y="1144363"/>
            <a:ext cx="2760692" cy="2344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Wetter ist,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wie es ist,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manchmal regnet es,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und manchmal scheint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Sonne.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7A736A7-08FB-48C1-BB6C-990A8410AD1D}"/>
              </a:ext>
            </a:extLst>
          </p:cNvPr>
          <p:cNvSpPr/>
          <p:nvPr/>
        </p:nvSpPr>
        <p:spPr>
          <a:xfrm>
            <a:off x="1420582" y="3403599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5CD0677-9E96-4E51-AF54-25911FC6A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29" y="1234250"/>
            <a:ext cx="474919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6D02C9-56A9-4673-BAEE-3480949D14C3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44743C9-C26C-4B37-8961-222F3E318E39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28D98B5-8FDC-4AD0-9EE7-2F055B27413F}"/>
              </a:ext>
            </a:extLst>
          </p:cNvPr>
          <p:cNvSpPr/>
          <p:nvPr/>
        </p:nvSpPr>
        <p:spPr>
          <a:xfrm rot="10800000">
            <a:off x="6336586" y="3952377"/>
            <a:ext cx="2082045" cy="14208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Wetter muss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man nehmen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wie es kommt.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D736E0-4644-A087-9300-448AF57B83DA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7</a:t>
            </a:r>
          </a:p>
        </p:txBody>
      </p:sp>
    </p:spTree>
    <p:extLst>
      <p:ext uri="{BB962C8B-B14F-4D97-AF65-F5344CB8AC3E}">
        <p14:creationId xmlns:p14="http://schemas.microsoft.com/office/powerpoint/2010/main" val="153640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86163"/>
              </p:ext>
            </p:extLst>
          </p:nvPr>
        </p:nvGraphicFramePr>
        <p:xfrm>
          <a:off x="111561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W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187624" y="3995772"/>
            <a:ext cx="332099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F2F6B1D6-8CD2-43E1-8F65-4CACE2131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94D88E-7A53-4644-A17F-70E363986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4BCF5F0-EAD7-42C1-9030-88F1F2870152}"/>
              </a:ext>
            </a:extLst>
          </p:cNvPr>
          <p:cNvSpPr/>
          <p:nvPr/>
        </p:nvSpPr>
        <p:spPr>
          <a:xfrm>
            <a:off x="5864812" y="1115028"/>
            <a:ext cx="2999539" cy="1882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Zimmer ist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ein geschlossener Raum,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zum Beispiel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das Schlafzimmer.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35F4B40-6D97-46CD-B531-F7D792CA4C4D}"/>
              </a:ext>
            </a:extLst>
          </p:cNvPr>
          <p:cNvSpPr/>
          <p:nvPr/>
        </p:nvSpPr>
        <p:spPr>
          <a:xfrm>
            <a:off x="1084537" y="392841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0EE09F-0805-4FD0-8BF6-F7CF0671C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754" y="1218434"/>
            <a:ext cx="4749196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02183F4-6F5E-4926-8197-CC6DAA4A5EDD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139CE3E-5877-4CAD-AFC5-507D99F19AC5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70B6DA-F578-4F41-9C69-C3E6A19004E5}"/>
              </a:ext>
            </a:extLst>
          </p:cNvPr>
          <p:cNvSpPr/>
          <p:nvPr/>
        </p:nvSpPr>
        <p:spPr>
          <a:xfrm rot="10800000">
            <a:off x="6298916" y="3356992"/>
            <a:ext cx="2157385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Unsere Wohnung 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hat vier Zimmer.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8855B5-9680-C5BB-05DD-DDA74CC82ED4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8</a:t>
            </a:r>
          </a:p>
        </p:txBody>
      </p:sp>
    </p:spTree>
    <p:extLst>
      <p:ext uri="{BB962C8B-B14F-4D97-AF65-F5344CB8AC3E}">
        <p14:creationId xmlns:p14="http://schemas.microsoft.com/office/powerpoint/2010/main" val="3840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536369"/>
              </p:ext>
            </p:extLst>
          </p:nvPr>
        </p:nvGraphicFramePr>
        <p:xfrm>
          <a:off x="755576" y="1268760"/>
          <a:ext cx="4606926" cy="4152904"/>
        </p:xfrm>
        <a:graphic>
          <a:graphicData uri="http://schemas.openxmlformats.org/drawingml/2006/table">
            <a:tbl>
              <a:tblPr/>
              <a:tblGrid>
                <a:gridCol w="56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J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Z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Ö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E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U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Ü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Foliennummernplatzhalter 1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7E155-F759-4E38-9C04-F8F69322F7B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1392022" y="3486174"/>
            <a:ext cx="3320994" cy="36933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1800" dirty="0">
                <a:solidFill>
                  <a:srgbClr val="FF0000"/>
                </a:solidFill>
                <a:latin typeface="Trebuchet MS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17" name="Textfeld 63">
            <a:extLst>
              <a:ext uri="{FF2B5EF4-FFF2-40B4-BE49-F238E27FC236}">
                <a16:creationId xmlns:a16="http://schemas.microsoft.com/office/drawing/2014/main" id="{85923B27-449E-414B-AA8D-F2CD6D3F6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54" y="125667"/>
            <a:ext cx="5166799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000" b="1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Wörter finden </a:t>
            </a:r>
          </a:p>
          <a:p>
            <a:pPr eaLnBrk="0" hangingPunct="0"/>
            <a:endParaRPr lang="de-DE" sz="800" b="1" dirty="0">
              <a:solidFill>
                <a:prstClr val="black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eaLnBrk="0" hangingPunct="0"/>
            <a:r>
              <a:rPr lang="de-DE" sz="2000" b="1" dirty="0">
                <a:solidFill>
                  <a:srgbClr val="FF0000"/>
                </a:solidFill>
                <a:latin typeface="Trebuchet MS" panose="020B0603020202020204" pitchFamily="34" charset="0"/>
                <a:cs typeface="Arial" pitchFamily="34" charset="0"/>
              </a:rPr>
              <a:t>Klick auf den ersten Buchstaben und lies!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EA3B9B8-6412-4EEF-9095-16E339B95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43" y="5561800"/>
            <a:ext cx="833883" cy="10156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de-DE" altLang="de-DE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itchFamily="34" charset="0"/>
                <a:cs typeface="Arial" pitchFamily="34" charset="0"/>
                <a:sym typeface="Wingdings" panose="05000000000000000000" pitchFamily="2" charset="2"/>
              </a:rPr>
              <a:t></a:t>
            </a:r>
            <a:endParaRPr lang="de-DE" altLang="de-DE" sz="60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itchFamily="34" charset="0"/>
              <a:cs typeface="Arial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45DC222-F156-4D31-A855-B26DE4411ECF}"/>
              </a:ext>
            </a:extLst>
          </p:cNvPr>
          <p:cNvSpPr/>
          <p:nvPr/>
        </p:nvSpPr>
        <p:spPr>
          <a:xfrm>
            <a:off x="5511187" y="1119876"/>
            <a:ext cx="3186513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Wer nicht gut sehen kann,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braucht eine Brille.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FF74669-2FB8-4A7E-8246-812871521313}"/>
              </a:ext>
            </a:extLst>
          </p:cNvPr>
          <p:cNvSpPr/>
          <p:nvPr/>
        </p:nvSpPr>
        <p:spPr>
          <a:xfrm>
            <a:off x="1343215" y="3405850"/>
            <a:ext cx="535135" cy="50405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3634FF0-FF5D-40FD-8DB2-A85C2D406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9" y="1241584"/>
            <a:ext cx="4706520" cy="4389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hteck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02D4CC-EFE8-4120-BA78-79CAF1E25512}"/>
              </a:ext>
            </a:extLst>
          </p:cNvPr>
          <p:cNvSpPr/>
          <p:nvPr/>
        </p:nvSpPr>
        <p:spPr>
          <a:xfrm>
            <a:off x="7559675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/>
              <a:t>Nächste Seite</a:t>
            </a:r>
            <a:endParaRPr lang="de-DE" sz="1400" dirty="0"/>
          </a:p>
        </p:txBody>
      </p:sp>
      <p:sp>
        <p:nvSpPr>
          <p:cNvPr id="21" name="Rechteck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697F39-C00F-4ACA-BDFA-5977BBAAA931}"/>
              </a:ext>
            </a:extLst>
          </p:cNvPr>
          <p:cNvSpPr/>
          <p:nvPr/>
        </p:nvSpPr>
        <p:spPr>
          <a:xfrm>
            <a:off x="5864717" y="6450013"/>
            <a:ext cx="1512888" cy="28733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/>
              <a:t>Vorige Seite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6CC976A-902E-4480-A94F-F9C123A8F86C}"/>
              </a:ext>
            </a:extLst>
          </p:cNvPr>
          <p:cNvSpPr/>
          <p:nvPr/>
        </p:nvSpPr>
        <p:spPr>
          <a:xfrm rot="10800000">
            <a:off x="6467743" y="2949413"/>
            <a:ext cx="1819729" cy="959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Die Brille sitzt</a:t>
            </a:r>
          </a:p>
          <a:p>
            <a:pPr eaLnBrk="0" hangingPunct="0">
              <a:lnSpc>
                <a:spcPct val="150000"/>
              </a:lnSpc>
            </a:pPr>
            <a:r>
              <a:rPr lang="de-DE" sz="2000" dirty="0">
                <a:solidFill>
                  <a:prstClr val="black"/>
                </a:solidFill>
                <a:latin typeface="Trebuchet MS" panose="020B0603020202020204" pitchFamily="34" charset="0"/>
                <a:cs typeface="Arial" pitchFamily="34" charset="0"/>
              </a:rPr>
              <a:t>auf der Nase.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7B5246D-B182-089A-10F7-3AE59583B171}"/>
              </a:ext>
            </a:extLst>
          </p:cNvPr>
          <p:cNvSpPr txBox="1"/>
          <p:nvPr/>
        </p:nvSpPr>
        <p:spPr>
          <a:xfrm>
            <a:off x="190500" y="6724134"/>
            <a:ext cx="3586238" cy="18466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de-DE" sz="600">
                <a:latin typeface="Trebuchet MS" panose="020B0603020202020204" pitchFamily="34" charset="0"/>
              </a:rPr>
              <a:t>C:\Users\Lesekoch\OneDrive\A - Übungsdateien\Leseübungs-Sammelsurium\Suchsel 1.pptx - Seite 9</a:t>
            </a:r>
          </a:p>
        </p:txBody>
      </p:sp>
    </p:spTree>
    <p:extLst>
      <p:ext uri="{BB962C8B-B14F-4D97-AF65-F5344CB8AC3E}">
        <p14:creationId xmlns:p14="http://schemas.microsoft.com/office/powerpoint/2010/main" val="12253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8" grpId="0" animBg="1"/>
      <p:bldP spid="18" grpId="0"/>
      <p:bldP spid="19" grpId="0"/>
      <p:bldP spid="14" grpId="0"/>
    </p:bldLst>
  </p:timing>
</p:sld>
</file>

<file path=ppt/theme/theme1.xml><?xml version="1.0" encoding="utf-8"?>
<a:theme xmlns:a="http://schemas.openxmlformats.org/drawingml/2006/main" name="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Z2 Lesekoch Master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Z2 Lesekoch Mastervorlage</Template>
  <TotalTime>0</TotalTime>
  <Words>6049</Words>
  <Application>Microsoft Office PowerPoint</Application>
  <PresentationFormat>Bildschirmpräsentation (4:3)</PresentationFormat>
  <Paragraphs>3938</Paragraphs>
  <Slides>52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52</vt:i4>
      </vt:variant>
    </vt:vector>
  </HeadingPairs>
  <TitlesOfParts>
    <vt:vector size="64" baseType="lpstr">
      <vt:lpstr>Arial</vt:lpstr>
      <vt:lpstr>Calibri</vt:lpstr>
      <vt:lpstr>Trebuchet MS</vt:lpstr>
      <vt:lpstr>Z2 Lesekoch Mastervorlage</vt:lpstr>
      <vt:lpstr>5_Benutzerdefiniertes Design</vt:lpstr>
      <vt:lpstr>4_Benutzerdefiniertes Design</vt:lpstr>
      <vt:lpstr>3_Benutzerdefiniertes Design</vt:lpstr>
      <vt:lpstr>2_Benutzerdefiniertes Design</vt:lpstr>
      <vt:lpstr>1_Benutzerdefiniertes Design</vt:lpstr>
      <vt:lpstr>Benutzerdefiniertes Design</vt:lpstr>
      <vt:lpstr>2_Z2 Lesekoch Mastervorlage</vt:lpstr>
      <vt:lpstr>1_Z2 Lesekoch Mastervorlage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Rudolph</dc:creator>
  <cp:lastModifiedBy>Siegbert Rudolph</cp:lastModifiedBy>
  <cp:revision>1125</cp:revision>
  <dcterms:created xsi:type="dcterms:W3CDTF">2012-08-26T07:44:46Z</dcterms:created>
  <dcterms:modified xsi:type="dcterms:W3CDTF">2024-09-13T13:04:18Z</dcterms:modified>
</cp:coreProperties>
</file>