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605" r:id="rId8"/>
  </p:sldMasterIdLst>
  <p:notesMasterIdLst>
    <p:notesMasterId r:id="rId13"/>
  </p:notesMasterIdLst>
  <p:sldIdLst>
    <p:sldId id="444" r:id="rId9"/>
    <p:sldId id="671" r:id="rId10"/>
    <p:sldId id="663" r:id="rId11"/>
    <p:sldId id="669" r:id="rId12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868" autoAdjust="0"/>
    <p:restoredTop sz="94692" autoAdjust="0"/>
  </p:normalViewPr>
  <p:slideViewPr>
    <p:cSldViewPr>
      <p:cViewPr varScale="1">
        <p:scale>
          <a:sx n="87" d="100"/>
          <a:sy n="87" d="100"/>
        </p:scale>
        <p:origin x="18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B1B86C9A-E8FB-4CB7-9A94-91D73CC7396F}"/>
    <pc:docChg chg="modSld">
      <pc:chgData name="Siegbert Rudolph" userId="2af4d44886c067cc" providerId="LiveId" clId="{B1B86C9A-E8FB-4CB7-9A94-91D73CC7396F}" dt="2024-09-13T13:04:32.258" v="1" actId="20577"/>
      <pc:docMkLst>
        <pc:docMk/>
      </pc:docMkLst>
      <pc:sldChg chg="modSp mod">
        <pc:chgData name="Siegbert Rudolph" userId="2af4d44886c067cc" providerId="LiveId" clId="{B1B86C9A-E8FB-4CB7-9A94-91D73CC7396F}" dt="2024-09-13T13:04:32.258" v="1" actId="20577"/>
        <pc:sldMkLst>
          <pc:docMk/>
          <pc:sldMk cId="0" sldId="444"/>
        </pc:sldMkLst>
        <pc:spChg chg="mod">
          <ac:chgData name="Siegbert Rudolph" userId="2af4d44886c067cc" providerId="LiveId" clId="{B1B86C9A-E8FB-4CB7-9A94-91D73CC7396F}" dt="2024-09-13T13:04:32.258" v="1" actId="20577"/>
          <ac:spMkLst>
            <pc:docMk/>
            <pc:sldMk cId="0" sldId="444"/>
            <ac:spMk id="16" creationId="{00000000-0000-0000-0000-000000000000}"/>
          </ac:spMkLst>
        </pc:spChg>
      </pc:sldChg>
    </pc:docChg>
  </pc:docChgLst>
  <pc:docChgLst>
    <pc:chgData name="Siegbert Rudolph" userId="2af4d44886c067cc" providerId="LiveId" clId="{057F9640-769E-4A8D-9160-8D31F023AEA7}"/>
    <pc:docChg chg="custSel modSld">
      <pc:chgData name="Siegbert Rudolph" userId="2af4d44886c067cc" providerId="LiveId" clId="{057F9640-769E-4A8D-9160-8D31F023AEA7}" dt="2021-10-07T15:50:29.263" v="23" actId="1076"/>
      <pc:docMkLst>
        <pc:docMk/>
      </pc:docMkLst>
      <pc:sldChg chg="delSp modSp mod">
        <pc:chgData name="Siegbert Rudolph" userId="2af4d44886c067cc" providerId="LiveId" clId="{057F9640-769E-4A8D-9160-8D31F023AEA7}" dt="2021-10-07T15:50:29.247" v="5" actId="1076"/>
        <pc:sldMkLst>
          <pc:docMk/>
          <pc:sldMk cId="0" sldId="444"/>
        </pc:sldMkLst>
        <pc:spChg chg="mod">
          <ac:chgData name="Siegbert Rudolph" userId="2af4d44886c067cc" providerId="LiveId" clId="{057F9640-769E-4A8D-9160-8D31F023AEA7}" dt="2021-10-07T15:50:29.247" v="5" actId="1076"/>
          <ac:spMkLst>
            <pc:docMk/>
            <pc:sldMk cId="0" sldId="444"/>
            <ac:spMk id="2" creationId="{A84F28E9-5BC6-491C-A015-67A39704D2D0}"/>
          </ac:spMkLst>
        </pc:spChg>
        <pc:spChg chg="del">
          <ac:chgData name="Siegbert Rudolph" userId="2af4d44886c067cc" providerId="LiveId" clId="{057F9640-769E-4A8D-9160-8D31F023AEA7}" dt="2021-10-07T15:50:29.247" v="0" actId="478"/>
          <ac:spMkLst>
            <pc:docMk/>
            <pc:sldMk cId="0" sldId="444"/>
            <ac:spMk id="3" creationId="{778D1CB5-B1A9-407B-996B-947C43745F2B}"/>
          </ac:spMkLst>
        </pc:spChg>
      </pc:sldChg>
      <pc:sldChg chg="delSp modSp mod">
        <pc:chgData name="Siegbert Rudolph" userId="2af4d44886c067cc" providerId="LiveId" clId="{057F9640-769E-4A8D-9160-8D31F023AEA7}" dt="2021-10-07T15:50:29.263" v="17" actId="1076"/>
        <pc:sldMkLst>
          <pc:docMk/>
          <pc:sldMk cId="3812412026" sldId="663"/>
        </pc:sldMkLst>
        <pc:spChg chg="mod">
          <ac:chgData name="Siegbert Rudolph" userId="2af4d44886c067cc" providerId="LiveId" clId="{057F9640-769E-4A8D-9160-8D31F023AEA7}" dt="2021-10-07T15:50:29.263" v="17" actId="1076"/>
          <ac:spMkLst>
            <pc:docMk/>
            <pc:sldMk cId="3812412026" sldId="663"/>
            <ac:spMk id="2" creationId="{15DF909C-B719-4DDD-B401-65407E955E54}"/>
          </ac:spMkLst>
        </pc:spChg>
        <pc:spChg chg="del">
          <ac:chgData name="Siegbert Rudolph" userId="2af4d44886c067cc" providerId="LiveId" clId="{057F9640-769E-4A8D-9160-8D31F023AEA7}" dt="2021-10-07T15:50:29.263" v="12" actId="478"/>
          <ac:spMkLst>
            <pc:docMk/>
            <pc:sldMk cId="3812412026" sldId="663"/>
            <ac:spMk id="4" creationId="{7DA766FD-2A82-46A6-8E28-FD33215DD61E}"/>
          </ac:spMkLst>
        </pc:spChg>
      </pc:sldChg>
      <pc:sldChg chg="delSp modSp mod">
        <pc:chgData name="Siegbert Rudolph" userId="2af4d44886c067cc" providerId="LiveId" clId="{057F9640-769E-4A8D-9160-8D31F023AEA7}" dt="2021-10-07T15:50:29.263" v="23" actId="1076"/>
        <pc:sldMkLst>
          <pc:docMk/>
          <pc:sldMk cId="4198147110" sldId="669"/>
        </pc:sldMkLst>
        <pc:spChg chg="mod">
          <ac:chgData name="Siegbert Rudolph" userId="2af4d44886c067cc" providerId="LiveId" clId="{057F9640-769E-4A8D-9160-8D31F023AEA7}" dt="2021-10-07T15:50:29.263" v="23" actId="1076"/>
          <ac:spMkLst>
            <pc:docMk/>
            <pc:sldMk cId="4198147110" sldId="669"/>
            <ac:spMk id="2" creationId="{802275A1-5058-4BA9-BFE3-8CA9260CF3DE}"/>
          </ac:spMkLst>
        </pc:spChg>
        <pc:spChg chg="del">
          <ac:chgData name="Siegbert Rudolph" userId="2af4d44886c067cc" providerId="LiveId" clId="{057F9640-769E-4A8D-9160-8D31F023AEA7}" dt="2021-10-07T15:50:29.263" v="18" actId="478"/>
          <ac:spMkLst>
            <pc:docMk/>
            <pc:sldMk cId="4198147110" sldId="669"/>
            <ac:spMk id="5" creationId="{083207C4-0E2E-45F2-B1CC-56EE88680A93}"/>
          </ac:spMkLst>
        </pc:spChg>
      </pc:sldChg>
      <pc:sldChg chg="delSp modSp mod">
        <pc:chgData name="Siegbert Rudolph" userId="2af4d44886c067cc" providerId="LiveId" clId="{057F9640-769E-4A8D-9160-8D31F023AEA7}" dt="2021-10-07T15:50:29.263" v="11" actId="1076"/>
        <pc:sldMkLst>
          <pc:docMk/>
          <pc:sldMk cId="1487958341" sldId="671"/>
        </pc:sldMkLst>
        <pc:spChg chg="mod">
          <ac:chgData name="Siegbert Rudolph" userId="2af4d44886c067cc" providerId="LiveId" clId="{057F9640-769E-4A8D-9160-8D31F023AEA7}" dt="2021-10-07T15:50:29.263" v="11" actId="1076"/>
          <ac:spMkLst>
            <pc:docMk/>
            <pc:sldMk cId="1487958341" sldId="671"/>
            <ac:spMk id="2" creationId="{62F53D4C-2ECC-4D9E-A2B7-F89666921427}"/>
          </ac:spMkLst>
        </pc:spChg>
        <pc:spChg chg="del">
          <ac:chgData name="Siegbert Rudolph" userId="2af4d44886c067cc" providerId="LiveId" clId="{057F9640-769E-4A8D-9160-8D31F023AEA7}" dt="2021-10-07T15:50:29.247" v="6" actId="478"/>
          <ac:spMkLst>
            <pc:docMk/>
            <pc:sldMk cId="1487958341" sldId="671"/>
            <ac:spMk id="5" creationId="{AD000803-364D-4465-A1B5-812F0FD00B19}"/>
          </ac:spMkLst>
        </pc:spChg>
      </pc:sldChg>
    </pc:docChg>
  </pc:docChgLst>
  <pc:docChgLst>
    <pc:chgData name="Siegbert Rudolph" userId="2af4d44886c067cc" providerId="LiveId" clId="{84937876-CB9E-4491-9C18-C8A2275F2D85}"/>
    <pc:docChg chg="custSel modSld">
      <pc:chgData name="Siegbert Rudolph" userId="2af4d44886c067cc" providerId="LiveId" clId="{84937876-CB9E-4491-9C18-C8A2275F2D85}" dt="2020-08-11T08:35:36.577" v="23" actId="1076"/>
      <pc:docMkLst>
        <pc:docMk/>
      </pc:docMkLst>
      <pc:sldChg chg="delSp modSp mod">
        <pc:chgData name="Siegbert Rudolph" userId="2af4d44886c067cc" providerId="LiveId" clId="{84937876-CB9E-4491-9C18-C8A2275F2D85}" dt="2020-08-11T08:35:36.560" v="5" actId="1076"/>
        <pc:sldMkLst>
          <pc:docMk/>
          <pc:sldMk cId="0" sldId="444"/>
        </pc:sldMkLst>
        <pc:spChg chg="del">
          <ac:chgData name="Siegbert Rudolph" userId="2af4d44886c067cc" providerId="LiveId" clId="{84937876-CB9E-4491-9C18-C8A2275F2D85}" dt="2020-08-11T08:35:36.556" v="0" actId="478"/>
          <ac:spMkLst>
            <pc:docMk/>
            <pc:sldMk cId="0" sldId="444"/>
            <ac:spMk id="2" creationId="{37FD865E-5713-45CC-A29F-D54A90EA9A44}"/>
          </ac:spMkLst>
        </pc:spChg>
        <pc:spChg chg="mod">
          <ac:chgData name="Siegbert Rudolph" userId="2af4d44886c067cc" providerId="LiveId" clId="{84937876-CB9E-4491-9C18-C8A2275F2D85}" dt="2020-08-11T08:35:36.560" v="5" actId="1076"/>
          <ac:spMkLst>
            <pc:docMk/>
            <pc:sldMk cId="0" sldId="444"/>
            <ac:spMk id="3" creationId="{5ED6A4B1-741C-4A44-BABA-53A1251B522E}"/>
          </ac:spMkLst>
        </pc:spChg>
      </pc:sldChg>
      <pc:sldChg chg="delSp modSp mod">
        <pc:chgData name="Siegbert Rudolph" userId="2af4d44886c067cc" providerId="LiveId" clId="{84937876-CB9E-4491-9C18-C8A2275F2D85}" dt="2020-08-11T08:35:36.570" v="17" actId="1076"/>
        <pc:sldMkLst>
          <pc:docMk/>
          <pc:sldMk cId="3812412026" sldId="663"/>
        </pc:sldMkLst>
        <pc:spChg chg="del">
          <ac:chgData name="Siegbert Rudolph" userId="2af4d44886c067cc" providerId="LiveId" clId="{84937876-CB9E-4491-9C18-C8A2275F2D85}" dt="2020-08-11T08:35:36.565" v="12" actId="478"/>
          <ac:spMkLst>
            <pc:docMk/>
            <pc:sldMk cId="3812412026" sldId="663"/>
            <ac:spMk id="2" creationId="{A8176213-CDCD-4A3F-BF58-381BEE9F2857}"/>
          </ac:spMkLst>
        </pc:spChg>
        <pc:spChg chg="mod">
          <ac:chgData name="Siegbert Rudolph" userId="2af4d44886c067cc" providerId="LiveId" clId="{84937876-CB9E-4491-9C18-C8A2275F2D85}" dt="2020-08-11T08:35:36.570" v="17" actId="1076"/>
          <ac:spMkLst>
            <pc:docMk/>
            <pc:sldMk cId="3812412026" sldId="663"/>
            <ac:spMk id="4" creationId="{2E192966-6173-4CDF-9F9B-375BC71258A8}"/>
          </ac:spMkLst>
        </pc:spChg>
      </pc:sldChg>
      <pc:sldChg chg="delSp modSp mod">
        <pc:chgData name="Siegbert Rudolph" userId="2af4d44886c067cc" providerId="LiveId" clId="{84937876-CB9E-4491-9C18-C8A2275F2D85}" dt="2020-08-11T08:35:36.565" v="11" actId="1076"/>
        <pc:sldMkLst>
          <pc:docMk/>
          <pc:sldMk cId="3325107463" sldId="667"/>
        </pc:sldMkLst>
        <pc:spChg chg="del">
          <ac:chgData name="Siegbert Rudolph" userId="2af4d44886c067cc" providerId="LiveId" clId="{84937876-CB9E-4491-9C18-C8A2275F2D85}" dt="2020-08-11T08:35:36.561" v="6" actId="478"/>
          <ac:spMkLst>
            <pc:docMk/>
            <pc:sldMk cId="3325107463" sldId="667"/>
            <ac:spMk id="2" creationId="{BBA8A3C4-54C1-4B2E-A96A-675A32FB4068}"/>
          </ac:spMkLst>
        </pc:spChg>
        <pc:spChg chg="mod">
          <ac:chgData name="Siegbert Rudolph" userId="2af4d44886c067cc" providerId="LiveId" clId="{84937876-CB9E-4491-9C18-C8A2275F2D85}" dt="2020-08-11T08:35:36.565" v="11" actId="1076"/>
          <ac:spMkLst>
            <pc:docMk/>
            <pc:sldMk cId="3325107463" sldId="667"/>
            <ac:spMk id="5" creationId="{111076FC-9956-4A49-9D9C-125698D82BAE}"/>
          </ac:spMkLst>
        </pc:spChg>
      </pc:sldChg>
      <pc:sldChg chg="delSp modSp mod">
        <pc:chgData name="Siegbert Rudolph" userId="2af4d44886c067cc" providerId="LiveId" clId="{84937876-CB9E-4491-9C18-C8A2275F2D85}" dt="2020-08-11T08:35:36.577" v="23" actId="1076"/>
        <pc:sldMkLst>
          <pc:docMk/>
          <pc:sldMk cId="4198147110" sldId="669"/>
        </pc:sldMkLst>
        <pc:spChg chg="del">
          <ac:chgData name="Siegbert Rudolph" userId="2af4d44886c067cc" providerId="LiveId" clId="{84937876-CB9E-4491-9C18-C8A2275F2D85}" dt="2020-08-11T08:35:36.571" v="18" actId="478"/>
          <ac:spMkLst>
            <pc:docMk/>
            <pc:sldMk cId="4198147110" sldId="669"/>
            <ac:spMk id="2" creationId="{01C7BE93-CEB2-4B8B-A244-59D7522D9DE6}"/>
          </ac:spMkLst>
        </pc:spChg>
        <pc:spChg chg="mod">
          <ac:chgData name="Siegbert Rudolph" userId="2af4d44886c067cc" providerId="LiveId" clId="{84937876-CB9E-4491-9C18-C8A2275F2D85}" dt="2020-08-11T08:35:36.577" v="23" actId="1076"/>
          <ac:spMkLst>
            <pc:docMk/>
            <pc:sldMk cId="4198147110" sldId="669"/>
            <ac:spMk id="5" creationId="{EC40C331-37B0-48D3-8F39-ECF0BC6C9403}"/>
          </ac:spMkLst>
        </pc:spChg>
      </pc:sldChg>
    </pc:docChg>
  </pc:docChgLst>
  <pc:docChgLst>
    <pc:chgData name="Siegbert Rudolph" userId="2af4d44886c067cc" providerId="LiveId" clId="{312B8EB7-C892-4A06-A4FF-E5BCBF13F292}"/>
    <pc:docChg chg="undo custSel addSld delSld modSld">
      <pc:chgData name="Siegbert Rudolph" userId="2af4d44886c067cc" providerId="LiveId" clId="{312B8EB7-C892-4A06-A4FF-E5BCBF13F292}" dt="2021-06-24T13:17:46.838" v="242" actId="1076"/>
      <pc:docMkLst>
        <pc:docMk/>
      </pc:docMkLst>
      <pc:sldChg chg="delSp modSp mod">
        <pc:chgData name="Siegbert Rudolph" userId="2af4d44886c067cc" providerId="LiveId" clId="{312B8EB7-C892-4A06-A4FF-E5BCBF13F292}" dt="2021-06-24T13:17:46.823" v="224" actId="1076"/>
        <pc:sldMkLst>
          <pc:docMk/>
          <pc:sldMk cId="0" sldId="444"/>
        </pc:sldMkLst>
        <pc:spChg chg="del mod">
          <ac:chgData name="Siegbert Rudolph" userId="2af4d44886c067cc" providerId="LiveId" clId="{312B8EB7-C892-4A06-A4FF-E5BCBF13F292}" dt="2021-06-24T13:17:46.823" v="219" actId="478"/>
          <ac:spMkLst>
            <pc:docMk/>
            <pc:sldMk cId="0" sldId="444"/>
            <ac:spMk id="2" creationId="{BD407544-8B33-4CA8-B14F-D50045D6C464}"/>
          </ac:spMkLst>
        </pc:spChg>
        <pc:spChg chg="del">
          <ac:chgData name="Siegbert Rudolph" userId="2af4d44886c067cc" providerId="LiveId" clId="{312B8EB7-C892-4A06-A4FF-E5BCBF13F292}" dt="2021-04-30T09:20:44.845" v="0" actId="478"/>
          <ac:spMkLst>
            <pc:docMk/>
            <pc:sldMk cId="0" sldId="444"/>
            <ac:spMk id="3" creationId="{27AC6741-AA12-4251-8138-7FE71F4F55F4}"/>
          </ac:spMkLst>
        </pc:spChg>
        <pc:spChg chg="mod">
          <ac:chgData name="Siegbert Rudolph" userId="2af4d44886c067cc" providerId="LiveId" clId="{312B8EB7-C892-4A06-A4FF-E5BCBF13F292}" dt="2021-06-24T13:17:46.823" v="224" actId="1076"/>
          <ac:spMkLst>
            <pc:docMk/>
            <pc:sldMk cId="0" sldId="444"/>
            <ac:spMk id="3" creationId="{778D1CB5-B1A9-407B-996B-947C43745F2B}"/>
          </ac:spMkLst>
        </pc:spChg>
        <pc:spChg chg="mod">
          <ac:chgData name="Siegbert Rudolph" userId="2af4d44886c067cc" providerId="LiveId" clId="{312B8EB7-C892-4A06-A4FF-E5BCBF13F292}" dt="2021-06-24T12:54:04.095" v="209" actId="20577"/>
          <ac:spMkLst>
            <pc:docMk/>
            <pc:sldMk cId="0" sldId="444"/>
            <ac:spMk id="14" creationId="{00000000-0000-0000-0000-000000000000}"/>
          </ac:spMkLst>
        </pc:spChg>
        <pc:spChg chg="mod">
          <ac:chgData name="Siegbert Rudolph" userId="2af4d44886c067cc" providerId="LiveId" clId="{312B8EB7-C892-4A06-A4FF-E5BCBF13F292}" dt="2021-06-24T12:53:58.534" v="208" actId="403"/>
          <ac:spMkLst>
            <pc:docMk/>
            <pc:sldMk cId="0" sldId="444"/>
            <ac:spMk id="16" creationId="{00000000-0000-0000-0000-000000000000}"/>
          </ac:spMkLst>
        </pc:spChg>
        <pc:spChg chg="mod">
          <ac:chgData name="Siegbert Rudolph" userId="2af4d44886c067cc" providerId="LiveId" clId="{312B8EB7-C892-4A06-A4FF-E5BCBF13F292}" dt="2021-06-24T12:54:12.687" v="218" actId="1035"/>
          <ac:spMkLst>
            <pc:docMk/>
            <pc:sldMk cId="0" sldId="444"/>
            <ac:spMk id="20" creationId="{00000000-0000-0000-0000-000000000000}"/>
          </ac:spMkLst>
        </pc:spChg>
      </pc:sldChg>
      <pc:sldChg chg="delSp modSp mod">
        <pc:chgData name="Siegbert Rudolph" userId="2af4d44886c067cc" providerId="LiveId" clId="{312B8EB7-C892-4A06-A4FF-E5BCBF13F292}" dt="2021-06-24T13:17:46.838" v="236" actId="1076"/>
        <pc:sldMkLst>
          <pc:docMk/>
          <pc:sldMk cId="3812412026" sldId="663"/>
        </pc:sldMkLst>
        <pc:spChg chg="del mod">
          <ac:chgData name="Siegbert Rudolph" userId="2af4d44886c067cc" providerId="LiveId" clId="{312B8EB7-C892-4A06-A4FF-E5BCBF13F292}" dt="2021-06-24T13:17:46.838" v="231" actId="478"/>
          <ac:spMkLst>
            <pc:docMk/>
            <pc:sldMk cId="3812412026" sldId="663"/>
            <ac:spMk id="2" creationId="{71EFF97C-D0CE-42D9-BBA6-721A0583F326}"/>
          </ac:spMkLst>
        </pc:spChg>
        <pc:spChg chg="mod">
          <ac:chgData name="Siegbert Rudolph" userId="2af4d44886c067cc" providerId="LiveId" clId="{312B8EB7-C892-4A06-A4FF-E5BCBF13F292}" dt="2021-06-24T13:17:46.838" v="236" actId="1076"/>
          <ac:spMkLst>
            <pc:docMk/>
            <pc:sldMk cId="3812412026" sldId="663"/>
            <ac:spMk id="4" creationId="{7DA766FD-2A82-46A6-8E28-FD33215DD61E}"/>
          </ac:spMkLst>
        </pc:spChg>
        <pc:spChg chg="del">
          <ac:chgData name="Siegbert Rudolph" userId="2af4d44886c067cc" providerId="LiveId" clId="{312B8EB7-C892-4A06-A4FF-E5BCBF13F292}" dt="2021-04-30T09:20:44.845" v="12" actId="478"/>
          <ac:spMkLst>
            <pc:docMk/>
            <pc:sldMk cId="3812412026" sldId="663"/>
            <ac:spMk id="4" creationId="{8E55C3EF-5276-431E-96C3-D35897D1BA97}"/>
          </ac:spMkLst>
        </pc:spChg>
      </pc:sldChg>
      <pc:sldChg chg="delSp modSp del mod">
        <pc:chgData name="Siegbert Rudolph" userId="2af4d44886c067cc" providerId="LiveId" clId="{312B8EB7-C892-4A06-A4FF-E5BCBF13F292}" dt="2021-06-24T11:29:27.897" v="199" actId="47"/>
        <pc:sldMkLst>
          <pc:docMk/>
          <pc:sldMk cId="3325107463" sldId="667"/>
        </pc:sldMkLst>
        <pc:spChg chg="mod">
          <ac:chgData name="Siegbert Rudolph" userId="2af4d44886c067cc" providerId="LiveId" clId="{312B8EB7-C892-4A06-A4FF-E5BCBF13F292}" dt="2021-04-30T09:20:44.845" v="11" actId="1076"/>
          <ac:spMkLst>
            <pc:docMk/>
            <pc:sldMk cId="3325107463" sldId="667"/>
            <ac:spMk id="2" creationId="{72EED099-F9FC-4F55-81A9-7CFF38EF10E4}"/>
          </ac:spMkLst>
        </pc:spChg>
        <pc:spChg chg="del">
          <ac:chgData name="Siegbert Rudolph" userId="2af4d44886c067cc" providerId="LiveId" clId="{312B8EB7-C892-4A06-A4FF-E5BCBF13F292}" dt="2021-04-30T09:20:44.845" v="6" actId="478"/>
          <ac:spMkLst>
            <pc:docMk/>
            <pc:sldMk cId="3325107463" sldId="667"/>
            <ac:spMk id="5" creationId="{F15E1B3C-9F22-41DB-94DB-88E283759E17}"/>
          </ac:spMkLst>
        </pc:spChg>
        <pc:spChg chg="mod">
          <ac:chgData name="Siegbert Rudolph" userId="2af4d44886c067cc" providerId="LiveId" clId="{312B8EB7-C892-4A06-A4FF-E5BCBF13F292}" dt="2021-06-24T11:19:24.996" v="115" actId="1036"/>
          <ac:spMkLst>
            <pc:docMk/>
            <pc:sldMk cId="3325107463" sldId="667"/>
            <ac:spMk id="66" creationId="{636FCEA4-2D1B-4D6E-BCBE-8EE6205ACB46}"/>
          </ac:spMkLst>
        </pc:spChg>
        <pc:spChg chg="mod">
          <ac:chgData name="Siegbert Rudolph" userId="2af4d44886c067cc" providerId="LiveId" clId="{312B8EB7-C892-4A06-A4FF-E5BCBF13F292}" dt="2021-06-24T11:19:36.719" v="156" actId="1035"/>
          <ac:spMkLst>
            <pc:docMk/>
            <pc:sldMk cId="3325107463" sldId="667"/>
            <ac:spMk id="114" creationId="{89F18DB3-FA2E-4E51-BD1C-660E1BD20372}"/>
          </ac:spMkLst>
        </pc:spChg>
        <pc:spChg chg="mod">
          <ac:chgData name="Siegbert Rudolph" userId="2af4d44886c067cc" providerId="LiveId" clId="{312B8EB7-C892-4A06-A4FF-E5BCBF13F292}" dt="2021-06-24T11:19:46.952" v="163" actId="1036"/>
          <ac:spMkLst>
            <pc:docMk/>
            <pc:sldMk cId="3325107463" sldId="667"/>
            <ac:spMk id="115" creationId="{BB19C273-0E93-400F-A6F3-D297E3457B23}"/>
          </ac:spMkLst>
        </pc:spChg>
        <pc:graphicFrameChg chg="modGraphic">
          <ac:chgData name="Siegbert Rudolph" userId="2af4d44886c067cc" providerId="LiveId" clId="{312B8EB7-C892-4A06-A4FF-E5BCBF13F292}" dt="2021-06-24T11:19:18.814" v="89" actId="20577"/>
          <ac:graphicFrameMkLst>
            <pc:docMk/>
            <pc:sldMk cId="3325107463" sldId="667"/>
            <ac:graphicFrameMk id="15" creationId="{00000000-0000-0000-0000-000000000000}"/>
          </ac:graphicFrameMkLst>
        </pc:graphicFrameChg>
        <pc:picChg chg="mod">
          <ac:chgData name="Siegbert Rudolph" userId="2af4d44886c067cc" providerId="LiveId" clId="{312B8EB7-C892-4A06-A4FF-E5BCBF13F292}" dt="2021-06-24T11:26:20.697" v="176" actId="1076"/>
          <ac:picMkLst>
            <pc:docMk/>
            <pc:sldMk cId="3325107463" sldId="667"/>
            <ac:picMk id="4" creationId="{3883D230-EAD9-47D7-87E1-56F89E698991}"/>
          </ac:picMkLst>
        </pc:picChg>
      </pc:sldChg>
      <pc:sldChg chg="delSp modSp mod">
        <pc:chgData name="Siegbert Rudolph" userId="2af4d44886c067cc" providerId="LiveId" clId="{312B8EB7-C892-4A06-A4FF-E5BCBF13F292}" dt="2021-06-24T13:17:46.838" v="242" actId="1076"/>
        <pc:sldMkLst>
          <pc:docMk/>
          <pc:sldMk cId="4198147110" sldId="669"/>
        </pc:sldMkLst>
        <pc:spChg chg="del mod">
          <ac:chgData name="Siegbert Rudolph" userId="2af4d44886c067cc" providerId="LiveId" clId="{312B8EB7-C892-4A06-A4FF-E5BCBF13F292}" dt="2021-06-24T13:17:46.838" v="237" actId="478"/>
          <ac:spMkLst>
            <pc:docMk/>
            <pc:sldMk cId="4198147110" sldId="669"/>
            <ac:spMk id="2" creationId="{36F3940E-585B-4B9F-999F-F7CEFF573B45}"/>
          </ac:spMkLst>
        </pc:spChg>
        <pc:spChg chg="mod">
          <ac:chgData name="Siegbert Rudolph" userId="2af4d44886c067cc" providerId="LiveId" clId="{312B8EB7-C892-4A06-A4FF-E5BCBF13F292}" dt="2021-06-24T13:17:46.838" v="242" actId="1076"/>
          <ac:spMkLst>
            <pc:docMk/>
            <pc:sldMk cId="4198147110" sldId="669"/>
            <ac:spMk id="5" creationId="{083207C4-0E2E-45F2-B1CC-56EE88680A93}"/>
          </ac:spMkLst>
        </pc:spChg>
        <pc:spChg chg="del">
          <ac:chgData name="Siegbert Rudolph" userId="2af4d44886c067cc" providerId="LiveId" clId="{312B8EB7-C892-4A06-A4FF-E5BCBF13F292}" dt="2021-04-30T09:20:44.861" v="18" actId="478"/>
          <ac:spMkLst>
            <pc:docMk/>
            <pc:sldMk cId="4198147110" sldId="669"/>
            <ac:spMk id="5" creationId="{41FF8EAA-7E43-45BA-85F3-5FD964DEFAE7}"/>
          </ac:spMkLst>
        </pc:spChg>
      </pc:sldChg>
      <pc:sldChg chg="addSp delSp modSp add del mod delAnim modAnim">
        <pc:chgData name="Siegbert Rudolph" userId="2af4d44886c067cc" providerId="LiveId" clId="{312B8EB7-C892-4A06-A4FF-E5BCBF13F292}" dt="2021-06-24T11:29:35.074" v="200" actId="47"/>
        <pc:sldMkLst>
          <pc:docMk/>
          <pc:sldMk cId="739507269" sldId="670"/>
        </pc:sldMkLst>
        <pc:spChg chg="del">
          <ac:chgData name="Siegbert Rudolph" userId="2af4d44886c067cc" providerId="LiveId" clId="{312B8EB7-C892-4A06-A4FF-E5BCBF13F292}" dt="2021-06-24T11:20:31.145" v="165" actId="478"/>
          <ac:spMkLst>
            <pc:docMk/>
            <pc:sldMk cId="739507269" sldId="670"/>
            <ac:spMk id="3" creationId="{7E8471E1-1454-4EAE-8185-371A715C7B8D}"/>
          </ac:spMkLst>
        </pc:spChg>
        <pc:spChg chg="del">
          <ac:chgData name="Siegbert Rudolph" userId="2af4d44886c067cc" providerId="LiveId" clId="{312B8EB7-C892-4A06-A4FF-E5BCBF13F292}" dt="2021-06-24T11:20:32.082" v="166" actId="478"/>
          <ac:spMkLst>
            <pc:docMk/>
            <pc:sldMk cId="739507269" sldId="670"/>
            <ac:spMk id="62" creationId="{80B3E3B2-9601-4B35-A532-9916CBA6A26D}"/>
          </ac:spMkLst>
        </pc:spChg>
        <pc:spChg chg="del">
          <ac:chgData name="Siegbert Rudolph" userId="2af4d44886c067cc" providerId="LiveId" clId="{312B8EB7-C892-4A06-A4FF-E5BCBF13F292}" dt="2021-06-24T11:20:32.754" v="167" actId="478"/>
          <ac:spMkLst>
            <pc:docMk/>
            <pc:sldMk cId="739507269" sldId="670"/>
            <ac:spMk id="64" creationId="{F757DD43-1E58-4E54-89D9-72B58DBC1363}"/>
          </ac:spMkLst>
        </pc:spChg>
        <pc:spChg chg="del">
          <ac:chgData name="Siegbert Rudolph" userId="2af4d44886c067cc" providerId="LiveId" clId="{312B8EB7-C892-4A06-A4FF-E5BCBF13F292}" dt="2021-06-24T11:20:33.848" v="168" actId="478"/>
          <ac:spMkLst>
            <pc:docMk/>
            <pc:sldMk cId="739507269" sldId="670"/>
            <ac:spMk id="66" creationId="{636FCEA4-2D1B-4D6E-BCBE-8EE6205ACB46}"/>
          </ac:spMkLst>
        </pc:spChg>
        <pc:spChg chg="del">
          <ac:chgData name="Siegbert Rudolph" userId="2af4d44886c067cc" providerId="LiveId" clId="{312B8EB7-C892-4A06-A4FF-E5BCBF13F292}" dt="2021-06-24T11:20:34.583" v="169" actId="478"/>
          <ac:spMkLst>
            <pc:docMk/>
            <pc:sldMk cId="739507269" sldId="670"/>
            <ac:spMk id="114" creationId="{89F18DB3-FA2E-4E51-BD1C-660E1BD20372}"/>
          </ac:spMkLst>
        </pc:spChg>
        <pc:picChg chg="del">
          <ac:chgData name="Siegbert Rudolph" userId="2af4d44886c067cc" providerId="LiveId" clId="{312B8EB7-C892-4A06-A4FF-E5BCBF13F292}" dt="2021-06-24T11:25:37.951" v="175" actId="478"/>
          <ac:picMkLst>
            <pc:docMk/>
            <pc:sldMk cId="739507269" sldId="670"/>
            <ac:picMk id="4" creationId="{3883D230-EAD9-47D7-87E1-56F89E698991}"/>
          </ac:picMkLst>
        </pc:picChg>
        <pc:picChg chg="add mod">
          <ac:chgData name="Siegbert Rudolph" userId="2af4d44886c067cc" providerId="LiveId" clId="{312B8EB7-C892-4A06-A4FF-E5BCBF13F292}" dt="2021-06-24T11:25:36.059" v="174" actId="1076"/>
          <ac:picMkLst>
            <pc:docMk/>
            <pc:sldMk cId="739507269" sldId="670"/>
            <ac:picMk id="5" creationId="{CC765AFA-A463-4F00-B643-C5C71888EEDF}"/>
          </ac:picMkLst>
        </pc:picChg>
      </pc:sldChg>
      <pc:sldChg chg="addSp delSp modSp add mod addAnim delAnim">
        <pc:chgData name="Siegbert Rudolph" userId="2af4d44886c067cc" providerId="LiveId" clId="{312B8EB7-C892-4A06-A4FF-E5BCBF13F292}" dt="2021-06-24T13:17:46.838" v="230" actId="1076"/>
        <pc:sldMkLst>
          <pc:docMk/>
          <pc:sldMk cId="1487958341" sldId="671"/>
        </pc:sldMkLst>
        <pc:spChg chg="del">
          <ac:chgData name="Siegbert Rudolph" userId="2af4d44886c067cc" providerId="LiveId" clId="{312B8EB7-C892-4A06-A4FF-E5BCBF13F292}" dt="2021-06-24T13:17:46.838" v="225" actId="478"/>
          <ac:spMkLst>
            <pc:docMk/>
            <pc:sldMk cId="1487958341" sldId="671"/>
            <ac:spMk id="2" creationId="{72EED099-F9FC-4F55-81A9-7CFF38EF10E4}"/>
          </ac:spMkLst>
        </pc:spChg>
        <pc:spChg chg="mod">
          <ac:chgData name="Siegbert Rudolph" userId="2af4d44886c067cc" providerId="LiveId" clId="{312B8EB7-C892-4A06-A4FF-E5BCBF13F292}" dt="2021-06-24T13:17:46.838" v="230" actId="1076"/>
          <ac:spMkLst>
            <pc:docMk/>
            <pc:sldMk cId="1487958341" sldId="671"/>
            <ac:spMk id="5" creationId="{AD000803-364D-4465-A1B5-812F0FD00B19}"/>
          </ac:spMkLst>
        </pc:spChg>
        <pc:spChg chg="mod">
          <ac:chgData name="Siegbert Rudolph" userId="2af4d44886c067cc" providerId="LiveId" clId="{312B8EB7-C892-4A06-A4FF-E5BCBF13F292}" dt="2021-06-24T11:30:16.361" v="203" actId="14100"/>
          <ac:spMkLst>
            <pc:docMk/>
            <pc:sldMk cId="1487958341" sldId="671"/>
            <ac:spMk id="66" creationId="{636FCEA4-2D1B-4D6E-BCBE-8EE6205ACB46}"/>
          </ac:spMkLst>
        </pc:spChg>
        <pc:graphicFrameChg chg="modGraphic">
          <ac:chgData name="Siegbert Rudolph" userId="2af4d44886c067cc" providerId="LiveId" clId="{312B8EB7-C892-4A06-A4FF-E5BCBF13F292}" dt="2021-06-24T11:30:09.971" v="202" actId="20577"/>
          <ac:graphicFrameMkLst>
            <pc:docMk/>
            <pc:sldMk cId="1487958341" sldId="671"/>
            <ac:graphicFrameMk id="15" creationId="{00000000-0000-0000-0000-000000000000}"/>
          </ac:graphicFrameMkLst>
        </pc:graphicFrameChg>
        <pc:picChg chg="add del mod">
          <ac:chgData name="Siegbert Rudolph" userId="2af4d44886c067cc" providerId="LiveId" clId="{312B8EB7-C892-4A06-A4FF-E5BCBF13F292}" dt="2021-06-24T11:30:21.509" v="204" actId="1076"/>
          <ac:picMkLst>
            <pc:docMk/>
            <pc:sldMk cId="1487958341" sldId="671"/>
            <ac:picMk id="4" creationId="{3883D230-EAD9-47D7-87E1-56F89E698991}"/>
          </ac:picMkLst>
        </pc:picChg>
      </pc:sldChg>
    </pc:docChg>
  </pc:docChgLst>
  <pc:docChgLst>
    <pc:chgData name="Siegbert Rudolph" userId="2af4d44886c067cc" providerId="LiveId" clId="{88E1DA4E-A405-4679-9639-2037E58B955D}"/>
    <pc:docChg chg="custSel modSld">
      <pc:chgData name="Siegbert Rudolph" userId="2af4d44886c067cc" providerId="LiveId" clId="{88E1DA4E-A405-4679-9639-2037E58B955D}" dt="2021-01-03T17:09:49.143" v="23" actId="1076"/>
      <pc:docMkLst>
        <pc:docMk/>
      </pc:docMkLst>
      <pc:sldChg chg="delSp modSp mod">
        <pc:chgData name="Siegbert Rudolph" userId="2af4d44886c067cc" providerId="LiveId" clId="{88E1DA4E-A405-4679-9639-2037E58B955D}" dt="2021-01-03T17:09:49.137" v="5" actId="1076"/>
        <pc:sldMkLst>
          <pc:docMk/>
          <pc:sldMk cId="0" sldId="444"/>
        </pc:sldMkLst>
        <pc:spChg chg="del">
          <ac:chgData name="Siegbert Rudolph" userId="2af4d44886c067cc" providerId="LiveId" clId="{88E1DA4E-A405-4679-9639-2037E58B955D}" dt="2021-01-03T17:09:49.121" v="0" actId="478"/>
          <ac:spMkLst>
            <pc:docMk/>
            <pc:sldMk cId="0" sldId="444"/>
            <ac:spMk id="2" creationId="{A14A0A95-1D2C-42F2-8AE5-4CE4E19FD204}"/>
          </ac:spMkLst>
        </pc:spChg>
        <pc:spChg chg="mod">
          <ac:chgData name="Siegbert Rudolph" userId="2af4d44886c067cc" providerId="LiveId" clId="{88E1DA4E-A405-4679-9639-2037E58B955D}" dt="2021-01-03T17:09:49.137" v="5" actId="1076"/>
          <ac:spMkLst>
            <pc:docMk/>
            <pc:sldMk cId="0" sldId="444"/>
            <ac:spMk id="3" creationId="{87962D2B-FE49-49E9-9ACF-D2AAC3F99B3C}"/>
          </ac:spMkLst>
        </pc:spChg>
      </pc:sldChg>
      <pc:sldChg chg="delSp modSp mod">
        <pc:chgData name="Siegbert Rudolph" userId="2af4d44886c067cc" providerId="LiveId" clId="{88E1DA4E-A405-4679-9639-2037E58B955D}" dt="2021-01-03T17:09:49.143" v="17" actId="1076"/>
        <pc:sldMkLst>
          <pc:docMk/>
          <pc:sldMk cId="3812412026" sldId="663"/>
        </pc:sldMkLst>
        <pc:spChg chg="del">
          <ac:chgData name="Siegbert Rudolph" userId="2af4d44886c067cc" providerId="LiveId" clId="{88E1DA4E-A405-4679-9639-2037E58B955D}" dt="2021-01-03T17:09:49.143" v="12" actId="478"/>
          <ac:spMkLst>
            <pc:docMk/>
            <pc:sldMk cId="3812412026" sldId="663"/>
            <ac:spMk id="2" creationId="{1A317077-49B5-4461-A196-4EB446CEE808}"/>
          </ac:spMkLst>
        </pc:spChg>
        <pc:spChg chg="mod">
          <ac:chgData name="Siegbert Rudolph" userId="2af4d44886c067cc" providerId="LiveId" clId="{88E1DA4E-A405-4679-9639-2037E58B955D}" dt="2021-01-03T17:09:49.143" v="17" actId="1076"/>
          <ac:spMkLst>
            <pc:docMk/>
            <pc:sldMk cId="3812412026" sldId="663"/>
            <ac:spMk id="4" creationId="{32319F4F-3679-4EAC-B8F8-DEEC19EF879D}"/>
          </ac:spMkLst>
        </pc:spChg>
      </pc:sldChg>
      <pc:sldChg chg="delSp modSp mod">
        <pc:chgData name="Siegbert Rudolph" userId="2af4d44886c067cc" providerId="LiveId" clId="{88E1DA4E-A405-4679-9639-2037E58B955D}" dt="2021-01-03T17:09:49.143" v="11" actId="1076"/>
        <pc:sldMkLst>
          <pc:docMk/>
          <pc:sldMk cId="3325107463" sldId="667"/>
        </pc:sldMkLst>
        <pc:spChg chg="del">
          <ac:chgData name="Siegbert Rudolph" userId="2af4d44886c067cc" providerId="LiveId" clId="{88E1DA4E-A405-4679-9639-2037E58B955D}" dt="2021-01-03T17:09:49.137" v="6" actId="478"/>
          <ac:spMkLst>
            <pc:docMk/>
            <pc:sldMk cId="3325107463" sldId="667"/>
            <ac:spMk id="2" creationId="{B225F4DE-2AB6-4EF1-B1D1-1B413965B6E9}"/>
          </ac:spMkLst>
        </pc:spChg>
        <pc:spChg chg="mod">
          <ac:chgData name="Siegbert Rudolph" userId="2af4d44886c067cc" providerId="LiveId" clId="{88E1DA4E-A405-4679-9639-2037E58B955D}" dt="2021-01-03T17:09:49.143" v="11" actId="1076"/>
          <ac:spMkLst>
            <pc:docMk/>
            <pc:sldMk cId="3325107463" sldId="667"/>
            <ac:spMk id="5" creationId="{DC24B5D7-B76B-4E03-B295-E647295F271E}"/>
          </ac:spMkLst>
        </pc:spChg>
      </pc:sldChg>
      <pc:sldChg chg="delSp modSp mod">
        <pc:chgData name="Siegbert Rudolph" userId="2af4d44886c067cc" providerId="LiveId" clId="{88E1DA4E-A405-4679-9639-2037E58B955D}" dt="2021-01-03T17:09:49.143" v="23" actId="1076"/>
        <pc:sldMkLst>
          <pc:docMk/>
          <pc:sldMk cId="4198147110" sldId="669"/>
        </pc:sldMkLst>
        <pc:spChg chg="del">
          <ac:chgData name="Siegbert Rudolph" userId="2af4d44886c067cc" providerId="LiveId" clId="{88E1DA4E-A405-4679-9639-2037E58B955D}" dt="2021-01-03T17:09:49.143" v="18" actId="478"/>
          <ac:spMkLst>
            <pc:docMk/>
            <pc:sldMk cId="4198147110" sldId="669"/>
            <ac:spMk id="2" creationId="{CB339407-D7CA-40E9-9552-83126E37FDBA}"/>
          </ac:spMkLst>
        </pc:spChg>
        <pc:spChg chg="mod">
          <ac:chgData name="Siegbert Rudolph" userId="2af4d44886c067cc" providerId="LiveId" clId="{88E1DA4E-A405-4679-9639-2037E58B955D}" dt="2021-01-03T17:09:49.143" v="23" actId="1076"/>
          <ac:spMkLst>
            <pc:docMk/>
            <pc:sldMk cId="4198147110" sldId="669"/>
            <ac:spMk id="5" creationId="{284D09FC-BB70-4DD5-B169-BD53984ACDF0}"/>
          </ac:spMkLst>
        </pc:spChg>
      </pc:sldChg>
    </pc:docChg>
  </pc:docChgLst>
  <pc:docChgLst>
    <pc:chgData name="Siegbert Rudolph" userId="2af4d44886c067cc" providerId="LiveId" clId="{4C4259F9-5791-4AC4-AA87-02A9874117E3}"/>
    <pc:docChg chg="custSel modSld">
      <pc:chgData name="Siegbert Rudolph" userId="2af4d44886c067cc" providerId="LiveId" clId="{4C4259F9-5791-4AC4-AA87-02A9874117E3}" dt="2022-07-08T15:55:18.038" v="23" actId="1076"/>
      <pc:docMkLst>
        <pc:docMk/>
      </pc:docMkLst>
      <pc:sldChg chg="delSp modSp mod">
        <pc:chgData name="Siegbert Rudolph" userId="2af4d44886c067cc" providerId="LiveId" clId="{4C4259F9-5791-4AC4-AA87-02A9874117E3}" dt="2022-07-08T15:55:18.023" v="5" actId="1076"/>
        <pc:sldMkLst>
          <pc:docMk/>
          <pc:sldMk cId="0" sldId="444"/>
        </pc:sldMkLst>
        <pc:spChg chg="del">
          <ac:chgData name="Siegbert Rudolph" userId="2af4d44886c067cc" providerId="LiveId" clId="{4C4259F9-5791-4AC4-AA87-02A9874117E3}" dt="2022-07-08T15:55:18.007" v="0" actId="478"/>
          <ac:spMkLst>
            <pc:docMk/>
            <pc:sldMk cId="0" sldId="444"/>
            <ac:spMk id="2" creationId="{A84F28E9-5BC6-491C-A015-67A39704D2D0}"/>
          </ac:spMkLst>
        </pc:spChg>
        <pc:spChg chg="mod">
          <ac:chgData name="Siegbert Rudolph" userId="2af4d44886c067cc" providerId="LiveId" clId="{4C4259F9-5791-4AC4-AA87-02A9874117E3}" dt="2022-07-08T15:55:18.023" v="5" actId="1076"/>
          <ac:spMkLst>
            <pc:docMk/>
            <pc:sldMk cId="0" sldId="444"/>
            <ac:spMk id="3" creationId="{F8148B00-3E6A-09EC-60AC-5F7B6D197806}"/>
          </ac:spMkLst>
        </pc:spChg>
      </pc:sldChg>
      <pc:sldChg chg="delSp modSp mod">
        <pc:chgData name="Siegbert Rudolph" userId="2af4d44886c067cc" providerId="LiveId" clId="{4C4259F9-5791-4AC4-AA87-02A9874117E3}" dt="2022-07-08T15:55:18.038" v="17" actId="1076"/>
        <pc:sldMkLst>
          <pc:docMk/>
          <pc:sldMk cId="3812412026" sldId="663"/>
        </pc:sldMkLst>
        <pc:spChg chg="del">
          <ac:chgData name="Siegbert Rudolph" userId="2af4d44886c067cc" providerId="LiveId" clId="{4C4259F9-5791-4AC4-AA87-02A9874117E3}" dt="2022-07-08T15:55:18.023" v="12" actId="478"/>
          <ac:spMkLst>
            <pc:docMk/>
            <pc:sldMk cId="3812412026" sldId="663"/>
            <ac:spMk id="2" creationId="{15DF909C-B719-4DDD-B401-65407E955E54}"/>
          </ac:spMkLst>
        </pc:spChg>
        <pc:spChg chg="mod">
          <ac:chgData name="Siegbert Rudolph" userId="2af4d44886c067cc" providerId="LiveId" clId="{4C4259F9-5791-4AC4-AA87-02A9874117E3}" dt="2022-07-08T15:55:18.038" v="17" actId="1076"/>
          <ac:spMkLst>
            <pc:docMk/>
            <pc:sldMk cId="3812412026" sldId="663"/>
            <ac:spMk id="4" creationId="{E8F39DB9-408C-1969-2C62-10E660CB3842}"/>
          </ac:spMkLst>
        </pc:spChg>
      </pc:sldChg>
      <pc:sldChg chg="delSp modSp mod">
        <pc:chgData name="Siegbert Rudolph" userId="2af4d44886c067cc" providerId="LiveId" clId="{4C4259F9-5791-4AC4-AA87-02A9874117E3}" dt="2022-07-08T15:55:18.038" v="23" actId="1076"/>
        <pc:sldMkLst>
          <pc:docMk/>
          <pc:sldMk cId="4198147110" sldId="669"/>
        </pc:sldMkLst>
        <pc:spChg chg="del">
          <ac:chgData name="Siegbert Rudolph" userId="2af4d44886c067cc" providerId="LiveId" clId="{4C4259F9-5791-4AC4-AA87-02A9874117E3}" dt="2022-07-08T15:55:18.038" v="18" actId="478"/>
          <ac:spMkLst>
            <pc:docMk/>
            <pc:sldMk cId="4198147110" sldId="669"/>
            <ac:spMk id="2" creationId="{802275A1-5058-4BA9-BFE3-8CA9260CF3DE}"/>
          </ac:spMkLst>
        </pc:spChg>
        <pc:spChg chg="mod">
          <ac:chgData name="Siegbert Rudolph" userId="2af4d44886c067cc" providerId="LiveId" clId="{4C4259F9-5791-4AC4-AA87-02A9874117E3}" dt="2022-07-08T15:55:18.038" v="23" actId="1076"/>
          <ac:spMkLst>
            <pc:docMk/>
            <pc:sldMk cId="4198147110" sldId="669"/>
            <ac:spMk id="5" creationId="{3770E757-C4E9-49DD-5583-FFC7653133E6}"/>
          </ac:spMkLst>
        </pc:spChg>
      </pc:sldChg>
      <pc:sldChg chg="delSp modSp mod">
        <pc:chgData name="Siegbert Rudolph" userId="2af4d44886c067cc" providerId="LiveId" clId="{4C4259F9-5791-4AC4-AA87-02A9874117E3}" dt="2022-07-08T15:55:18.023" v="11" actId="1076"/>
        <pc:sldMkLst>
          <pc:docMk/>
          <pc:sldMk cId="1487958341" sldId="671"/>
        </pc:sldMkLst>
        <pc:spChg chg="del">
          <ac:chgData name="Siegbert Rudolph" userId="2af4d44886c067cc" providerId="LiveId" clId="{4C4259F9-5791-4AC4-AA87-02A9874117E3}" dt="2022-07-08T15:55:18.023" v="6" actId="478"/>
          <ac:spMkLst>
            <pc:docMk/>
            <pc:sldMk cId="1487958341" sldId="671"/>
            <ac:spMk id="2" creationId="{62F53D4C-2ECC-4D9E-A2B7-F89666921427}"/>
          </ac:spMkLst>
        </pc:spChg>
        <pc:spChg chg="mod">
          <ac:chgData name="Siegbert Rudolph" userId="2af4d44886c067cc" providerId="LiveId" clId="{4C4259F9-5791-4AC4-AA87-02A9874117E3}" dt="2022-07-08T15:55:18.023" v="11" actId="1076"/>
          <ac:spMkLst>
            <pc:docMk/>
            <pc:sldMk cId="1487958341" sldId="671"/>
            <ac:spMk id="5" creationId="{EAD2E6B1-242C-7503-B110-62F742929769}"/>
          </ac:spMkLst>
        </pc:spChg>
      </pc:sldChg>
    </pc:docChg>
  </pc:docChgLst>
  <pc:docChgLst>
    <pc:chgData name="Siegbert Rudolph" userId="2af4d44886c067cc" providerId="LiveId" clId="{3F1FDBC4-074F-488B-B78D-C93D76F0F23C}"/>
    <pc:docChg chg="custSel modSld">
      <pc:chgData name="Siegbert Rudolph" userId="2af4d44886c067cc" providerId="LiveId" clId="{3F1FDBC4-074F-488B-B78D-C93D76F0F23C}" dt="2022-09-23T17:41:17.341" v="47" actId="1076"/>
      <pc:docMkLst>
        <pc:docMk/>
      </pc:docMkLst>
      <pc:sldChg chg="delSp modSp mod">
        <pc:chgData name="Siegbert Rudolph" userId="2af4d44886c067cc" providerId="LiveId" clId="{3F1FDBC4-074F-488B-B78D-C93D76F0F23C}" dt="2022-09-23T17:41:17.324" v="29" actId="1076"/>
        <pc:sldMkLst>
          <pc:docMk/>
          <pc:sldMk cId="0" sldId="444"/>
        </pc:sldMkLst>
        <pc:spChg chg="del mod">
          <ac:chgData name="Siegbert Rudolph" userId="2af4d44886c067cc" providerId="LiveId" clId="{3F1FDBC4-074F-488B-B78D-C93D76F0F23C}" dt="2022-09-23T17:41:17.304" v="24" actId="478"/>
          <ac:spMkLst>
            <pc:docMk/>
            <pc:sldMk cId="0" sldId="444"/>
            <ac:spMk id="2" creationId="{8B15E027-9455-A7DB-0C4E-CCD9C2245C28}"/>
          </ac:spMkLst>
        </pc:spChg>
        <pc:spChg chg="mod">
          <ac:chgData name="Siegbert Rudolph" userId="2af4d44886c067cc" providerId="LiveId" clId="{3F1FDBC4-074F-488B-B78D-C93D76F0F23C}" dt="2022-09-23T17:41:17.324" v="29" actId="1076"/>
          <ac:spMkLst>
            <pc:docMk/>
            <pc:sldMk cId="0" sldId="444"/>
            <ac:spMk id="3" creationId="{8659938F-E355-DF88-DAB4-14FF9438C3D4}"/>
          </ac:spMkLst>
        </pc:spChg>
        <pc:spChg chg="del">
          <ac:chgData name="Siegbert Rudolph" userId="2af4d44886c067cc" providerId="LiveId" clId="{3F1FDBC4-074F-488B-B78D-C93D76F0F23C}" dt="2022-09-20T17:47:22.982" v="0" actId="478"/>
          <ac:spMkLst>
            <pc:docMk/>
            <pc:sldMk cId="0" sldId="444"/>
            <ac:spMk id="3" creationId="{F8148B00-3E6A-09EC-60AC-5F7B6D197806}"/>
          </ac:spMkLst>
        </pc:spChg>
      </pc:sldChg>
      <pc:sldChg chg="delSp modSp mod">
        <pc:chgData name="Siegbert Rudolph" userId="2af4d44886c067cc" providerId="LiveId" clId="{3F1FDBC4-074F-488B-B78D-C93D76F0F23C}" dt="2022-09-23T17:41:17.326" v="41" actId="1076"/>
        <pc:sldMkLst>
          <pc:docMk/>
          <pc:sldMk cId="3812412026" sldId="663"/>
        </pc:sldMkLst>
        <pc:spChg chg="del mod">
          <ac:chgData name="Siegbert Rudolph" userId="2af4d44886c067cc" providerId="LiveId" clId="{3F1FDBC4-074F-488B-B78D-C93D76F0F23C}" dt="2022-09-23T17:41:17.326" v="36" actId="478"/>
          <ac:spMkLst>
            <pc:docMk/>
            <pc:sldMk cId="3812412026" sldId="663"/>
            <ac:spMk id="2" creationId="{C395A970-0F9D-B245-FA00-575D37A47858}"/>
          </ac:spMkLst>
        </pc:spChg>
        <pc:spChg chg="mod">
          <ac:chgData name="Siegbert Rudolph" userId="2af4d44886c067cc" providerId="LiveId" clId="{3F1FDBC4-074F-488B-B78D-C93D76F0F23C}" dt="2022-09-23T17:41:17.326" v="41" actId="1076"/>
          <ac:spMkLst>
            <pc:docMk/>
            <pc:sldMk cId="3812412026" sldId="663"/>
            <ac:spMk id="4" creationId="{3A6786BE-C6F6-10E6-13C4-0AB4188C87D8}"/>
          </ac:spMkLst>
        </pc:spChg>
        <pc:spChg chg="del">
          <ac:chgData name="Siegbert Rudolph" userId="2af4d44886c067cc" providerId="LiveId" clId="{3F1FDBC4-074F-488B-B78D-C93D76F0F23C}" dt="2022-09-20T17:47:22.998" v="12" actId="478"/>
          <ac:spMkLst>
            <pc:docMk/>
            <pc:sldMk cId="3812412026" sldId="663"/>
            <ac:spMk id="4" creationId="{E8F39DB9-408C-1969-2C62-10E660CB3842}"/>
          </ac:spMkLst>
        </pc:spChg>
      </pc:sldChg>
      <pc:sldChg chg="delSp modSp mod">
        <pc:chgData name="Siegbert Rudolph" userId="2af4d44886c067cc" providerId="LiveId" clId="{3F1FDBC4-074F-488B-B78D-C93D76F0F23C}" dt="2022-09-23T17:41:17.341" v="47" actId="1076"/>
        <pc:sldMkLst>
          <pc:docMk/>
          <pc:sldMk cId="4198147110" sldId="669"/>
        </pc:sldMkLst>
        <pc:spChg chg="del mod">
          <ac:chgData name="Siegbert Rudolph" userId="2af4d44886c067cc" providerId="LiveId" clId="{3F1FDBC4-074F-488B-B78D-C93D76F0F23C}" dt="2022-09-23T17:41:17.326" v="42" actId="478"/>
          <ac:spMkLst>
            <pc:docMk/>
            <pc:sldMk cId="4198147110" sldId="669"/>
            <ac:spMk id="2" creationId="{01A76B95-1F3A-1DAA-1BD7-4C2E7D55558F}"/>
          </ac:spMkLst>
        </pc:spChg>
        <pc:spChg chg="del">
          <ac:chgData name="Siegbert Rudolph" userId="2af4d44886c067cc" providerId="LiveId" clId="{3F1FDBC4-074F-488B-B78D-C93D76F0F23C}" dt="2022-09-20T17:47:22.998" v="18" actId="478"/>
          <ac:spMkLst>
            <pc:docMk/>
            <pc:sldMk cId="4198147110" sldId="669"/>
            <ac:spMk id="5" creationId="{3770E757-C4E9-49DD-5583-FFC7653133E6}"/>
          </ac:spMkLst>
        </pc:spChg>
        <pc:spChg chg="mod">
          <ac:chgData name="Siegbert Rudolph" userId="2af4d44886c067cc" providerId="LiveId" clId="{3F1FDBC4-074F-488B-B78D-C93D76F0F23C}" dt="2022-09-23T17:41:17.341" v="47" actId="1076"/>
          <ac:spMkLst>
            <pc:docMk/>
            <pc:sldMk cId="4198147110" sldId="669"/>
            <ac:spMk id="5" creationId="{8F1C6E8C-EC12-3589-3017-86BC15192F5E}"/>
          </ac:spMkLst>
        </pc:spChg>
      </pc:sldChg>
      <pc:sldChg chg="delSp modSp mod">
        <pc:chgData name="Siegbert Rudolph" userId="2af4d44886c067cc" providerId="LiveId" clId="{3F1FDBC4-074F-488B-B78D-C93D76F0F23C}" dt="2022-09-23T17:41:17.326" v="35" actId="1076"/>
        <pc:sldMkLst>
          <pc:docMk/>
          <pc:sldMk cId="1487958341" sldId="671"/>
        </pc:sldMkLst>
        <pc:spChg chg="del mod">
          <ac:chgData name="Siegbert Rudolph" userId="2af4d44886c067cc" providerId="LiveId" clId="{3F1FDBC4-074F-488B-B78D-C93D76F0F23C}" dt="2022-09-23T17:41:17.325" v="30" actId="478"/>
          <ac:spMkLst>
            <pc:docMk/>
            <pc:sldMk cId="1487958341" sldId="671"/>
            <ac:spMk id="2" creationId="{D7D9A928-8ED7-513C-6067-BB1684339DB5}"/>
          </ac:spMkLst>
        </pc:spChg>
        <pc:spChg chg="mod">
          <ac:chgData name="Siegbert Rudolph" userId="2af4d44886c067cc" providerId="LiveId" clId="{3F1FDBC4-074F-488B-B78D-C93D76F0F23C}" dt="2022-09-23T17:41:17.326" v="35" actId="1076"/>
          <ac:spMkLst>
            <pc:docMk/>
            <pc:sldMk cId="1487958341" sldId="671"/>
            <ac:spMk id="5" creationId="{A6C66B33-A176-FD44-D463-6CC6F67F5800}"/>
          </ac:spMkLst>
        </pc:spChg>
        <pc:spChg chg="del">
          <ac:chgData name="Siegbert Rudolph" userId="2af4d44886c067cc" providerId="LiveId" clId="{3F1FDBC4-074F-488B-B78D-C93D76F0F23C}" dt="2022-09-20T17:47:22.982" v="6" actId="478"/>
          <ac:spMkLst>
            <pc:docMk/>
            <pc:sldMk cId="1487958341" sldId="671"/>
            <ac:spMk id="5" creationId="{EAD2E6B1-242C-7503-B110-62F742929769}"/>
          </ac:spMkLst>
        </pc:spChg>
      </pc:sldChg>
    </pc:docChg>
  </pc:docChgLst>
  <pc:docChgLst>
    <pc:chgData name="Siegbert Rudolph" userId="2af4d44886c067cc" providerId="LiveId" clId="{7400E50F-984B-4ED7-9E83-A58E7582E6DC}"/>
    <pc:docChg chg="undo custSel delSld modSld">
      <pc:chgData name="Siegbert Rudolph" userId="2af4d44886c067cc" providerId="LiveId" clId="{7400E50F-984B-4ED7-9E83-A58E7582E6DC}" dt="2020-07-07T14:29:24.260" v="600" actId="1076"/>
      <pc:docMkLst>
        <pc:docMk/>
      </pc:docMkLst>
      <pc:sldChg chg="addSp delSp modSp mod">
        <pc:chgData name="Siegbert Rudolph" userId="2af4d44886c067cc" providerId="LiveId" clId="{7400E50F-984B-4ED7-9E83-A58E7582E6DC}" dt="2020-07-07T14:29:24.248" v="585" actId="1076"/>
        <pc:sldMkLst>
          <pc:docMk/>
          <pc:sldMk cId="0" sldId="444"/>
        </pc:sldMkLst>
        <pc:spChg chg="del">
          <ac:chgData name="Siegbert Rudolph" userId="2af4d44886c067cc" providerId="LiveId" clId="{7400E50F-984B-4ED7-9E83-A58E7582E6DC}" dt="2020-06-26T12:26:34.637" v="468" actId="478"/>
          <ac:spMkLst>
            <pc:docMk/>
            <pc:sldMk cId="0" sldId="444"/>
            <ac:spMk id="2" creationId="{1BADB63F-7DF0-4932-BFBE-E6761DBDBEF1}"/>
          </ac:spMkLst>
        </pc:spChg>
        <pc:spChg chg="mod">
          <ac:chgData name="Siegbert Rudolph" userId="2af4d44886c067cc" providerId="LiveId" clId="{7400E50F-984B-4ED7-9E83-A58E7582E6DC}" dt="2020-07-07T14:29:24.248" v="585" actId="1076"/>
          <ac:spMkLst>
            <pc:docMk/>
            <pc:sldMk cId="0" sldId="444"/>
            <ac:spMk id="2" creationId="{37FD865E-5713-45CC-A29F-D54A90EA9A44}"/>
          </ac:spMkLst>
        </pc:spChg>
        <pc:spChg chg="del">
          <ac:chgData name="Siegbert Rudolph" userId="2af4d44886c067cc" providerId="LiveId" clId="{7400E50F-984B-4ED7-9E83-A58E7582E6DC}" dt="2020-06-26T12:52:53.138" v="580" actId="478"/>
          <ac:spMkLst>
            <pc:docMk/>
            <pc:sldMk cId="0" sldId="444"/>
            <ac:spMk id="8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1:53:45.830" v="35" actId="20577"/>
          <ac:spMkLst>
            <pc:docMk/>
            <pc:sldMk cId="0" sldId="444"/>
            <ac:spMk id="16" creationId="{00000000-0000-0000-0000-000000000000}"/>
          </ac:spMkLst>
        </pc:spChg>
        <pc:spChg chg="add mod">
          <ac:chgData name="Siegbert Rudolph" userId="2af4d44886c067cc" providerId="LiveId" clId="{7400E50F-984B-4ED7-9E83-A58E7582E6DC}" dt="2020-06-26T11:54:49.538" v="37"/>
          <ac:spMkLst>
            <pc:docMk/>
            <pc:sldMk cId="0" sldId="444"/>
            <ac:spMk id="18" creationId="{E71945E0-053D-41CF-BA84-2F512767D0E1}"/>
          </ac:spMkLst>
        </pc:spChg>
        <pc:spChg chg="mod">
          <ac:chgData name="Siegbert Rudolph" userId="2af4d44886c067cc" providerId="LiveId" clId="{7400E50F-984B-4ED7-9E83-A58E7582E6DC}" dt="2020-06-26T11:53:29.632" v="1" actId="20577"/>
          <ac:spMkLst>
            <pc:docMk/>
            <pc:sldMk cId="0" sldId="444"/>
            <ac:spMk id="20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4:47.978" v="36" actId="478"/>
          <ac:spMkLst>
            <pc:docMk/>
            <pc:sldMk cId="0" sldId="444"/>
            <ac:spMk id="28" creationId="{00000000-0000-0000-0000-000000000000}"/>
          </ac:spMkLst>
        </pc:spChg>
        <pc:grpChg chg="del">
          <ac:chgData name="Siegbert Rudolph" userId="2af4d44886c067cc" providerId="LiveId" clId="{7400E50F-984B-4ED7-9E83-A58E7582E6DC}" dt="2020-06-26T11:53:22.662" v="0" actId="478"/>
          <ac:grpSpMkLst>
            <pc:docMk/>
            <pc:sldMk cId="0" sldId="444"/>
            <ac:grpSpMk id="24" creationId="{00000000-0000-0000-0000-000000000000}"/>
          </ac:grpSpMkLst>
        </pc:grpChg>
      </pc:sldChg>
      <pc:sldChg chg="addSp delSp modSp mod modTransition delAnim modAnim">
        <pc:chgData name="Siegbert Rudolph" userId="2af4d44886c067cc" providerId="LiveId" clId="{7400E50F-984B-4ED7-9E83-A58E7582E6DC}" dt="2020-07-07T14:29:24.256" v="595" actId="1076"/>
        <pc:sldMkLst>
          <pc:docMk/>
          <pc:sldMk cId="3812412026" sldId="663"/>
        </pc:sldMkLst>
        <pc:spChg chg="del">
          <ac:chgData name="Siegbert Rudolph" userId="2af4d44886c067cc" providerId="LiveId" clId="{7400E50F-984B-4ED7-9E83-A58E7582E6DC}" dt="2020-06-26T12:26:37.437" v="469" actId="478"/>
          <ac:spMkLst>
            <pc:docMk/>
            <pc:sldMk cId="3812412026" sldId="663"/>
            <ac:spMk id="2" creationId="{6D55A3E2-9FC0-4492-A4F0-E272BE851612}"/>
          </ac:spMkLst>
        </pc:spChg>
        <pc:spChg chg="mod">
          <ac:chgData name="Siegbert Rudolph" userId="2af4d44886c067cc" providerId="LiveId" clId="{7400E50F-984B-4ED7-9E83-A58E7582E6DC}" dt="2020-07-07T14:29:24.256" v="595" actId="1076"/>
          <ac:spMkLst>
            <pc:docMk/>
            <pc:sldMk cId="3812412026" sldId="663"/>
            <ac:spMk id="2" creationId="{A8176213-CDCD-4A3F-BF58-381BEE9F2857}"/>
          </ac:spMkLst>
        </pc:spChg>
        <pc:spChg chg="del">
          <ac:chgData name="Siegbert Rudolph" userId="2af4d44886c067cc" providerId="LiveId" clId="{7400E50F-984B-4ED7-9E83-A58E7582E6DC}" dt="2020-06-26T12:52:36.310" v="577" actId="478"/>
          <ac:spMkLst>
            <pc:docMk/>
            <pc:sldMk cId="3812412026" sldId="663"/>
            <ac:spMk id="9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2:52:33.896" v="576" actId="478"/>
          <ac:spMkLst>
            <pc:docMk/>
            <pc:sldMk cId="3812412026" sldId="663"/>
            <ac:spMk id="10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52:10.851" v="573" actId="20577"/>
          <ac:spMkLst>
            <pc:docMk/>
            <pc:sldMk cId="3812412026" sldId="663"/>
            <ac:spMk id="11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52:07.664" v="568" actId="20577"/>
          <ac:spMkLst>
            <pc:docMk/>
            <pc:sldMk cId="3812412026" sldId="663"/>
            <ac:spMk id="12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53.154" v="58" actId="478"/>
          <ac:spMkLst>
            <pc:docMk/>
            <pc:sldMk cId="3812412026" sldId="663"/>
            <ac:spMk id="13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18:21.994" v="457" actId="20577"/>
          <ac:spMkLst>
            <pc:docMk/>
            <pc:sldMk cId="3812412026" sldId="663"/>
            <ac:spMk id="14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01:58.978" v="192" actId="1036"/>
          <ac:spMkLst>
            <pc:docMk/>
            <pc:sldMk cId="3812412026" sldId="663"/>
            <ac:spMk id="19" creationId="{00000000-0000-0000-0000-000000000000}"/>
          </ac:spMkLst>
        </pc:spChg>
        <pc:spChg chg="add mod">
          <ac:chgData name="Siegbert Rudolph" userId="2af4d44886c067cc" providerId="LiveId" clId="{7400E50F-984B-4ED7-9E83-A58E7582E6DC}" dt="2020-06-26T11:56:55.107" v="59"/>
          <ac:spMkLst>
            <pc:docMk/>
            <pc:sldMk cId="3812412026" sldId="663"/>
            <ac:spMk id="67" creationId="{E4A61604-A026-491D-AF04-19ECB4FFDB7A}"/>
          </ac:spMkLst>
        </pc:spChg>
        <pc:spChg chg="add mod">
          <ac:chgData name="Siegbert Rudolph" userId="2af4d44886c067cc" providerId="LiveId" clId="{7400E50F-984B-4ED7-9E83-A58E7582E6DC}" dt="2020-06-26T12:32:59.591" v="500" actId="14100"/>
          <ac:spMkLst>
            <pc:docMk/>
            <pc:sldMk cId="3812412026" sldId="663"/>
            <ac:spMk id="68" creationId="{882CAC8D-D506-4AE0-B811-B433B49596A2}"/>
          </ac:spMkLst>
        </pc:spChg>
        <pc:spChg chg="add mod">
          <ac:chgData name="Siegbert Rudolph" userId="2af4d44886c067cc" providerId="LiveId" clId="{7400E50F-984B-4ED7-9E83-A58E7582E6DC}" dt="2020-06-26T12:32:43.292" v="498" actId="1038"/>
          <ac:spMkLst>
            <pc:docMk/>
            <pc:sldMk cId="3812412026" sldId="663"/>
            <ac:spMk id="69" creationId="{47D96634-71AC-45C3-9A8D-0004196FEF60}"/>
          </ac:spMkLst>
        </pc:spChg>
        <pc:spChg chg="add mod">
          <ac:chgData name="Siegbert Rudolph" userId="2af4d44886c067cc" providerId="LiveId" clId="{7400E50F-984B-4ED7-9E83-A58E7582E6DC}" dt="2020-06-26T12:33:40.846" v="509" actId="14100"/>
          <ac:spMkLst>
            <pc:docMk/>
            <pc:sldMk cId="3812412026" sldId="663"/>
            <ac:spMk id="70" creationId="{DC649106-BCBD-41B8-B791-BD65FAB9B16A}"/>
          </ac:spMkLst>
        </pc:spChg>
        <pc:spChg chg="add mod">
          <ac:chgData name="Siegbert Rudolph" userId="2af4d44886c067cc" providerId="LiveId" clId="{7400E50F-984B-4ED7-9E83-A58E7582E6DC}" dt="2020-06-26T12:35:18.974" v="521" actId="14100"/>
          <ac:spMkLst>
            <pc:docMk/>
            <pc:sldMk cId="3812412026" sldId="663"/>
            <ac:spMk id="71" creationId="{A61C838C-BDE8-468C-8C72-E3C7BBD41B10}"/>
          </ac:spMkLst>
        </pc:spChg>
        <pc:spChg chg="add mod">
          <ac:chgData name="Siegbert Rudolph" userId="2af4d44886c067cc" providerId="LiveId" clId="{7400E50F-984B-4ED7-9E83-A58E7582E6DC}" dt="2020-06-26T12:34:43.307" v="513" actId="14100"/>
          <ac:spMkLst>
            <pc:docMk/>
            <pc:sldMk cId="3812412026" sldId="663"/>
            <ac:spMk id="72" creationId="{04E7AEF3-C574-43EB-A07F-D361920EFC87}"/>
          </ac:spMkLst>
        </pc:spChg>
        <pc:spChg chg="del">
          <ac:chgData name="Siegbert Rudolph" userId="2af4d44886c067cc" providerId="LiveId" clId="{7400E50F-984B-4ED7-9E83-A58E7582E6DC}" dt="2020-06-26T11:57:17.911" v="64" actId="478"/>
          <ac:spMkLst>
            <pc:docMk/>
            <pc:sldMk cId="3812412026" sldId="663"/>
            <ac:spMk id="7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74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7:16.160" v="63" actId="478"/>
          <ac:spMkLst>
            <pc:docMk/>
            <pc:sldMk cId="3812412026" sldId="663"/>
            <ac:spMk id="7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76" creationId="{00000000-0000-0000-0000-000000000000}"/>
          </ac:spMkLst>
        </pc:spChg>
        <pc:spChg chg="add mod">
          <ac:chgData name="Siegbert Rudolph" userId="2af4d44886c067cc" providerId="LiveId" clId="{7400E50F-984B-4ED7-9E83-A58E7582E6DC}" dt="2020-06-26T12:34:37.405" v="512" actId="1076"/>
          <ac:spMkLst>
            <pc:docMk/>
            <pc:sldMk cId="3812412026" sldId="663"/>
            <ac:spMk id="77" creationId="{AEA881EF-8B0F-478B-AF79-4B533D662CB0}"/>
          </ac:spMkLst>
        </pc:spChg>
        <pc:spChg chg="add mod">
          <ac:chgData name="Siegbert Rudolph" userId="2af4d44886c067cc" providerId="LiveId" clId="{7400E50F-984B-4ED7-9E83-A58E7582E6DC}" dt="2020-06-26T12:35:07.469" v="518" actId="1036"/>
          <ac:spMkLst>
            <pc:docMk/>
            <pc:sldMk cId="3812412026" sldId="663"/>
            <ac:spMk id="78" creationId="{F2BEF828-A27A-47C3-AA43-668206C7A07E}"/>
          </ac:spMkLst>
        </pc:spChg>
        <pc:spChg chg="add mod">
          <ac:chgData name="Siegbert Rudolph" userId="2af4d44886c067cc" providerId="LiveId" clId="{7400E50F-984B-4ED7-9E83-A58E7582E6DC}" dt="2020-06-26T12:35:13.607" v="519" actId="14100"/>
          <ac:spMkLst>
            <pc:docMk/>
            <pc:sldMk cId="3812412026" sldId="663"/>
            <ac:spMk id="79" creationId="{4E67D49F-73AF-456E-A710-FF5E07D01E75}"/>
          </ac:spMkLst>
        </pc:spChg>
        <pc:spChg chg="add mod">
          <ac:chgData name="Siegbert Rudolph" userId="2af4d44886c067cc" providerId="LiveId" clId="{7400E50F-984B-4ED7-9E83-A58E7582E6DC}" dt="2020-06-26T12:36:04.096" v="525" actId="14100"/>
          <ac:spMkLst>
            <pc:docMk/>
            <pc:sldMk cId="3812412026" sldId="663"/>
            <ac:spMk id="80" creationId="{69B6485E-E02F-463C-908D-AE86B04E918C}"/>
          </ac:spMkLst>
        </pc:spChg>
        <pc:spChg chg="add mod">
          <ac:chgData name="Siegbert Rudolph" userId="2af4d44886c067cc" providerId="LiveId" clId="{7400E50F-984B-4ED7-9E83-A58E7582E6DC}" dt="2020-06-26T12:35:57.770" v="524" actId="1076"/>
          <ac:spMkLst>
            <pc:docMk/>
            <pc:sldMk cId="3812412026" sldId="663"/>
            <ac:spMk id="81" creationId="{ACF4CF4B-CBFA-42A6-9107-1C2F1B195913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0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0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0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1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2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3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4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5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5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5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5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32:06.525" v="492" actId="478"/>
          <ac:spMkLst>
            <pc:docMk/>
            <pc:sldMk cId="3812412026" sldId="663"/>
            <ac:spMk id="154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53.154" v="58" actId="478"/>
          <ac:spMkLst>
            <pc:docMk/>
            <pc:sldMk cId="3812412026" sldId="663"/>
            <ac:spMk id="27650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53.154" v="58" actId="478"/>
          <ac:spMkLst>
            <pc:docMk/>
            <pc:sldMk cId="3812412026" sldId="663"/>
            <ac:spMk id="27651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53.154" v="58" actId="478"/>
          <ac:spMkLst>
            <pc:docMk/>
            <pc:sldMk cId="3812412026" sldId="663"/>
            <ac:spMk id="27652" creationId="{00000000-0000-0000-0000-000000000000}"/>
          </ac:spMkLst>
        </pc:spChg>
        <pc:graphicFrameChg chg="mod">
          <ac:chgData name="Siegbert Rudolph" userId="2af4d44886c067cc" providerId="LiveId" clId="{7400E50F-984B-4ED7-9E83-A58E7582E6DC}" dt="2020-06-26T12:01:58.978" v="192" actId="1036"/>
          <ac:graphicFrameMkLst>
            <pc:docMk/>
            <pc:sldMk cId="3812412026" sldId="663"/>
            <ac:graphicFrameMk id="15" creationId="{00000000-0000-0000-0000-000000000000}"/>
          </ac:graphicFrameMkLst>
        </pc:graphicFrameChg>
        <pc:graphicFrameChg chg="add del mod">
          <ac:chgData name="Siegbert Rudolph" userId="2af4d44886c067cc" providerId="LiveId" clId="{7400E50F-984B-4ED7-9E83-A58E7582E6DC}" dt="2020-06-26T12:37:12.959" v="528" actId="478"/>
          <ac:graphicFrameMkLst>
            <pc:docMk/>
            <pc:sldMk cId="3812412026" sldId="663"/>
            <ac:graphicFrameMk id="82" creationId="{830AA44D-3042-4564-A599-55B07E10DFD8}"/>
          </ac:graphicFrameMkLst>
        </pc:graphicFrameChg>
        <pc:picChg chg="add mod modCrop">
          <ac:chgData name="Siegbert Rudolph" userId="2af4d44886c067cc" providerId="LiveId" clId="{7400E50F-984B-4ED7-9E83-A58E7582E6DC}" dt="2020-06-26T12:41:41.897" v="550" actId="732"/>
          <ac:picMkLst>
            <pc:docMk/>
            <pc:sldMk cId="3812412026" sldId="663"/>
            <ac:picMk id="3" creationId="{1C20ADB3-0808-45B2-852C-242F3B9CA8A0}"/>
          </ac:picMkLst>
        </pc:picChg>
      </pc:sldChg>
      <pc:sldChg chg="del">
        <pc:chgData name="Siegbert Rudolph" userId="2af4d44886c067cc" providerId="LiveId" clId="{7400E50F-984B-4ED7-9E83-A58E7582E6DC}" dt="2020-06-26T12:51:36.281" v="553" actId="47"/>
        <pc:sldMkLst>
          <pc:docMk/>
          <pc:sldMk cId="3654424132" sldId="666"/>
        </pc:sldMkLst>
      </pc:sldChg>
      <pc:sldChg chg="addSp delSp modSp mod modTransition delAnim modAnim">
        <pc:chgData name="Siegbert Rudolph" userId="2af4d44886c067cc" providerId="LiveId" clId="{7400E50F-984B-4ED7-9E83-A58E7582E6DC}" dt="2020-07-07T14:29:24.252" v="590" actId="1076"/>
        <pc:sldMkLst>
          <pc:docMk/>
          <pc:sldMk cId="3325107463" sldId="667"/>
        </pc:sldMkLst>
        <pc:spChg chg="mod">
          <ac:chgData name="Siegbert Rudolph" userId="2af4d44886c067cc" providerId="LiveId" clId="{7400E50F-984B-4ED7-9E83-A58E7582E6DC}" dt="2020-07-07T14:29:24.252" v="590" actId="1076"/>
          <ac:spMkLst>
            <pc:docMk/>
            <pc:sldMk cId="3325107463" sldId="667"/>
            <ac:spMk id="2" creationId="{BBA8A3C4-54C1-4B2E-A96A-675A32FB4068}"/>
          </ac:spMkLst>
        </pc:spChg>
        <pc:spChg chg="del">
          <ac:chgData name="Siegbert Rudolph" userId="2af4d44886c067cc" providerId="LiveId" clId="{7400E50F-984B-4ED7-9E83-A58E7582E6DC}" dt="2020-06-26T12:26:30.624" v="467" actId="478"/>
          <ac:spMkLst>
            <pc:docMk/>
            <pc:sldMk cId="3325107463" sldId="667"/>
            <ac:spMk id="2" creationId="{E75AE954-385A-4C2D-9E7B-CFC10F6549FA}"/>
          </ac:spMkLst>
        </pc:spChg>
        <pc:spChg chg="add mod ord">
          <ac:chgData name="Siegbert Rudolph" userId="2af4d44886c067cc" providerId="LiveId" clId="{7400E50F-984B-4ED7-9E83-A58E7582E6DC}" dt="2020-06-26T12:13:57.297" v="330" actId="207"/>
          <ac:spMkLst>
            <pc:docMk/>
            <pc:sldMk cId="3325107463" sldId="667"/>
            <ac:spMk id="3" creationId="{7E8471E1-1454-4EAE-8185-371A715C7B8D}"/>
          </ac:spMkLst>
        </pc:spChg>
        <pc:spChg chg="del">
          <ac:chgData name="Siegbert Rudolph" userId="2af4d44886c067cc" providerId="LiveId" clId="{7400E50F-984B-4ED7-9E83-A58E7582E6DC}" dt="2020-06-26T12:52:44.903" v="579" actId="478"/>
          <ac:spMkLst>
            <pc:docMk/>
            <pc:sldMk cId="3325107463" sldId="667"/>
            <ac:spMk id="9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2:52:40.650" v="578" actId="478"/>
          <ac:spMkLst>
            <pc:docMk/>
            <pc:sldMk cId="3325107463" sldId="667"/>
            <ac:spMk id="10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52:02.187" v="563" actId="20577"/>
          <ac:spMkLst>
            <pc:docMk/>
            <pc:sldMk cId="3325107463" sldId="667"/>
            <ac:spMk id="11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51:58.993" v="558" actId="20577"/>
          <ac:spMkLst>
            <pc:docMk/>
            <pc:sldMk cId="3325107463" sldId="667"/>
            <ac:spMk id="12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01.863" v="38" actId="478"/>
          <ac:spMkLst>
            <pc:docMk/>
            <pc:sldMk cId="3325107463" sldId="667"/>
            <ac:spMk id="13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18:16.300" v="456" actId="20577"/>
          <ac:spMkLst>
            <pc:docMk/>
            <pc:sldMk cId="3325107463" sldId="667"/>
            <ac:spMk id="14" creationId="{00000000-0000-0000-0000-000000000000}"/>
          </ac:spMkLst>
        </pc:spChg>
        <pc:spChg chg="add mod">
          <ac:chgData name="Siegbert Rudolph" userId="2af4d44886c067cc" providerId="LiveId" clId="{7400E50F-984B-4ED7-9E83-A58E7582E6DC}" dt="2020-06-26T12:08:35.064" v="270" actId="1076"/>
          <ac:spMkLst>
            <pc:docMk/>
            <pc:sldMk cId="3325107463" sldId="667"/>
            <ac:spMk id="60" creationId="{300C546C-8760-46F2-92DF-7F7D763C7816}"/>
          </ac:spMkLst>
        </pc:spChg>
        <pc:spChg chg="add mod">
          <ac:chgData name="Siegbert Rudolph" userId="2af4d44886c067cc" providerId="LiveId" clId="{7400E50F-984B-4ED7-9E83-A58E7582E6DC}" dt="2020-06-26T12:16:21.789" v="338" actId="14100"/>
          <ac:spMkLst>
            <pc:docMk/>
            <pc:sldMk cId="3325107463" sldId="667"/>
            <ac:spMk id="62" creationId="{80B3E3B2-9601-4B35-A532-9916CBA6A26D}"/>
          </ac:spMkLst>
        </pc:spChg>
        <pc:spChg chg="add mod">
          <ac:chgData name="Siegbert Rudolph" userId="2af4d44886c067cc" providerId="LiveId" clId="{7400E50F-984B-4ED7-9E83-A58E7582E6DC}" dt="2020-06-26T12:15:59.798" v="335" actId="1076"/>
          <ac:spMkLst>
            <pc:docMk/>
            <pc:sldMk cId="3325107463" sldId="667"/>
            <ac:spMk id="63" creationId="{DFC181C9-393C-4DB5-81B8-52E0C34A8DE5}"/>
          </ac:spMkLst>
        </pc:spChg>
        <pc:spChg chg="add mod">
          <ac:chgData name="Siegbert Rudolph" userId="2af4d44886c067cc" providerId="LiveId" clId="{7400E50F-984B-4ED7-9E83-A58E7582E6DC}" dt="2020-06-26T12:19:39.712" v="463" actId="14100"/>
          <ac:spMkLst>
            <pc:docMk/>
            <pc:sldMk cId="3325107463" sldId="667"/>
            <ac:spMk id="64" creationId="{F757DD43-1E58-4E54-89D9-72B58DBC1363}"/>
          </ac:spMkLst>
        </pc:spChg>
        <pc:spChg chg="add mod">
          <ac:chgData name="Siegbert Rudolph" userId="2af4d44886c067cc" providerId="LiveId" clId="{7400E50F-984B-4ED7-9E83-A58E7582E6DC}" dt="2020-06-26T12:19:32.905" v="462" actId="1076"/>
          <ac:spMkLst>
            <pc:docMk/>
            <pc:sldMk cId="3325107463" sldId="667"/>
            <ac:spMk id="65" creationId="{5CAE21BD-1105-4C0C-A8C3-9D452EC14041}"/>
          </ac:spMkLst>
        </pc:spChg>
        <pc:spChg chg="add mod">
          <ac:chgData name="Siegbert Rudolph" userId="2af4d44886c067cc" providerId="LiveId" clId="{7400E50F-984B-4ED7-9E83-A58E7582E6DC}" dt="2020-06-26T12:26:46.422" v="471" actId="14100"/>
          <ac:spMkLst>
            <pc:docMk/>
            <pc:sldMk cId="3325107463" sldId="667"/>
            <ac:spMk id="66" creationId="{636FCEA4-2D1B-4D6E-BCBE-8EE6205ACB46}"/>
          </ac:spMkLst>
        </pc:spChg>
        <pc:spChg chg="add mod">
          <ac:chgData name="Siegbert Rudolph" userId="2af4d44886c067cc" providerId="LiveId" clId="{7400E50F-984B-4ED7-9E83-A58E7582E6DC}" dt="2020-06-26T12:26:26.069" v="466" actId="1076"/>
          <ac:spMkLst>
            <pc:docMk/>
            <pc:sldMk cId="3325107463" sldId="667"/>
            <ac:spMk id="67" creationId="{07EFB76B-DDF2-4A0B-B260-D51BDDA84BF4}"/>
          </ac:spMkLst>
        </pc:spChg>
        <pc:spChg chg="del">
          <ac:chgData name="Siegbert Rudolph" userId="2af4d44886c067cc" providerId="LiveId" clId="{7400E50F-984B-4ED7-9E83-A58E7582E6DC}" dt="2020-06-26T11:57:09.714" v="62" actId="478"/>
          <ac:spMkLst>
            <pc:docMk/>
            <pc:sldMk cId="3325107463" sldId="667"/>
            <ac:spMk id="6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9:53.259" v="281" actId="478"/>
          <ac:spMkLst>
            <pc:docMk/>
            <pc:sldMk cId="3325107463" sldId="667"/>
            <ac:spMk id="6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1:57:07.464" v="61" actId="478"/>
          <ac:spMkLst>
            <pc:docMk/>
            <pc:sldMk cId="3325107463" sldId="667"/>
            <ac:spMk id="70" creationId="{00000000-0000-0000-0000-000000000000}"/>
          </ac:spMkLst>
        </pc:spChg>
        <pc:spChg chg="mod">
          <ac:chgData name="Siegbert Rudolph" userId="2af4d44886c067cc" providerId="LiveId" clId="{7400E50F-984B-4ED7-9E83-A58E7582E6DC}" dt="2020-06-26T12:13:00.443" v="305" actId="1036"/>
          <ac:spMkLst>
            <pc:docMk/>
            <pc:sldMk cId="3325107463" sldId="667"/>
            <ac:spMk id="7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1:39.601" v="291" actId="478"/>
          <ac:spMkLst>
            <pc:docMk/>
            <pc:sldMk cId="3325107463" sldId="667"/>
            <ac:spMk id="7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8:47.487" v="272" actId="478"/>
          <ac:spMkLst>
            <pc:docMk/>
            <pc:sldMk cId="3325107463" sldId="667"/>
            <ac:spMk id="7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9:25.033" v="278" actId="478"/>
          <ac:spMkLst>
            <pc:docMk/>
            <pc:sldMk cId="3325107463" sldId="667"/>
            <ac:spMk id="7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8:50.361" v="273" actId="478"/>
          <ac:spMkLst>
            <pc:docMk/>
            <pc:sldMk cId="3325107463" sldId="667"/>
            <ac:spMk id="7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9:28.305" v="279" actId="478"/>
          <ac:spMkLst>
            <pc:docMk/>
            <pc:sldMk cId="3325107463" sldId="667"/>
            <ac:spMk id="7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08:52.877" v="274" actId="478"/>
          <ac:spMkLst>
            <pc:docMk/>
            <pc:sldMk cId="3325107463" sldId="667"/>
            <ac:spMk id="7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7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7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8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9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3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4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5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6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7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8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09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10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11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12" creationId="{00000000-0000-0000-0000-000000000000}"/>
          </ac:spMkLst>
        </pc:spChg>
        <pc:spChg chg="del mod">
          <ac:chgData name="Siegbert Rudolph" userId="2af4d44886c067cc" providerId="LiveId" clId="{7400E50F-984B-4ED7-9E83-A58E7582E6DC}" dt="2020-06-26T12:15:18.472" v="333" actId="478"/>
          <ac:spMkLst>
            <pc:docMk/>
            <pc:sldMk cId="3325107463" sldId="667"/>
            <ac:spMk id="113" creationId="{00000000-0000-0000-0000-000000000000}"/>
          </ac:spMkLst>
        </pc:spChg>
        <pc:spChg chg="add mod">
          <ac:chgData name="Siegbert Rudolph" userId="2af4d44886c067cc" providerId="LiveId" clId="{7400E50F-984B-4ED7-9E83-A58E7582E6DC}" dt="2020-06-26T12:27:58.995" v="484" actId="14100"/>
          <ac:spMkLst>
            <pc:docMk/>
            <pc:sldMk cId="3325107463" sldId="667"/>
            <ac:spMk id="114" creationId="{89F18DB3-FA2E-4E51-BD1C-660E1BD20372}"/>
          </ac:spMkLst>
        </pc:spChg>
        <pc:spChg chg="add mod ord">
          <ac:chgData name="Siegbert Rudolph" userId="2af4d44886c067cc" providerId="LiveId" clId="{7400E50F-984B-4ED7-9E83-A58E7582E6DC}" dt="2020-06-26T12:29:09.855" v="486" actId="166"/>
          <ac:spMkLst>
            <pc:docMk/>
            <pc:sldMk cId="3325107463" sldId="667"/>
            <ac:spMk id="115" creationId="{BB19C273-0E93-400F-A6F3-D297E3457B23}"/>
          </ac:spMkLst>
        </pc:spChg>
        <pc:spChg chg="add del mod">
          <ac:chgData name="Siegbert Rudolph" userId="2af4d44886c067cc" providerId="LiveId" clId="{7400E50F-984B-4ED7-9E83-A58E7582E6DC}" dt="2020-06-26T12:27:32.426" v="480" actId="478"/>
          <ac:spMkLst>
            <pc:docMk/>
            <pc:sldMk cId="3325107463" sldId="667"/>
            <ac:spMk id="116" creationId="{3060A3EF-B70D-4A3B-9BF3-2E8324F13304}"/>
          </ac:spMkLst>
        </pc:spChg>
        <pc:spChg chg="del">
          <ac:chgData name="Siegbert Rudolph" userId="2af4d44886c067cc" providerId="LiveId" clId="{7400E50F-984B-4ED7-9E83-A58E7582E6DC}" dt="2020-06-26T11:56:03.740" v="39" actId="478"/>
          <ac:spMkLst>
            <pc:docMk/>
            <pc:sldMk cId="3325107463" sldId="667"/>
            <ac:spMk id="27650" creationId="{00000000-0000-0000-0000-000000000000}"/>
          </ac:spMkLst>
        </pc:spChg>
        <pc:spChg chg="del">
          <ac:chgData name="Siegbert Rudolph" userId="2af4d44886c067cc" providerId="LiveId" clId="{7400E50F-984B-4ED7-9E83-A58E7582E6DC}" dt="2020-06-26T11:56:05.970" v="40" actId="478"/>
          <ac:spMkLst>
            <pc:docMk/>
            <pc:sldMk cId="3325107463" sldId="667"/>
            <ac:spMk id="27652" creationId="{00000000-0000-0000-0000-000000000000}"/>
          </ac:spMkLst>
        </pc:spChg>
        <pc:graphicFrameChg chg="mod ord">
          <ac:chgData name="Siegbert Rudolph" userId="2af4d44886c067cc" providerId="LiveId" clId="{7400E50F-984B-4ED7-9E83-A58E7582E6DC}" dt="2020-06-26T12:13:30.180" v="306" actId="167"/>
          <ac:graphicFrameMkLst>
            <pc:docMk/>
            <pc:sldMk cId="3325107463" sldId="667"/>
            <ac:graphicFrameMk id="15" creationId="{00000000-0000-0000-0000-000000000000}"/>
          </ac:graphicFrameMkLst>
        </pc:graphicFrameChg>
        <pc:graphicFrameChg chg="add del mod modGraphic">
          <ac:chgData name="Siegbert Rudolph" userId="2af4d44886c067cc" providerId="LiveId" clId="{7400E50F-984B-4ED7-9E83-A58E7582E6DC}" dt="2020-06-26T12:39:40.847" v="538" actId="478"/>
          <ac:graphicFrameMkLst>
            <pc:docMk/>
            <pc:sldMk cId="3325107463" sldId="667"/>
            <ac:graphicFrameMk id="117" creationId="{BBF2C578-739A-4CF4-9FF6-5EEA76AEB6C3}"/>
          </ac:graphicFrameMkLst>
        </pc:graphicFrameChg>
        <pc:picChg chg="add mod modCrop">
          <ac:chgData name="Siegbert Rudolph" userId="2af4d44886c067cc" providerId="LiveId" clId="{7400E50F-984B-4ED7-9E83-A58E7582E6DC}" dt="2020-06-26T12:41:54.337" v="551" actId="732"/>
          <ac:picMkLst>
            <pc:docMk/>
            <pc:sldMk cId="3325107463" sldId="667"/>
            <ac:picMk id="4" creationId="{3883D230-EAD9-47D7-87E1-56F89E698991}"/>
          </ac:picMkLst>
        </pc:picChg>
      </pc:sldChg>
      <pc:sldChg chg="addSp delSp modSp mod">
        <pc:chgData name="Siegbert Rudolph" userId="2af4d44886c067cc" providerId="LiveId" clId="{7400E50F-984B-4ED7-9E83-A58E7582E6DC}" dt="2020-07-07T14:29:24.260" v="600" actId="1076"/>
        <pc:sldMkLst>
          <pc:docMk/>
          <pc:sldMk cId="4198147110" sldId="669"/>
        </pc:sldMkLst>
        <pc:spChg chg="mod">
          <ac:chgData name="Siegbert Rudolph" userId="2af4d44886c067cc" providerId="LiveId" clId="{7400E50F-984B-4ED7-9E83-A58E7582E6DC}" dt="2020-07-07T14:29:24.260" v="600" actId="1076"/>
          <ac:spMkLst>
            <pc:docMk/>
            <pc:sldMk cId="4198147110" sldId="669"/>
            <ac:spMk id="2" creationId="{01C7BE93-CEB2-4B8B-A244-59D7522D9DE6}"/>
          </ac:spMkLst>
        </pc:spChg>
        <pc:spChg chg="del">
          <ac:chgData name="Siegbert Rudolph" userId="2af4d44886c067cc" providerId="LiveId" clId="{7400E50F-984B-4ED7-9E83-A58E7582E6DC}" dt="2020-06-26T12:26:39.940" v="470" actId="478"/>
          <ac:spMkLst>
            <pc:docMk/>
            <pc:sldMk cId="4198147110" sldId="669"/>
            <ac:spMk id="2" creationId="{FF76078A-E887-4B7B-BD58-D147D745E176}"/>
          </ac:spMkLst>
        </pc:spChg>
        <pc:spChg chg="add del mod">
          <ac:chgData name="Siegbert Rudolph" userId="2af4d44886c067cc" providerId="LiveId" clId="{7400E50F-984B-4ED7-9E83-A58E7582E6DC}" dt="2020-06-26T12:52:29.131" v="575" actId="478"/>
          <ac:spMkLst>
            <pc:docMk/>
            <pc:sldMk cId="4198147110" sldId="669"/>
            <ac:spMk id="8" creationId="{D3A2FCFC-C431-4BF6-9D9C-40F883F6E336}"/>
          </ac:spMkLst>
        </pc:spChg>
        <pc:spChg chg="add mod">
          <ac:chgData name="Siegbert Rudolph" userId="2af4d44886c067cc" providerId="LiveId" clId="{7400E50F-984B-4ED7-9E83-A58E7582E6DC}" dt="2020-06-26T12:52:22.557" v="574"/>
          <ac:spMkLst>
            <pc:docMk/>
            <pc:sldMk cId="4198147110" sldId="669"/>
            <ac:spMk id="9" creationId="{468344BE-7E9B-45FE-88CA-16A1AF21BC25}"/>
          </ac:spMkLst>
        </pc:spChg>
      </pc:sldChg>
      <pc:sldChg chg="del mod">
        <pc:chgData name="Siegbert Rudolph" userId="2af4d44886c067cc" providerId="LiveId" clId="{7400E50F-984B-4ED7-9E83-A58E7582E6DC}" dt="2020-06-26T12:51:35.595" v="552" actId="47"/>
        <pc:sldMkLst>
          <pc:docMk/>
          <pc:sldMk cId="434172787" sldId="670"/>
        </pc:sldMkLst>
      </pc:sldChg>
    </pc:docChg>
  </pc:docChgLst>
  <pc:docChgLst>
    <pc:chgData name="Siegbert Rudolph" userId="2af4d44886c067cc" providerId="LiveId" clId="{3DE3F5DC-36D5-4CDA-881B-8B8C414B0D6E}"/>
    <pc:docChg chg="custSel modSld">
      <pc:chgData name="Siegbert Rudolph" userId="2af4d44886c067cc" providerId="LiveId" clId="{3DE3F5DC-36D5-4CDA-881B-8B8C414B0D6E}" dt="2022-10-31T17:52:57.696" v="31" actId="1076"/>
      <pc:docMkLst>
        <pc:docMk/>
      </pc:docMkLst>
      <pc:sldChg chg="delSp modSp mod">
        <pc:chgData name="Siegbert Rudolph" userId="2af4d44886c067cc" providerId="LiveId" clId="{3DE3F5DC-36D5-4CDA-881B-8B8C414B0D6E}" dt="2022-10-31T17:52:57.696" v="13" actId="1076"/>
        <pc:sldMkLst>
          <pc:docMk/>
          <pc:sldMk cId="0" sldId="444"/>
        </pc:sldMkLst>
        <pc:spChg chg="mod">
          <ac:chgData name="Siegbert Rudolph" userId="2af4d44886c067cc" providerId="LiveId" clId="{3DE3F5DC-36D5-4CDA-881B-8B8C414B0D6E}" dt="2022-10-31T17:52:57.696" v="13" actId="1076"/>
          <ac:spMkLst>
            <pc:docMk/>
            <pc:sldMk cId="0" sldId="444"/>
            <ac:spMk id="2" creationId="{D11C20C0-D957-6A4B-D9E6-C2FFF8DDB242}"/>
          </ac:spMkLst>
        </pc:spChg>
        <pc:spChg chg="del">
          <ac:chgData name="Siegbert Rudolph" userId="2af4d44886c067cc" providerId="LiveId" clId="{3DE3F5DC-36D5-4CDA-881B-8B8C414B0D6E}" dt="2022-10-31T17:52:57.696" v="8" actId="478"/>
          <ac:spMkLst>
            <pc:docMk/>
            <pc:sldMk cId="0" sldId="444"/>
            <ac:spMk id="3" creationId="{8659938F-E355-DF88-DAB4-14FF9438C3D4}"/>
          </ac:spMkLst>
        </pc:spChg>
        <pc:spChg chg="mod">
          <ac:chgData name="Siegbert Rudolph" userId="2af4d44886c067cc" providerId="LiveId" clId="{3DE3F5DC-36D5-4CDA-881B-8B8C414B0D6E}" dt="2022-10-31T10:23:29.858" v="7" actId="20577"/>
          <ac:spMkLst>
            <pc:docMk/>
            <pc:sldMk cId="0" sldId="444"/>
            <ac:spMk id="16" creationId="{00000000-0000-0000-0000-000000000000}"/>
          </ac:spMkLst>
        </pc:spChg>
      </pc:sldChg>
      <pc:sldChg chg="delSp modSp mod">
        <pc:chgData name="Siegbert Rudolph" userId="2af4d44886c067cc" providerId="LiveId" clId="{3DE3F5DC-36D5-4CDA-881B-8B8C414B0D6E}" dt="2022-10-31T17:52:57.696" v="25" actId="1076"/>
        <pc:sldMkLst>
          <pc:docMk/>
          <pc:sldMk cId="3812412026" sldId="663"/>
        </pc:sldMkLst>
        <pc:spChg chg="mod">
          <ac:chgData name="Siegbert Rudolph" userId="2af4d44886c067cc" providerId="LiveId" clId="{3DE3F5DC-36D5-4CDA-881B-8B8C414B0D6E}" dt="2022-10-31T17:52:57.696" v="25" actId="1076"/>
          <ac:spMkLst>
            <pc:docMk/>
            <pc:sldMk cId="3812412026" sldId="663"/>
            <ac:spMk id="2" creationId="{C38C4453-4CA6-F471-6E70-E80B58D3F414}"/>
          </ac:spMkLst>
        </pc:spChg>
        <pc:spChg chg="del">
          <ac:chgData name="Siegbert Rudolph" userId="2af4d44886c067cc" providerId="LiveId" clId="{3DE3F5DC-36D5-4CDA-881B-8B8C414B0D6E}" dt="2022-10-31T17:52:57.696" v="20" actId="478"/>
          <ac:spMkLst>
            <pc:docMk/>
            <pc:sldMk cId="3812412026" sldId="663"/>
            <ac:spMk id="4" creationId="{3A6786BE-C6F6-10E6-13C4-0AB4188C87D8}"/>
          </ac:spMkLst>
        </pc:spChg>
      </pc:sldChg>
      <pc:sldChg chg="delSp modSp mod">
        <pc:chgData name="Siegbert Rudolph" userId="2af4d44886c067cc" providerId="LiveId" clId="{3DE3F5DC-36D5-4CDA-881B-8B8C414B0D6E}" dt="2022-10-31T17:52:57.696" v="31" actId="1076"/>
        <pc:sldMkLst>
          <pc:docMk/>
          <pc:sldMk cId="4198147110" sldId="669"/>
        </pc:sldMkLst>
        <pc:spChg chg="mod">
          <ac:chgData name="Siegbert Rudolph" userId="2af4d44886c067cc" providerId="LiveId" clId="{3DE3F5DC-36D5-4CDA-881B-8B8C414B0D6E}" dt="2022-10-31T17:52:57.696" v="31" actId="1076"/>
          <ac:spMkLst>
            <pc:docMk/>
            <pc:sldMk cId="4198147110" sldId="669"/>
            <ac:spMk id="2" creationId="{6CECD68A-E6F2-4202-5762-2E964DC6C3A7}"/>
          </ac:spMkLst>
        </pc:spChg>
        <pc:spChg chg="del">
          <ac:chgData name="Siegbert Rudolph" userId="2af4d44886c067cc" providerId="LiveId" clId="{3DE3F5DC-36D5-4CDA-881B-8B8C414B0D6E}" dt="2022-10-31T17:52:57.696" v="26" actId="478"/>
          <ac:spMkLst>
            <pc:docMk/>
            <pc:sldMk cId="4198147110" sldId="669"/>
            <ac:spMk id="5" creationId="{8F1C6E8C-EC12-3589-3017-86BC15192F5E}"/>
          </ac:spMkLst>
        </pc:spChg>
      </pc:sldChg>
      <pc:sldChg chg="delSp modSp mod">
        <pc:chgData name="Siegbert Rudolph" userId="2af4d44886c067cc" providerId="LiveId" clId="{3DE3F5DC-36D5-4CDA-881B-8B8C414B0D6E}" dt="2022-10-31T17:52:57.696" v="19" actId="1076"/>
        <pc:sldMkLst>
          <pc:docMk/>
          <pc:sldMk cId="1487958341" sldId="671"/>
        </pc:sldMkLst>
        <pc:spChg chg="mod">
          <ac:chgData name="Siegbert Rudolph" userId="2af4d44886c067cc" providerId="LiveId" clId="{3DE3F5DC-36D5-4CDA-881B-8B8C414B0D6E}" dt="2022-10-31T17:52:57.696" v="19" actId="1076"/>
          <ac:spMkLst>
            <pc:docMk/>
            <pc:sldMk cId="1487958341" sldId="671"/>
            <ac:spMk id="2" creationId="{78B8863E-803F-368C-E799-5ADF3469F640}"/>
          </ac:spMkLst>
        </pc:spChg>
        <pc:spChg chg="del">
          <ac:chgData name="Siegbert Rudolph" userId="2af4d44886c067cc" providerId="LiveId" clId="{3DE3F5DC-36D5-4CDA-881B-8B8C414B0D6E}" dt="2022-10-31T17:52:57.696" v="14" actId="478"/>
          <ac:spMkLst>
            <pc:docMk/>
            <pc:sldMk cId="1487958341" sldId="671"/>
            <ac:spMk id="5" creationId="{A6C66B33-A176-FD44-D463-6CC6F67F5800}"/>
          </ac:spMkLst>
        </pc:spChg>
      </pc:sldChg>
    </pc:docChg>
  </pc:docChgLst>
  <pc:docChgLst>
    <pc:chgData name="Siegbert Rudolph" userId="2af4d44886c067cc" providerId="LiveId" clId="{89FDF5F5-F954-40A6-B4F3-D95FC7A25042}"/>
    <pc:docChg chg="custSel modSld">
      <pc:chgData name="Siegbert Rudolph" userId="2af4d44886c067cc" providerId="LiveId" clId="{89FDF5F5-F954-40A6-B4F3-D95FC7A25042}" dt="2020-10-17T08:24:34.705" v="23" actId="1076"/>
      <pc:docMkLst>
        <pc:docMk/>
      </pc:docMkLst>
      <pc:sldChg chg="delSp modSp mod">
        <pc:chgData name="Siegbert Rudolph" userId="2af4d44886c067cc" providerId="LiveId" clId="{89FDF5F5-F954-40A6-B4F3-D95FC7A25042}" dt="2020-10-17T08:24:34.690" v="5" actId="1076"/>
        <pc:sldMkLst>
          <pc:docMk/>
          <pc:sldMk cId="0" sldId="444"/>
        </pc:sldMkLst>
        <pc:spChg chg="mod">
          <ac:chgData name="Siegbert Rudolph" userId="2af4d44886c067cc" providerId="LiveId" clId="{89FDF5F5-F954-40A6-B4F3-D95FC7A25042}" dt="2020-10-17T08:24:34.690" v="5" actId="1076"/>
          <ac:spMkLst>
            <pc:docMk/>
            <pc:sldMk cId="0" sldId="444"/>
            <ac:spMk id="2" creationId="{A14A0A95-1D2C-42F2-8AE5-4CE4E19FD204}"/>
          </ac:spMkLst>
        </pc:spChg>
        <pc:spChg chg="del">
          <ac:chgData name="Siegbert Rudolph" userId="2af4d44886c067cc" providerId="LiveId" clId="{89FDF5F5-F954-40A6-B4F3-D95FC7A25042}" dt="2020-10-17T08:24:34.690" v="0" actId="478"/>
          <ac:spMkLst>
            <pc:docMk/>
            <pc:sldMk cId="0" sldId="444"/>
            <ac:spMk id="3" creationId="{5ED6A4B1-741C-4A44-BABA-53A1251B522E}"/>
          </ac:spMkLst>
        </pc:spChg>
      </pc:sldChg>
      <pc:sldChg chg="delSp modSp mod">
        <pc:chgData name="Siegbert Rudolph" userId="2af4d44886c067cc" providerId="LiveId" clId="{89FDF5F5-F954-40A6-B4F3-D95FC7A25042}" dt="2020-10-17T08:24:34.690" v="17" actId="1076"/>
        <pc:sldMkLst>
          <pc:docMk/>
          <pc:sldMk cId="3812412026" sldId="663"/>
        </pc:sldMkLst>
        <pc:spChg chg="mod">
          <ac:chgData name="Siegbert Rudolph" userId="2af4d44886c067cc" providerId="LiveId" clId="{89FDF5F5-F954-40A6-B4F3-D95FC7A25042}" dt="2020-10-17T08:24:34.690" v="17" actId="1076"/>
          <ac:spMkLst>
            <pc:docMk/>
            <pc:sldMk cId="3812412026" sldId="663"/>
            <ac:spMk id="2" creationId="{1A317077-49B5-4461-A196-4EB446CEE808}"/>
          </ac:spMkLst>
        </pc:spChg>
        <pc:spChg chg="del">
          <ac:chgData name="Siegbert Rudolph" userId="2af4d44886c067cc" providerId="LiveId" clId="{89FDF5F5-F954-40A6-B4F3-D95FC7A25042}" dt="2020-10-17T08:24:34.690" v="12" actId="478"/>
          <ac:spMkLst>
            <pc:docMk/>
            <pc:sldMk cId="3812412026" sldId="663"/>
            <ac:spMk id="4" creationId="{2E192966-6173-4CDF-9F9B-375BC71258A8}"/>
          </ac:spMkLst>
        </pc:spChg>
      </pc:sldChg>
      <pc:sldChg chg="delSp modSp mod">
        <pc:chgData name="Siegbert Rudolph" userId="2af4d44886c067cc" providerId="LiveId" clId="{89FDF5F5-F954-40A6-B4F3-D95FC7A25042}" dt="2020-10-17T08:24:34.690" v="11" actId="1076"/>
        <pc:sldMkLst>
          <pc:docMk/>
          <pc:sldMk cId="3325107463" sldId="667"/>
        </pc:sldMkLst>
        <pc:spChg chg="mod">
          <ac:chgData name="Siegbert Rudolph" userId="2af4d44886c067cc" providerId="LiveId" clId="{89FDF5F5-F954-40A6-B4F3-D95FC7A25042}" dt="2020-10-17T08:24:34.690" v="11" actId="1076"/>
          <ac:spMkLst>
            <pc:docMk/>
            <pc:sldMk cId="3325107463" sldId="667"/>
            <ac:spMk id="2" creationId="{B225F4DE-2AB6-4EF1-B1D1-1B413965B6E9}"/>
          </ac:spMkLst>
        </pc:spChg>
        <pc:spChg chg="del">
          <ac:chgData name="Siegbert Rudolph" userId="2af4d44886c067cc" providerId="LiveId" clId="{89FDF5F5-F954-40A6-B4F3-D95FC7A25042}" dt="2020-10-17T08:24:34.690" v="6" actId="478"/>
          <ac:spMkLst>
            <pc:docMk/>
            <pc:sldMk cId="3325107463" sldId="667"/>
            <ac:spMk id="5" creationId="{111076FC-9956-4A49-9D9C-125698D82BAE}"/>
          </ac:spMkLst>
        </pc:spChg>
      </pc:sldChg>
      <pc:sldChg chg="delSp modSp mod">
        <pc:chgData name="Siegbert Rudolph" userId="2af4d44886c067cc" providerId="LiveId" clId="{89FDF5F5-F954-40A6-B4F3-D95FC7A25042}" dt="2020-10-17T08:24:34.705" v="23" actId="1076"/>
        <pc:sldMkLst>
          <pc:docMk/>
          <pc:sldMk cId="4198147110" sldId="669"/>
        </pc:sldMkLst>
        <pc:spChg chg="mod">
          <ac:chgData name="Siegbert Rudolph" userId="2af4d44886c067cc" providerId="LiveId" clId="{89FDF5F5-F954-40A6-B4F3-D95FC7A25042}" dt="2020-10-17T08:24:34.705" v="23" actId="1076"/>
          <ac:spMkLst>
            <pc:docMk/>
            <pc:sldMk cId="4198147110" sldId="669"/>
            <ac:spMk id="2" creationId="{CB339407-D7CA-40E9-9552-83126E37FDBA}"/>
          </ac:spMkLst>
        </pc:spChg>
        <pc:spChg chg="del">
          <ac:chgData name="Siegbert Rudolph" userId="2af4d44886c067cc" providerId="LiveId" clId="{89FDF5F5-F954-40A6-B4F3-D95FC7A25042}" dt="2020-10-17T08:24:34.690" v="18" actId="478"/>
          <ac:spMkLst>
            <pc:docMk/>
            <pc:sldMk cId="4198147110" sldId="669"/>
            <ac:spMk id="5" creationId="{EC40C331-37B0-48D3-8F39-ECF0BC6C9403}"/>
          </ac:spMkLst>
        </pc:spChg>
      </pc:sldChg>
    </pc:docChg>
  </pc:docChgLst>
  <pc:docChgLst>
    <pc:chgData name="Siegbert Rudolph" userId="2af4d44886c067cc" providerId="LiveId" clId="{1CBC75AB-7DDD-443D-A44E-AF9E912FB2DD}"/>
    <pc:docChg chg="custSel modSld">
      <pc:chgData name="Siegbert Rudolph" userId="2af4d44886c067cc" providerId="LiveId" clId="{1CBC75AB-7DDD-443D-A44E-AF9E912FB2DD}" dt="2021-02-07T07:34:55.526" v="47" actId="1076"/>
      <pc:docMkLst>
        <pc:docMk/>
      </pc:docMkLst>
      <pc:sldChg chg="delSp modSp mod">
        <pc:chgData name="Siegbert Rudolph" userId="2af4d44886c067cc" providerId="LiveId" clId="{1CBC75AB-7DDD-443D-A44E-AF9E912FB2DD}" dt="2021-02-07T07:34:55.526" v="29" actId="1076"/>
        <pc:sldMkLst>
          <pc:docMk/>
          <pc:sldMk cId="0" sldId="444"/>
        </pc:sldMkLst>
        <pc:spChg chg="del mod">
          <ac:chgData name="Siegbert Rudolph" userId="2af4d44886c067cc" providerId="LiveId" clId="{1CBC75AB-7DDD-443D-A44E-AF9E912FB2DD}" dt="2021-02-07T07:34:55.510" v="24" actId="478"/>
          <ac:spMkLst>
            <pc:docMk/>
            <pc:sldMk cId="0" sldId="444"/>
            <ac:spMk id="2" creationId="{698105EE-DC78-4D72-8078-827271CA259E}"/>
          </ac:spMkLst>
        </pc:spChg>
        <pc:spChg chg="mod">
          <ac:chgData name="Siegbert Rudolph" userId="2af4d44886c067cc" providerId="LiveId" clId="{1CBC75AB-7DDD-443D-A44E-AF9E912FB2DD}" dt="2021-02-07T07:34:55.526" v="29" actId="1076"/>
          <ac:spMkLst>
            <pc:docMk/>
            <pc:sldMk cId="0" sldId="444"/>
            <ac:spMk id="3" creationId="{27AC6741-AA12-4251-8138-7FE71F4F55F4}"/>
          </ac:spMkLst>
        </pc:spChg>
        <pc:spChg chg="del">
          <ac:chgData name="Siegbert Rudolph" userId="2af4d44886c067cc" providerId="LiveId" clId="{1CBC75AB-7DDD-443D-A44E-AF9E912FB2DD}" dt="2021-02-06T18:24:03.185" v="0" actId="478"/>
          <ac:spMkLst>
            <pc:docMk/>
            <pc:sldMk cId="0" sldId="444"/>
            <ac:spMk id="3" creationId="{87962D2B-FE49-49E9-9ACF-D2AAC3F99B3C}"/>
          </ac:spMkLst>
        </pc:spChg>
      </pc:sldChg>
      <pc:sldChg chg="delSp modSp mod">
        <pc:chgData name="Siegbert Rudolph" userId="2af4d44886c067cc" providerId="LiveId" clId="{1CBC75AB-7DDD-443D-A44E-AF9E912FB2DD}" dt="2021-02-07T07:34:55.526" v="41" actId="1076"/>
        <pc:sldMkLst>
          <pc:docMk/>
          <pc:sldMk cId="3812412026" sldId="663"/>
        </pc:sldMkLst>
        <pc:spChg chg="del mod">
          <ac:chgData name="Siegbert Rudolph" userId="2af4d44886c067cc" providerId="LiveId" clId="{1CBC75AB-7DDD-443D-A44E-AF9E912FB2DD}" dt="2021-02-07T07:34:55.526" v="36" actId="478"/>
          <ac:spMkLst>
            <pc:docMk/>
            <pc:sldMk cId="3812412026" sldId="663"/>
            <ac:spMk id="2" creationId="{FAE39882-6D75-4D13-B4EC-6D8B2A1A5BB1}"/>
          </ac:spMkLst>
        </pc:spChg>
        <pc:spChg chg="del">
          <ac:chgData name="Siegbert Rudolph" userId="2af4d44886c067cc" providerId="LiveId" clId="{1CBC75AB-7DDD-443D-A44E-AF9E912FB2DD}" dt="2021-02-06T18:24:03.201" v="12" actId="478"/>
          <ac:spMkLst>
            <pc:docMk/>
            <pc:sldMk cId="3812412026" sldId="663"/>
            <ac:spMk id="4" creationId="{32319F4F-3679-4EAC-B8F8-DEEC19EF879D}"/>
          </ac:spMkLst>
        </pc:spChg>
        <pc:spChg chg="mod">
          <ac:chgData name="Siegbert Rudolph" userId="2af4d44886c067cc" providerId="LiveId" clId="{1CBC75AB-7DDD-443D-A44E-AF9E912FB2DD}" dt="2021-02-07T07:34:55.526" v="41" actId="1076"/>
          <ac:spMkLst>
            <pc:docMk/>
            <pc:sldMk cId="3812412026" sldId="663"/>
            <ac:spMk id="4" creationId="{8E55C3EF-5276-431E-96C3-D35897D1BA97}"/>
          </ac:spMkLst>
        </pc:spChg>
      </pc:sldChg>
      <pc:sldChg chg="delSp modSp mod">
        <pc:chgData name="Siegbert Rudolph" userId="2af4d44886c067cc" providerId="LiveId" clId="{1CBC75AB-7DDD-443D-A44E-AF9E912FB2DD}" dt="2021-02-07T07:34:55.526" v="35" actId="1076"/>
        <pc:sldMkLst>
          <pc:docMk/>
          <pc:sldMk cId="3325107463" sldId="667"/>
        </pc:sldMkLst>
        <pc:spChg chg="del mod">
          <ac:chgData name="Siegbert Rudolph" userId="2af4d44886c067cc" providerId="LiveId" clId="{1CBC75AB-7DDD-443D-A44E-AF9E912FB2DD}" dt="2021-02-07T07:34:55.526" v="30" actId="478"/>
          <ac:spMkLst>
            <pc:docMk/>
            <pc:sldMk cId="3325107463" sldId="667"/>
            <ac:spMk id="2" creationId="{AD209832-0388-4AA8-9C15-9A809E33E7E9}"/>
          </ac:spMkLst>
        </pc:spChg>
        <pc:spChg chg="del">
          <ac:chgData name="Siegbert Rudolph" userId="2af4d44886c067cc" providerId="LiveId" clId="{1CBC75AB-7DDD-443D-A44E-AF9E912FB2DD}" dt="2021-02-06T18:24:03.201" v="6" actId="478"/>
          <ac:spMkLst>
            <pc:docMk/>
            <pc:sldMk cId="3325107463" sldId="667"/>
            <ac:spMk id="5" creationId="{DC24B5D7-B76B-4E03-B295-E647295F271E}"/>
          </ac:spMkLst>
        </pc:spChg>
        <pc:spChg chg="mod">
          <ac:chgData name="Siegbert Rudolph" userId="2af4d44886c067cc" providerId="LiveId" clId="{1CBC75AB-7DDD-443D-A44E-AF9E912FB2DD}" dt="2021-02-07T07:34:55.526" v="35" actId="1076"/>
          <ac:spMkLst>
            <pc:docMk/>
            <pc:sldMk cId="3325107463" sldId="667"/>
            <ac:spMk id="5" creationId="{F15E1B3C-9F22-41DB-94DB-88E283759E17}"/>
          </ac:spMkLst>
        </pc:spChg>
      </pc:sldChg>
      <pc:sldChg chg="delSp modSp mod">
        <pc:chgData name="Siegbert Rudolph" userId="2af4d44886c067cc" providerId="LiveId" clId="{1CBC75AB-7DDD-443D-A44E-AF9E912FB2DD}" dt="2021-02-07T07:34:55.526" v="47" actId="1076"/>
        <pc:sldMkLst>
          <pc:docMk/>
          <pc:sldMk cId="4198147110" sldId="669"/>
        </pc:sldMkLst>
        <pc:spChg chg="del mod">
          <ac:chgData name="Siegbert Rudolph" userId="2af4d44886c067cc" providerId="LiveId" clId="{1CBC75AB-7DDD-443D-A44E-AF9E912FB2DD}" dt="2021-02-07T07:34:55.526" v="42" actId="478"/>
          <ac:spMkLst>
            <pc:docMk/>
            <pc:sldMk cId="4198147110" sldId="669"/>
            <ac:spMk id="2" creationId="{A3BAFE20-EDE3-436A-A4C4-17F0BDA57BB0}"/>
          </ac:spMkLst>
        </pc:spChg>
        <pc:spChg chg="del">
          <ac:chgData name="Siegbert Rudolph" userId="2af4d44886c067cc" providerId="LiveId" clId="{1CBC75AB-7DDD-443D-A44E-AF9E912FB2DD}" dt="2021-02-06T18:24:03.201" v="18" actId="478"/>
          <ac:spMkLst>
            <pc:docMk/>
            <pc:sldMk cId="4198147110" sldId="669"/>
            <ac:spMk id="5" creationId="{284D09FC-BB70-4DD5-B169-BD53984ACDF0}"/>
          </ac:spMkLst>
        </pc:spChg>
        <pc:spChg chg="mod">
          <ac:chgData name="Siegbert Rudolph" userId="2af4d44886c067cc" providerId="LiveId" clId="{1CBC75AB-7DDD-443D-A44E-AF9E912FB2DD}" dt="2021-02-07T07:34:55.526" v="47" actId="1076"/>
          <ac:spMkLst>
            <pc:docMk/>
            <pc:sldMk cId="4198147110" sldId="669"/>
            <ac:spMk id="5" creationId="{41FF8EAA-7E43-45BA-85F3-5FD964DEFA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13.09.2024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13.09.2024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5231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4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8925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65822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3355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67340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4965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10267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7770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29729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05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13.09.2024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13.09.2024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0A155F3B-9F7C-4CB0-83DA-0CFF7D04DF63}" type="slidenum">
              <a:rPr lang="de-DE">
                <a:cs typeface="Arial" pitchFamily="34" charset="0"/>
              </a:rPr>
              <a:pPr/>
              <a:t>‹Nr.›</a:t>
            </a:fld>
            <a:endParaRPr lang="de-DE">
              <a:cs typeface="Arial" pitchFamily="34" charset="0"/>
            </a:endParaRPr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Übungsart: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Titel:  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Arial" charset="0"/>
              </a:rPr>
              <a:t>Quelle: 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Arial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Arial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Arial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397000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>
                <a:solidFill>
                  <a:prstClr val="black"/>
                </a:solidFill>
                <a:latin typeface="Arial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407056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06" r:id="rId1"/>
    <p:sldLayoutId id="2147486607" r:id="rId2"/>
    <p:sldLayoutId id="2147486608" r:id="rId3"/>
    <p:sldLayoutId id="2147486609" r:id="rId4"/>
    <p:sldLayoutId id="2147486610" r:id="rId5"/>
    <p:sldLayoutId id="2147486611" r:id="rId6"/>
    <p:sldLayoutId id="2147486612" r:id="rId7"/>
    <p:sldLayoutId id="2147486613" r:id="rId8"/>
    <p:sldLayoutId id="2147486614" r:id="rId9"/>
    <p:sldLayoutId id="2147486615" r:id="rId10"/>
    <p:sldLayoutId id="214748661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4"/>
          <p:cNvSpPr txBox="1">
            <a:spLocks noChangeArrowheads="1"/>
          </p:cNvSpPr>
          <p:nvPr/>
        </p:nvSpPr>
        <p:spPr bwMode="auto">
          <a:xfrm>
            <a:off x="611656" y="1844675"/>
            <a:ext cx="15536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algn="r" eaLnBrk="0" hangingPunct="0"/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6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38523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Suchsel</a:t>
            </a:r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de-DE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2 - Wörter finden</a:t>
            </a:r>
          </a:p>
        </p:txBody>
      </p:sp>
      <p:sp>
        <p:nvSpPr>
          <p:cNvPr id="20" name="Textfeld 12"/>
          <p:cNvSpPr txBox="1">
            <a:spLocks noChangeArrowheads="1"/>
          </p:cNvSpPr>
          <p:nvPr/>
        </p:nvSpPr>
        <p:spPr bwMode="auto">
          <a:xfrm>
            <a:off x="2232025" y="2767722"/>
            <a:ext cx="23230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Rudolph</a:t>
            </a:r>
          </a:p>
          <a:p>
            <a:pPr eaLnBrk="0" hangingPunct="0"/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71945E0-053D-41CF-BA84-2F512767D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47" y="5376397"/>
            <a:ext cx="3344955" cy="707886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000" dirty="0"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2000" dirty="0"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11C20C0-D957-6A4B-D9E6-C2FFF8DDB242}"/>
              </a:ext>
            </a:extLst>
          </p:cNvPr>
          <p:cNvSpPr txBox="1"/>
          <p:nvPr/>
        </p:nvSpPr>
        <p:spPr>
          <a:xfrm>
            <a:off x="190500" y="6724134"/>
            <a:ext cx="35862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Übungsdateien\Leseübungs-Sammelsurium\Suchsel 2.pptx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847807"/>
              </p:ext>
            </p:extLst>
          </p:nvPr>
        </p:nvGraphicFramePr>
        <p:xfrm>
          <a:off x="323528" y="1052732"/>
          <a:ext cx="5760643" cy="5184580"/>
        </p:xfrm>
        <a:graphic>
          <a:graphicData uri="http://schemas.openxmlformats.org/drawingml/2006/table">
            <a:tbl>
              <a:tblPr/>
              <a:tblGrid>
                <a:gridCol w="570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6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Ö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Ä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Ä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Ü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7E8471E1-1454-4EAE-8185-371A715C7B8D}"/>
              </a:ext>
            </a:extLst>
          </p:cNvPr>
          <p:cNvSpPr/>
          <p:nvPr/>
        </p:nvSpPr>
        <p:spPr>
          <a:xfrm>
            <a:off x="2136574" y="1123445"/>
            <a:ext cx="439574" cy="2017171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651" name="Textfeld 64"/>
          <p:cNvSpPr txBox="1">
            <a:spLocks noChangeArrowheads="1"/>
          </p:cNvSpPr>
          <p:nvPr/>
        </p:nvSpPr>
        <p:spPr bwMode="auto">
          <a:xfrm>
            <a:off x="260350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1" name="Rechteck 10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 Seite</a:t>
            </a:r>
          </a:p>
        </p:txBody>
      </p:sp>
      <p:sp>
        <p:nvSpPr>
          <p:cNvPr id="12" name="Rechteck 11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 Seite</a:t>
            </a:r>
          </a:p>
        </p:txBody>
      </p:sp>
      <p:sp>
        <p:nvSpPr>
          <p:cNvPr id="14" name="Textfeld 11"/>
          <p:cNvSpPr txBox="1">
            <a:spLocks noChangeArrowheads="1"/>
          </p:cNvSpPr>
          <p:nvPr/>
        </p:nvSpPr>
        <p:spPr bwMode="auto">
          <a:xfrm>
            <a:off x="6228184" y="1083157"/>
            <a:ext cx="2805576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5 Wörter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in der richtigen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Reihenfolge!</a:t>
            </a:r>
          </a:p>
          <a:p>
            <a:pPr eaLnBrk="0" hangingPunct="0"/>
            <a:endParaRPr lang="de-DE" sz="20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16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Buchstaben können</a:t>
            </a:r>
          </a:p>
          <a:p>
            <a:pPr eaLnBrk="0" hangingPunct="0"/>
            <a:r>
              <a:rPr lang="de-DE" sz="16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mehrere Wörter betreffen!</a:t>
            </a:r>
          </a:p>
          <a:p>
            <a:pPr eaLnBrk="0" hangingPunct="0"/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wohnen drin</a:t>
            </a:r>
          </a:p>
          <a:p>
            <a:pPr eaLnBrk="0" hangingPunct="0">
              <a:buFont typeface="Arial" pitchFamily="34" charset="0"/>
              <a:buChar char="•"/>
            </a:pP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Steht am Himmel</a:t>
            </a:r>
          </a:p>
          <a:p>
            <a:pPr eaLnBrk="0" hangingPunct="0">
              <a:buFont typeface="Arial" pitchFamily="34" charset="0"/>
              <a:buChar char="•"/>
            </a:pP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Schluss</a:t>
            </a:r>
          </a:p>
          <a:p>
            <a:pPr eaLnBrk="0" hangingPunct="0">
              <a:buFont typeface="Arial" pitchFamily="34" charset="0"/>
              <a:buChar char="•"/>
            </a:pP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Schmeckt italienisch</a:t>
            </a:r>
          </a:p>
          <a:p>
            <a:pPr eaLnBrk="0" hangingPunct="0">
              <a:buFont typeface="Arial" pitchFamily="34" charset="0"/>
              <a:buChar char="•"/>
            </a:pP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Einer kommt nach  </a:t>
            </a:r>
          </a:p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     dem anderen</a:t>
            </a:r>
            <a:endParaRPr lang="de-DE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1" name="Rechteck 70"/>
          <p:cNvSpPr/>
          <p:nvPr/>
        </p:nvSpPr>
        <p:spPr>
          <a:xfrm>
            <a:off x="2085902" y="1056535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60" name="Textfeld 63">
            <a:extLst>
              <a:ext uri="{FF2B5EF4-FFF2-40B4-BE49-F238E27FC236}">
                <a16:creationId xmlns:a16="http://schemas.microsoft.com/office/drawing/2014/main" id="{300C546C-8760-46F2-92DF-7F7D763C7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1" y="79383"/>
            <a:ext cx="5474576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finden 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ersten Buchstaben der Wörter!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80B3E3B2-9601-4B35-A532-9916CBA6A26D}"/>
              </a:ext>
            </a:extLst>
          </p:cNvPr>
          <p:cNvSpPr/>
          <p:nvPr/>
        </p:nvSpPr>
        <p:spPr>
          <a:xfrm rot="16200000">
            <a:off x="3278518" y="1559099"/>
            <a:ext cx="439574" cy="2723459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DFC181C9-393C-4DB5-81B8-52E0C34A8DE5}"/>
              </a:ext>
            </a:extLst>
          </p:cNvPr>
          <p:cNvSpPr/>
          <p:nvPr/>
        </p:nvSpPr>
        <p:spPr>
          <a:xfrm>
            <a:off x="2128980" y="2611439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F757DD43-1E58-4E54-89D9-72B58DBC1363}"/>
              </a:ext>
            </a:extLst>
          </p:cNvPr>
          <p:cNvSpPr/>
          <p:nvPr/>
        </p:nvSpPr>
        <p:spPr>
          <a:xfrm rot="16200000">
            <a:off x="2986689" y="2349818"/>
            <a:ext cx="439574" cy="2154989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5CAE21BD-1105-4C0C-A8C3-9D452EC14041}"/>
              </a:ext>
            </a:extLst>
          </p:cNvPr>
          <p:cNvSpPr/>
          <p:nvPr/>
        </p:nvSpPr>
        <p:spPr>
          <a:xfrm>
            <a:off x="2121385" y="3117923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36FCEA4-2D1B-4D6E-BCBE-8EE6205ACB46}"/>
              </a:ext>
            </a:extLst>
          </p:cNvPr>
          <p:cNvSpPr/>
          <p:nvPr/>
        </p:nvSpPr>
        <p:spPr>
          <a:xfrm rot="16200000">
            <a:off x="2744841" y="2033889"/>
            <a:ext cx="439574" cy="4942935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07EFB76B-DDF2-4A0B-B260-D51BDDA84BF4}"/>
              </a:ext>
            </a:extLst>
          </p:cNvPr>
          <p:cNvSpPr/>
          <p:nvPr/>
        </p:nvSpPr>
        <p:spPr>
          <a:xfrm>
            <a:off x="413562" y="4161095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F18DB3-FA2E-4E51-BD1C-660E1BD20372}"/>
              </a:ext>
            </a:extLst>
          </p:cNvPr>
          <p:cNvSpPr/>
          <p:nvPr/>
        </p:nvSpPr>
        <p:spPr>
          <a:xfrm>
            <a:off x="3851920" y="4293096"/>
            <a:ext cx="439574" cy="1482558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BB19C273-0E93-400F-A6F3-D297E3457B23}"/>
              </a:ext>
            </a:extLst>
          </p:cNvPr>
          <p:cNvSpPr/>
          <p:nvPr/>
        </p:nvSpPr>
        <p:spPr>
          <a:xfrm>
            <a:off x="3779912" y="4266586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883D230-EAD9-47D7-87E1-56F89E6989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95"/>
          <a:stretch/>
        </p:blipFill>
        <p:spPr>
          <a:xfrm>
            <a:off x="323528" y="1052732"/>
            <a:ext cx="5785605" cy="527375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8B8863E-803F-368C-E799-5ADF3469F640}"/>
              </a:ext>
            </a:extLst>
          </p:cNvPr>
          <p:cNvSpPr txBox="1"/>
          <p:nvPr/>
        </p:nvSpPr>
        <p:spPr>
          <a:xfrm>
            <a:off x="190500" y="6724134"/>
            <a:ext cx="35862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Übungsdateien\Leseübungs-Sammelsurium\Suchsel 2.pptx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48795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3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114" grpId="0" animBg="1"/>
      <p:bldP spid="1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 Seite</a:t>
            </a:r>
          </a:p>
        </p:txBody>
      </p:sp>
      <p:sp>
        <p:nvSpPr>
          <p:cNvPr id="12" name="Rechteck 11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 Seite</a:t>
            </a:r>
          </a:p>
        </p:txBody>
      </p:sp>
      <p:sp>
        <p:nvSpPr>
          <p:cNvPr id="14" name="Textfeld 4"/>
          <p:cNvSpPr txBox="1">
            <a:spLocks noChangeArrowheads="1"/>
          </p:cNvSpPr>
          <p:nvPr/>
        </p:nvSpPr>
        <p:spPr bwMode="auto">
          <a:xfrm>
            <a:off x="6140516" y="1180831"/>
            <a:ext cx="2897781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5 Wörter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in der richtigen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Reihenfolge!</a:t>
            </a:r>
          </a:p>
          <a:p>
            <a:pPr eaLnBrk="0" hangingPunct="0"/>
            <a:endParaRPr lang="de-DE" sz="20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16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Buchstaben können</a:t>
            </a:r>
          </a:p>
          <a:p>
            <a:pPr eaLnBrk="0" hangingPunct="0"/>
            <a:r>
              <a:rPr lang="de-DE" sz="16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mehrere Wörter betreffen!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Erster Tag der Woche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Wächst auf dem Kopf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Vater und Mutter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Reit- und Zugtier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 Ist sehr gesund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51950"/>
              </p:ext>
            </p:extLst>
          </p:nvPr>
        </p:nvGraphicFramePr>
        <p:xfrm>
          <a:off x="251619" y="1046182"/>
          <a:ext cx="5761038" cy="5191130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Ö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Ä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K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W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Ü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X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Ä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Ü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D7E155-F759-4E38-9C04-F8F69322F7BB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+mn-ea"/>
              <a:cs typeface="Arial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1520" y="1115219"/>
            <a:ext cx="5689004" cy="51151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feld 63">
            <a:extLst>
              <a:ext uri="{FF2B5EF4-FFF2-40B4-BE49-F238E27FC236}">
                <a16:creationId xmlns:a16="http://schemas.microsoft.com/office/drawing/2014/main" id="{E4A61604-A026-491D-AF04-19ECB4FFD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71" y="79383"/>
            <a:ext cx="5474576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finden 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ersten Buchstaben der Wörter!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882CAC8D-D506-4AE0-B811-B433B49596A2}"/>
              </a:ext>
            </a:extLst>
          </p:cNvPr>
          <p:cNvSpPr/>
          <p:nvPr/>
        </p:nvSpPr>
        <p:spPr>
          <a:xfrm>
            <a:off x="3228232" y="2127758"/>
            <a:ext cx="439574" cy="3101441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47D96634-71AC-45C3-9A8D-0004196FEF60}"/>
              </a:ext>
            </a:extLst>
          </p:cNvPr>
          <p:cNvSpPr/>
          <p:nvPr/>
        </p:nvSpPr>
        <p:spPr>
          <a:xfrm>
            <a:off x="3177560" y="2060848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DC649106-BCBD-41B8-B791-BD65FAB9B16A}"/>
              </a:ext>
            </a:extLst>
          </p:cNvPr>
          <p:cNvSpPr/>
          <p:nvPr/>
        </p:nvSpPr>
        <p:spPr>
          <a:xfrm rot="16200000">
            <a:off x="3189968" y="3087033"/>
            <a:ext cx="439574" cy="2756542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61C838C-BDE8-468C-8C72-E3C7BBD41B10}"/>
              </a:ext>
            </a:extLst>
          </p:cNvPr>
          <p:cNvSpPr/>
          <p:nvPr/>
        </p:nvSpPr>
        <p:spPr>
          <a:xfrm>
            <a:off x="2023887" y="4155914"/>
            <a:ext cx="439574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4E7AEF3-C574-43EB-A07F-D361920EFC87}"/>
              </a:ext>
            </a:extLst>
          </p:cNvPr>
          <p:cNvSpPr/>
          <p:nvPr/>
        </p:nvSpPr>
        <p:spPr>
          <a:xfrm>
            <a:off x="4352213" y="2661603"/>
            <a:ext cx="439574" cy="3081178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AEA881EF-8B0F-478B-AF79-4B533D662CB0}"/>
              </a:ext>
            </a:extLst>
          </p:cNvPr>
          <p:cNvSpPr/>
          <p:nvPr/>
        </p:nvSpPr>
        <p:spPr>
          <a:xfrm>
            <a:off x="4301541" y="2594692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F2BEF828-A27A-47C3-AA43-668206C7A07E}"/>
              </a:ext>
            </a:extLst>
          </p:cNvPr>
          <p:cNvSpPr/>
          <p:nvPr/>
        </p:nvSpPr>
        <p:spPr>
          <a:xfrm rot="16200000">
            <a:off x="2626296" y="4633344"/>
            <a:ext cx="439574" cy="2756542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4E67D49F-73AF-456E-A710-FF5E07D01E75}"/>
              </a:ext>
            </a:extLst>
          </p:cNvPr>
          <p:cNvSpPr/>
          <p:nvPr/>
        </p:nvSpPr>
        <p:spPr>
          <a:xfrm>
            <a:off x="1460215" y="5702225"/>
            <a:ext cx="56367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69B6485E-E02F-463C-908D-AE86B04E918C}"/>
              </a:ext>
            </a:extLst>
          </p:cNvPr>
          <p:cNvSpPr/>
          <p:nvPr/>
        </p:nvSpPr>
        <p:spPr>
          <a:xfrm>
            <a:off x="892782" y="3156134"/>
            <a:ext cx="439574" cy="2586647"/>
          </a:xfrm>
          <a:prstGeom prst="rect">
            <a:avLst/>
          </a:prstGeom>
          <a:solidFill>
            <a:schemeClr val="tx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ACF4CF4B-CBFA-42A6-9107-1C2F1B195913}"/>
              </a:ext>
            </a:extLst>
          </p:cNvPr>
          <p:cNvSpPr/>
          <p:nvPr/>
        </p:nvSpPr>
        <p:spPr>
          <a:xfrm>
            <a:off x="842110" y="3089223"/>
            <a:ext cx="553312" cy="5305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de-DE">
              <a:solidFill>
                <a:prstClr val="white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C20ADB3-0808-45B2-852C-242F3B9CA8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6"/>
          <a:stretch/>
        </p:blipFill>
        <p:spPr>
          <a:xfrm>
            <a:off x="190304" y="1037810"/>
            <a:ext cx="5950212" cy="52828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38C4453-4CA6-F471-6E70-E80B58D3F414}"/>
              </a:ext>
            </a:extLst>
          </p:cNvPr>
          <p:cNvSpPr txBox="1"/>
          <p:nvPr/>
        </p:nvSpPr>
        <p:spPr>
          <a:xfrm>
            <a:off x="190500" y="6724134"/>
            <a:ext cx="35862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Übungsdateien\Leseübungs-Sammelsurium\Suchsel 2.pptx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8124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  <p:bldP spid="71" grpId="0" animBg="1"/>
      <p:bldP spid="72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715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686301" y="4076700"/>
            <a:ext cx="7742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 wieder  ein  Stück 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9" name="Rechteck 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68344BE-7E9B-45FE-88CA-16A1AF21BC25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 Seite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CECD68A-E6F2-4202-5762-2E964DC6C3A7}"/>
              </a:ext>
            </a:extLst>
          </p:cNvPr>
          <p:cNvSpPr txBox="1"/>
          <p:nvPr/>
        </p:nvSpPr>
        <p:spPr>
          <a:xfrm>
            <a:off x="190500" y="6724134"/>
            <a:ext cx="35862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Übungsdateien\Leseübungs-Sammelsurium\Suchsel 2.pptx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419814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425</Words>
  <Application>Microsoft Office PowerPoint</Application>
  <PresentationFormat>Bildschirmpräsentation (4:3)</PresentationFormat>
  <Paragraphs>269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1071</cp:revision>
  <dcterms:created xsi:type="dcterms:W3CDTF">2012-08-26T07:44:46Z</dcterms:created>
  <dcterms:modified xsi:type="dcterms:W3CDTF">2024-09-13T13:04:36Z</dcterms:modified>
</cp:coreProperties>
</file>