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08" r:id="rId3"/>
    <p:sldMasterId id="2147483696" r:id="rId4"/>
    <p:sldMasterId id="2147483684" r:id="rId5"/>
    <p:sldMasterId id="2147483672" r:id="rId6"/>
    <p:sldMasterId id="2147483660" r:id="rId7"/>
  </p:sldMasterIdLst>
  <p:notesMasterIdLst>
    <p:notesMasterId r:id="rId16"/>
  </p:notesMasterIdLst>
  <p:sldIdLst>
    <p:sldId id="797" r:id="rId8"/>
    <p:sldId id="868" r:id="rId9"/>
    <p:sldId id="872" r:id="rId10"/>
    <p:sldId id="873" r:id="rId11"/>
    <p:sldId id="874" r:id="rId12"/>
    <p:sldId id="875" r:id="rId13"/>
    <p:sldId id="876" r:id="rId14"/>
    <p:sldId id="877" r:id="rId15"/>
  </p:sldIdLst>
  <p:sldSz cx="12192000" cy="6858000"/>
  <p:notesSz cx="6742113" cy="9875838"/>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11" userDrawn="1">
          <p15:clr>
            <a:srgbClr val="A4A3A4"/>
          </p15:clr>
        </p15:guide>
        <p15:guide id="2" pos="212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Sokaliwska" initials="MS" lastIdx="1" clrIdx="0"/>
  <p:cmAuthor id="2" name="Siegbert Rudolph" initials="SR" lastIdx="4" clrIdx="1">
    <p:extLst>
      <p:ext uri="{19B8F6BF-5375-455C-9EA6-DF929625EA0E}">
        <p15:presenceInfo xmlns:p15="http://schemas.microsoft.com/office/powerpoint/2012/main" userId="2af4d44886c067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343"/>
    <a:srgbClr val="00F62F"/>
    <a:srgbClr val="0070C0"/>
    <a:srgbClr val="F60000"/>
    <a:srgbClr val="98B5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207D41-342C-4F6B-B9FA-199234AD25DB}" v="1" dt="2024-04-24T10:58:11.6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3" autoAdjust="0"/>
    <p:restoredTop sz="94073" autoAdjust="0"/>
  </p:normalViewPr>
  <p:slideViewPr>
    <p:cSldViewPr>
      <p:cViewPr varScale="1">
        <p:scale>
          <a:sx n="106" d="100"/>
          <a:sy n="106" d="100"/>
        </p:scale>
        <p:origin x="816" y="9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9" d="100"/>
          <a:sy n="79" d="100"/>
        </p:scale>
        <p:origin x="-3378" y="-108"/>
      </p:cViewPr>
      <p:guideLst>
        <p:guide orient="horz" pos="3111"/>
        <p:guide pos="212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slide" Target="slides/slide8.xml"/><Relationship Id="rId23"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bert Rudolph" userId="2af4d44886c067cc" providerId="LiveId" clId="{C746FDD1-1CF7-4DB5-885D-F2BB7299AA30}"/>
    <pc:docChg chg="custSel delSld modSld sldOrd">
      <pc:chgData name="Siegbert Rudolph" userId="2af4d44886c067cc" providerId="LiveId" clId="{C746FDD1-1CF7-4DB5-885D-F2BB7299AA30}" dt="2021-09-01T13:59:43.728" v="57"/>
      <pc:docMkLst>
        <pc:docMk/>
      </pc:docMkLst>
      <pc:sldChg chg="del">
        <pc:chgData name="Siegbert Rudolph" userId="2af4d44886c067cc" providerId="LiveId" clId="{C746FDD1-1CF7-4DB5-885D-F2BB7299AA30}" dt="2021-09-01T13:51:04.247" v="2" actId="47"/>
        <pc:sldMkLst>
          <pc:docMk/>
          <pc:sldMk cId="0" sldId="696"/>
        </pc:sldMkLst>
      </pc:sldChg>
      <pc:sldChg chg="modSp mod ord">
        <pc:chgData name="Siegbert Rudolph" userId="2af4d44886c067cc" providerId="LiveId" clId="{C746FDD1-1CF7-4DB5-885D-F2BB7299AA30}" dt="2021-09-01T13:52:51.917" v="15" actId="1076"/>
        <pc:sldMkLst>
          <pc:docMk/>
          <pc:sldMk cId="555502012" sldId="797"/>
        </pc:sldMkLst>
        <pc:spChg chg="mod">
          <ac:chgData name="Siegbert Rudolph" userId="2af4d44886c067cc" providerId="LiveId" clId="{C746FDD1-1CF7-4DB5-885D-F2BB7299AA30}" dt="2021-09-01T13:52:51.917" v="15" actId="1076"/>
          <ac:spMkLst>
            <pc:docMk/>
            <pc:sldMk cId="555502012" sldId="797"/>
            <ac:spMk id="2" creationId="{6D0F0A10-85CE-4ED0-B91E-6A5264C94290}"/>
          </ac:spMkLst>
        </pc:spChg>
      </pc:sldChg>
      <pc:sldChg chg="del">
        <pc:chgData name="Siegbert Rudolph" userId="2af4d44886c067cc" providerId="LiveId" clId="{C746FDD1-1CF7-4DB5-885D-F2BB7299AA30}" dt="2021-09-01T13:51:20.275" v="10" actId="47"/>
        <pc:sldMkLst>
          <pc:docMk/>
          <pc:sldMk cId="401259772" sldId="821"/>
        </pc:sldMkLst>
      </pc:sldChg>
      <pc:sldChg chg="addSp modSp mod">
        <pc:chgData name="Siegbert Rudolph" userId="2af4d44886c067cc" providerId="LiveId" clId="{C746FDD1-1CF7-4DB5-885D-F2BB7299AA30}" dt="2021-09-01T13:59:29.285" v="51"/>
        <pc:sldMkLst>
          <pc:docMk/>
          <pc:sldMk cId="1301332642" sldId="868"/>
        </pc:sldMkLst>
        <pc:spChg chg="mod">
          <ac:chgData name="Siegbert Rudolph" userId="2af4d44886c067cc" providerId="LiveId" clId="{C746FDD1-1CF7-4DB5-885D-F2BB7299AA30}" dt="2021-09-01T13:52:51.917" v="20" actId="1076"/>
          <ac:spMkLst>
            <pc:docMk/>
            <pc:sldMk cId="1301332642" sldId="868"/>
            <ac:spMk id="2" creationId="{4B065A9F-79D6-4C66-9425-411BDB657340}"/>
          </ac:spMkLst>
        </pc:spChg>
        <pc:spChg chg="add mod">
          <ac:chgData name="Siegbert Rudolph" userId="2af4d44886c067cc" providerId="LiveId" clId="{C746FDD1-1CF7-4DB5-885D-F2BB7299AA30}" dt="2021-09-01T13:59:29.285" v="51"/>
          <ac:spMkLst>
            <pc:docMk/>
            <pc:sldMk cId="1301332642" sldId="868"/>
            <ac:spMk id="14" creationId="{39AE0A72-48DD-44DD-9F40-5344F3317173}"/>
          </ac:spMkLst>
        </pc:spChg>
      </pc:sldChg>
      <pc:sldChg chg="addSp modSp mod">
        <pc:chgData name="Siegbert Rudolph" userId="2af4d44886c067cc" providerId="LiveId" clId="{C746FDD1-1CF7-4DB5-885D-F2BB7299AA30}" dt="2021-09-01T13:59:31.753" v="52"/>
        <pc:sldMkLst>
          <pc:docMk/>
          <pc:sldMk cId="32272281" sldId="872"/>
        </pc:sldMkLst>
        <pc:spChg chg="mod">
          <ac:chgData name="Siegbert Rudolph" userId="2af4d44886c067cc" providerId="LiveId" clId="{C746FDD1-1CF7-4DB5-885D-F2BB7299AA30}" dt="2021-09-01T13:52:51.917" v="25" actId="1076"/>
          <ac:spMkLst>
            <pc:docMk/>
            <pc:sldMk cId="32272281" sldId="872"/>
            <ac:spMk id="2" creationId="{861342A6-732E-4EAE-A2F0-A473C6E6E422}"/>
          </ac:spMkLst>
        </pc:spChg>
        <pc:spChg chg="add mod">
          <ac:chgData name="Siegbert Rudolph" userId="2af4d44886c067cc" providerId="LiveId" clId="{C746FDD1-1CF7-4DB5-885D-F2BB7299AA30}" dt="2021-09-01T13:59:31.753" v="52"/>
          <ac:spMkLst>
            <pc:docMk/>
            <pc:sldMk cId="32272281" sldId="872"/>
            <ac:spMk id="18" creationId="{2EC4653E-0FF8-4397-B2E4-4933374B35DF}"/>
          </ac:spMkLst>
        </pc:spChg>
      </pc:sldChg>
      <pc:sldChg chg="addSp modSp mod">
        <pc:chgData name="Siegbert Rudolph" userId="2af4d44886c067cc" providerId="LiveId" clId="{C746FDD1-1CF7-4DB5-885D-F2BB7299AA30}" dt="2021-09-01T13:59:33.815" v="53"/>
        <pc:sldMkLst>
          <pc:docMk/>
          <pc:sldMk cId="4131551723" sldId="873"/>
        </pc:sldMkLst>
        <pc:spChg chg="mod">
          <ac:chgData name="Siegbert Rudolph" userId="2af4d44886c067cc" providerId="LiveId" clId="{C746FDD1-1CF7-4DB5-885D-F2BB7299AA30}" dt="2021-09-01T13:52:51.933" v="30" actId="1076"/>
          <ac:spMkLst>
            <pc:docMk/>
            <pc:sldMk cId="4131551723" sldId="873"/>
            <ac:spMk id="2" creationId="{93B87ABB-CF16-4BB4-AD9B-210F895B13AC}"/>
          </ac:spMkLst>
        </pc:spChg>
        <pc:spChg chg="add mod">
          <ac:chgData name="Siegbert Rudolph" userId="2af4d44886c067cc" providerId="LiveId" clId="{C746FDD1-1CF7-4DB5-885D-F2BB7299AA30}" dt="2021-09-01T13:59:33.815" v="53"/>
          <ac:spMkLst>
            <pc:docMk/>
            <pc:sldMk cId="4131551723" sldId="873"/>
            <ac:spMk id="7" creationId="{FE0D702D-7569-4BB0-B96E-0F53669E1775}"/>
          </ac:spMkLst>
        </pc:spChg>
      </pc:sldChg>
      <pc:sldChg chg="addSp modSp mod">
        <pc:chgData name="Siegbert Rudolph" userId="2af4d44886c067cc" providerId="LiveId" clId="{C746FDD1-1CF7-4DB5-885D-F2BB7299AA30}" dt="2021-09-01T13:59:36.502" v="54"/>
        <pc:sldMkLst>
          <pc:docMk/>
          <pc:sldMk cId="3159477467" sldId="874"/>
        </pc:sldMkLst>
        <pc:spChg chg="mod">
          <ac:chgData name="Siegbert Rudolph" userId="2af4d44886c067cc" providerId="LiveId" clId="{C746FDD1-1CF7-4DB5-885D-F2BB7299AA30}" dt="2021-09-01T13:52:51.933" v="35" actId="1076"/>
          <ac:spMkLst>
            <pc:docMk/>
            <pc:sldMk cId="3159477467" sldId="874"/>
            <ac:spMk id="2" creationId="{747BBE00-1D02-4F2C-991A-9D4571D27AA7}"/>
          </ac:spMkLst>
        </pc:spChg>
        <pc:spChg chg="add mod">
          <ac:chgData name="Siegbert Rudolph" userId="2af4d44886c067cc" providerId="LiveId" clId="{C746FDD1-1CF7-4DB5-885D-F2BB7299AA30}" dt="2021-09-01T13:59:36.502" v="54"/>
          <ac:spMkLst>
            <pc:docMk/>
            <pc:sldMk cId="3159477467" sldId="874"/>
            <ac:spMk id="8" creationId="{7AB84263-EDF2-43C0-A58C-CCD711093F3F}"/>
          </ac:spMkLst>
        </pc:spChg>
      </pc:sldChg>
      <pc:sldChg chg="addSp modSp mod">
        <pc:chgData name="Siegbert Rudolph" userId="2af4d44886c067cc" providerId="LiveId" clId="{C746FDD1-1CF7-4DB5-885D-F2BB7299AA30}" dt="2021-09-01T13:59:38.658" v="55"/>
        <pc:sldMkLst>
          <pc:docMk/>
          <pc:sldMk cId="3020253448" sldId="875"/>
        </pc:sldMkLst>
        <pc:spChg chg="mod">
          <ac:chgData name="Siegbert Rudolph" userId="2af4d44886c067cc" providerId="LiveId" clId="{C746FDD1-1CF7-4DB5-885D-F2BB7299AA30}" dt="2021-09-01T13:52:51.933" v="40" actId="1076"/>
          <ac:spMkLst>
            <pc:docMk/>
            <pc:sldMk cId="3020253448" sldId="875"/>
            <ac:spMk id="2" creationId="{ACF3972C-C042-46D6-942C-8C9812D8029A}"/>
          </ac:spMkLst>
        </pc:spChg>
        <pc:spChg chg="add mod">
          <ac:chgData name="Siegbert Rudolph" userId="2af4d44886c067cc" providerId="LiveId" clId="{C746FDD1-1CF7-4DB5-885D-F2BB7299AA30}" dt="2021-09-01T13:59:38.658" v="55"/>
          <ac:spMkLst>
            <pc:docMk/>
            <pc:sldMk cId="3020253448" sldId="875"/>
            <ac:spMk id="9" creationId="{0E461152-6EA6-4EFC-A5A1-0DFF74F4AF1B}"/>
          </ac:spMkLst>
        </pc:spChg>
      </pc:sldChg>
      <pc:sldChg chg="addSp modSp mod">
        <pc:chgData name="Siegbert Rudolph" userId="2af4d44886c067cc" providerId="LiveId" clId="{C746FDD1-1CF7-4DB5-885D-F2BB7299AA30}" dt="2021-09-01T13:59:41.038" v="56"/>
        <pc:sldMkLst>
          <pc:docMk/>
          <pc:sldMk cId="7248997" sldId="876"/>
        </pc:sldMkLst>
        <pc:spChg chg="mod">
          <ac:chgData name="Siegbert Rudolph" userId="2af4d44886c067cc" providerId="LiveId" clId="{C746FDD1-1CF7-4DB5-885D-F2BB7299AA30}" dt="2021-09-01T13:52:51.948" v="45" actId="1076"/>
          <ac:spMkLst>
            <pc:docMk/>
            <pc:sldMk cId="7248997" sldId="876"/>
            <ac:spMk id="6" creationId="{D70C436C-A70B-412C-B0AC-8C9DB7A0C8BE}"/>
          </ac:spMkLst>
        </pc:spChg>
        <pc:spChg chg="add mod">
          <ac:chgData name="Siegbert Rudolph" userId="2af4d44886c067cc" providerId="LiveId" clId="{C746FDD1-1CF7-4DB5-885D-F2BB7299AA30}" dt="2021-09-01T13:59:41.038" v="56"/>
          <ac:spMkLst>
            <pc:docMk/>
            <pc:sldMk cId="7248997" sldId="876"/>
            <ac:spMk id="16" creationId="{19418789-0669-4C86-80F3-4F136854A69C}"/>
          </ac:spMkLst>
        </pc:spChg>
      </pc:sldChg>
      <pc:sldChg chg="addSp modSp mod">
        <pc:chgData name="Siegbert Rudolph" userId="2af4d44886c067cc" providerId="LiveId" clId="{C746FDD1-1CF7-4DB5-885D-F2BB7299AA30}" dt="2021-09-01T13:59:43.728" v="57"/>
        <pc:sldMkLst>
          <pc:docMk/>
          <pc:sldMk cId="2038040018" sldId="877"/>
        </pc:sldMkLst>
        <pc:spChg chg="mod">
          <ac:chgData name="Siegbert Rudolph" userId="2af4d44886c067cc" providerId="LiveId" clId="{C746FDD1-1CF7-4DB5-885D-F2BB7299AA30}" dt="2021-09-01T13:52:51.948" v="50" actId="1076"/>
          <ac:spMkLst>
            <pc:docMk/>
            <pc:sldMk cId="2038040018" sldId="877"/>
            <ac:spMk id="2" creationId="{41613241-98AC-4CD0-8439-C0898D9A3D6B}"/>
          </ac:spMkLst>
        </pc:spChg>
        <pc:spChg chg="add mod">
          <ac:chgData name="Siegbert Rudolph" userId="2af4d44886c067cc" providerId="LiveId" clId="{C746FDD1-1CF7-4DB5-885D-F2BB7299AA30}" dt="2021-09-01T13:59:43.728" v="57"/>
          <ac:spMkLst>
            <pc:docMk/>
            <pc:sldMk cId="2038040018" sldId="877"/>
            <ac:spMk id="9" creationId="{9E7AD7CC-B653-4D7F-8835-90FDDDC8A205}"/>
          </ac:spMkLst>
        </pc:spChg>
      </pc:sldChg>
      <pc:sldChg chg="del">
        <pc:chgData name="Siegbert Rudolph" userId="2af4d44886c067cc" providerId="LiveId" clId="{C746FDD1-1CF7-4DB5-885D-F2BB7299AA30}" dt="2021-09-01T13:51:08.324" v="3" actId="47"/>
        <pc:sldMkLst>
          <pc:docMk/>
          <pc:sldMk cId="2489024015" sldId="878"/>
        </pc:sldMkLst>
      </pc:sldChg>
      <pc:sldChg chg="del">
        <pc:chgData name="Siegbert Rudolph" userId="2af4d44886c067cc" providerId="LiveId" clId="{C746FDD1-1CF7-4DB5-885D-F2BB7299AA30}" dt="2021-09-01T13:51:10.683" v="4" actId="47"/>
        <pc:sldMkLst>
          <pc:docMk/>
          <pc:sldMk cId="1095151501" sldId="879"/>
        </pc:sldMkLst>
      </pc:sldChg>
      <pc:sldChg chg="del">
        <pc:chgData name="Siegbert Rudolph" userId="2af4d44886c067cc" providerId="LiveId" clId="{C746FDD1-1CF7-4DB5-885D-F2BB7299AA30}" dt="2021-09-01T13:51:11.886" v="5" actId="47"/>
        <pc:sldMkLst>
          <pc:docMk/>
          <pc:sldMk cId="940817684" sldId="880"/>
        </pc:sldMkLst>
      </pc:sldChg>
      <pc:sldChg chg="del">
        <pc:chgData name="Siegbert Rudolph" userId="2af4d44886c067cc" providerId="LiveId" clId="{C746FDD1-1CF7-4DB5-885D-F2BB7299AA30}" dt="2021-09-01T13:51:12.995" v="6" actId="47"/>
        <pc:sldMkLst>
          <pc:docMk/>
          <pc:sldMk cId="1682784152" sldId="881"/>
        </pc:sldMkLst>
      </pc:sldChg>
      <pc:sldChg chg="del">
        <pc:chgData name="Siegbert Rudolph" userId="2af4d44886c067cc" providerId="LiveId" clId="{C746FDD1-1CF7-4DB5-885D-F2BB7299AA30}" dt="2021-09-01T13:51:14.199" v="7" actId="47"/>
        <pc:sldMkLst>
          <pc:docMk/>
          <pc:sldMk cId="2601055755" sldId="882"/>
        </pc:sldMkLst>
      </pc:sldChg>
      <pc:sldChg chg="del">
        <pc:chgData name="Siegbert Rudolph" userId="2af4d44886c067cc" providerId="LiveId" clId="{C746FDD1-1CF7-4DB5-885D-F2BB7299AA30}" dt="2021-09-01T13:51:16.901" v="8" actId="47"/>
        <pc:sldMkLst>
          <pc:docMk/>
          <pc:sldMk cId="3536888075" sldId="883"/>
        </pc:sldMkLst>
      </pc:sldChg>
      <pc:sldChg chg="del">
        <pc:chgData name="Siegbert Rudolph" userId="2af4d44886c067cc" providerId="LiveId" clId="{C746FDD1-1CF7-4DB5-885D-F2BB7299AA30}" dt="2021-09-01T13:51:18.495" v="9" actId="47"/>
        <pc:sldMkLst>
          <pc:docMk/>
          <pc:sldMk cId="98629870" sldId="884"/>
        </pc:sldMkLst>
      </pc:sldChg>
    </pc:docChg>
  </pc:docChgLst>
  <pc:docChgLst>
    <pc:chgData name="Siegbert Rudolph" userId="2af4d44886c067cc" providerId="LiveId" clId="{88207D41-342C-4F6B-B9FA-199234AD25DB}"/>
    <pc:docChg chg="modSld modNotesMaster">
      <pc:chgData name="Siegbert Rudolph" userId="2af4d44886c067cc" providerId="LiveId" clId="{88207D41-342C-4F6B-B9FA-199234AD25DB}" dt="2024-04-24T10:58:11.648" v="0"/>
      <pc:docMkLst>
        <pc:docMk/>
      </pc:docMkLst>
      <pc:sldChg chg="modNotes">
        <pc:chgData name="Siegbert Rudolph" userId="2af4d44886c067cc" providerId="LiveId" clId="{88207D41-342C-4F6B-B9FA-199234AD25DB}" dt="2024-04-24T10:58:11.648" v="0"/>
        <pc:sldMkLst>
          <pc:docMk/>
          <pc:sldMk cId="1301332642" sldId="868"/>
        </pc:sldMkLst>
      </pc:sldChg>
      <pc:sldChg chg="modNotes">
        <pc:chgData name="Siegbert Rudolph" userId="2af4d44886c067cc" providerId="LiveId" clId="{88207D41-342C-4F6B-B9FA-199234AD25DB}" dt="2024-04-24T10:58:11.648" v="0"/>
        <pc:sldMkLst>
          <pc:docMk/>
          <pc:sldMk cId="32272281" sldId="872"/>
        </pc:sldMkLst>
      </pc:sldChg>
      <pc:sldChg chg="modNotes">
        <pc:chgData name="Siegbert Rudolph" userId="2af4d44886c067cc" providerId="LiveId" clId="{88207D41-342C-4F6B-B9FA-199234AD25DB}" dt="2024-04-24T10:58:11.648" v="0"/>
        <pc:sldMkLst>
          <pc:docMk/>
          <pc:sldMk cId="4131551723" sldId="873"/>
        </pc:sldMkLst>
      </pc:sldChg>
      <pc:sldChg chg="modNotes">
        <pc:chgData name="Siegbert Rudolph" userId="2af4d44886c067cc" providerId="LiveId" clId="{88207D41-342C-4F6B-B9FA-199234AD25DB}" dt="2024-04-24T10:58:11.648" v="0"/>
        <pc:sldMkLst>
          <pc:docMk/>
          <pc:sldMk cId="3159477467" sldId="874"/>
        </pc:sldMkLst>
      </pc:sldChg>
      <pc:sldChg chg="modNotes">
        <pc:chgData name="Siegbert Rudolph" userId="2af4d44886c067cc" providerId="LiveId" clId="{88207D41-342C-4F6B-B9FA-199234AD25DB}" dt="2024-04-24T10:58:11.648" v="0"/>
        <pc:sldMkLst>
          <pc:docMk/>
          <pc:sldMk cId="3020253448" sldId="875"/>
        </pc:sldMkLst>
      </pc:sldChg>
      <pc:sldChg chg="modNotes">
        <pc:chgData name="Siegbert Rudolph" userId="2af4d44886c067cc" providerId="LiveId" clId="{88207D41-342C-4F6B-B9FA-199234AD25DB}" dt="2024-04-24T10:58:11.648" v="0"/>
        <pc:sldMkLst>
          <pc:docMk/>
          <pc:sldMk cId="7248997" sldId="876"/>
        </pc:sldMkLst>
      </pc:sldChg>
      <pc:sldChg chg="modNotes">
        <pc:chgData name="Siegbert Rudolph" userId="2af4d44886c067cc" providerId="LiveId" clId="{88207D41-342C-4F6B-B9FA-199234AD25DB}" dt="2024-04-24T10:58:11.648" v="0"/>
        <pc:sldMkLst>
          <pc:docMk/>
          <pc:sldMk cId="2038040018" sldId="87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20887" cy="494266"/>
          </a:xfrm>
          <a:prstGeom prst="rect">
            <a:avLst/>
          </a:prstGeom>
        </p:spPr>
        <p:txBody>
          <a:bodyPr vert="horz" lIns="91522" tIns="45761" rIns="91522" bIns="45761" rtlCol="0"/>
          <a:lstStyle>
            <a:lvl1pPr algn="l" eaLnBrk="1" fontAlgn="auto" hangingPunct="1">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19620" y="0"/>
            <a:ext cx="2920887" cy="494266"/>
          </a:xfrm>
          <a:prstGeom prst="rect">
            <a:avLst/>
          </a:prstGeom>
        </p:spPr>
        <p:txBody>
          <a:bodyPr vert="horz" lIns="91522" tIns="45761" rIns="91522" bIns="45761" rtlCol="0"/>
          <a:lstStyle>
            <a:lvl1pPr algn="r" eaLnBrk="1" fontAlgn="auto" hangingPunct="1">
              <a:spcBef>
                <a:spcPts val="0"/>
              </a:spcBef>
              <a:spcAft>
                <a:spcPts val="0"/>
              </a:spcAft>
              <a:defRPr sz="1200">
                <a:latin typeface="+mn-lt"/>
                <a:cs typeface="+mn-cs"/>
              </a:defRPr>
            </a:lvl1pPr>
          </a:lstStyle>
          <a:p>
            <a:pPr>
              <a:defRPr/>
            </a:pPr>
            <a:fld id="{C4890388-E142-486A-9A35-B82F9143B759}" type="datetimeFigureOut">
              <a:rPr lang="de-DE"/>
              <a:pPr>
                <a:defRPr/>
              </a:pPr>
              <a:t>24.04.2024</a:t>
            </a:fld>
            <a:endParaRPr lang="de-DE"/>
          </a:p>
        </p:txBody>
      </p:sp>
      <p:sp>
        <p:nvSpPr>
          <p:cNvPr id="4" name="Folienbildplatzhalter 3"/>
          <p:cNvSpPr>
            <a:spLocks noGrp="1" noRot="1" noChangeAspect="1"/>
          </p:cNvSpPr>
          <p:nvPr>
            <p:ph type="sldImg" idx="2"/>
          </p:nvPr>
        </p:nvSpPr>
        <p:spPr>
          <a:xfrm>
            <a:off x="80963" y="741363"/>
            <a:ext cx="6580187" cy="3702050"/>
          </a:xfrm>
          <a:prstGeom prst="rect">
            <a:avLst/>
          </a:prstGeom>
          <a:noFill/>
          <a:ln w="12700">
            <a:solidFill>
              <a:prstClr val="black"/>
            </a:solidFill>
          </a:ln>
        </p:spPr>
        <p:txBody>
          <a:bodyPr vert="horz" lIns="91522" tIns="45761" rIns="91522" bIns="45761" rtlCol="0" anchor="ctr"/>
          <a:lstStyle/>
          <a:p>
            <a:pPr lvl="0"/>
            <a:endParaRPr lang="de-DE" noProof="0"/>
          </a:p>
        </p:txBody>
      </p:sp>
      <p:sp>
        <p:nvSpPr>
          <p:cNvPr id="6" name="Fußzeilenplatzhalter 5"/>
          <p:cNvSpPr>
            <a:spLocks noGrp="1"/>
          </p:cNvSpPr>
          <p:nvPr>
            <p:ph type="ftr" sz="quarter" idx="4"/>
          </p:nvPr>
        </p:nvSpPr>
        <p:spPr>
          <a:xfrm>
            <a:off x="0" y="9379994"/>
            <a:ext cx="2920887" cy="494266"/>
          </a:xfrm>
          <a:prstGeom prst="rect">
            <a:avLst/>
          </a:prstGeom>
        </p:spPr>
        <p:txBody>
          <a:bodyPr vert="horz" lIns="91522" tIns="45761" rIns="91522" bIns="45761" rtlCol="0" anchor="b"/>
          <a:lstStyle>
            <a:lvl1pPr algn="l" eaLnBrk="1" fontAlgn="auto" hangingPunct="1">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19620" y="9379994"/>
            <a:ext cx="2920887" cy="494266"/>
          </a:xfrm>
          <a:prstGeom prst="rect">
            <a:avLst/>
          </a:prstGeom>
        </p:spPr>
        <p:txBody>
          <a:bodyPr vert="horz" wrap="square" lIns="91522" tIns="45761" rIns="91522" bIns="45761" numCol="1" anchor="b" anchorCtr="0" compatLnSpc="1">
            <a:prstTxWarp prst="textNoShape">
              <a:avLst/>
            </a:prstTxWarp>
          </a:bodyPr>
          <a:lstStyle>
            <a:lvl1pPr algn="r" eaLnBrk="1" hangingPunct="1">
              <a:defRPr sz="1200">
                <a:cs typeface="Arial" pitchFamily="34" charset="0"/>
              </a:defRPr>
            </a:lvl1pPr>
          </a:lstStyle>
          <a:p>
            <a:pPr>
              <a:defRPr/>
            </a:pPr>
            <a:fld id="{0F261D31-D41E-4D5E-85A8-04A1FDF90B04}" type="slidenum">
              <a:rPr lang="de-DE"/>
              <a:pPr>
                <a:defRPr/>
              </a:pPr>
              <a:t>‹Nr.›</a:t>
            </a:fld>
            <a:endParaRPr lang="de-DE" dirty="0"/>
          </a:p>
        </p:txBody>
      </p:sp>
    </p:spTree>
    <p:extLst>
      <p:ext uri="{BB962C8B-B14F-4D97-AF65-F5344CB8AC3E}">
        <p14:creationId xmlns:p14="http://schemas.microsoft.com/office/powerpoint/2010/main" val="6312394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2</a:t>
            </a:fld>
            <a:endParaRPr lang="de-DE" dirty="0"/>
          </a:p>
        </p:txBody>
      </p:sp>
    </p:spTree>
    <p:extLst>
      <p:ext uri="{BB962C8B-B14F-4D97-AF65-F5344CB8AC3E}">
        <p14:creationId xmlns:p14="http://schemas.microsoft.com/office/powerpoint/2010/main" val="2809917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3</a:t>
            </a:fld>
            <a:endParaRPr lang="de-DE" dirty="0"/>
          </a:p>
        </p:txBody>
      </p:sp>
    </p:spTree>
    <p:extLst>
      <p:ext uri="{BB962C8B-B14F-4D97-AF65-F5344CB8AC3E}">
        <p14:creationId xmlns:p14="http://schemas.microsoft.com/office/powerpoint/2010/main" val="2372552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4</a:t>
            </a:fld>
            <a:endParaRPr lang="de-DE" dirty="0"/>
          </a:p>
        </p:txBody>
      </p:sp>
    </p:spTree>
    <p:extLst>
      <p:ext uri="{BB962C8B-B14F-4D97-AF65-F5344CB8AC3E}">
        <p14:creationId xmlns:p14="http://schemas.microsoft.com/office/powerpoint/2010/main" val="400702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5</a:t>
            </a:fld>
            <a:endParaRPr lang="de-DE" dirty="0"/>
          </a:p>
        </p:txBody>
      </p:sp>
    </p:spTree>
    <p:extLst>
      <p:ext uri="{BB962C8B-B14F-4D97-AF65-F5344CB8AC3E}">
        <p14:creationId xmlns:p14="http://schemas.microsoft.com/office/powerpoint/2010/main" val="563751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6</a:t>
            </a:fld>
            <a:endParaRPr lang="de-DE" dirty="0"/>
          </a:p>
        </p:txBody>
      </p:sp>
    </p:spTree>
    <p:extLst>
      <p:ext uri="{BB962C8B-B14F-4D97-AF65-F5344CB8AC3E}">
        <p14:creationId xmlns:p14="http://schemas.microsoft.com/office/powerpoint/2010/main" val="2289699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7</a:t>
            </a:fld>
            <a:endParaRPr lang="de-DE" dirty="0"/>
          </a:p>
        </p:txBody>
      </p:sp>
    </p:spTree>
    <p:extLst>
      <p:ext uri="{BB962C8B-B14F-4D97-AF65-F5344CB8AC3E}">
        <p14:creationId xmlns:p14="http://schemas.microsoft.com/office/powerpoint/2010/main" val="1730741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735" y="4752797"/>
            <a:ext cx="5394644" cy="3888362"/>
          </a:xfrm>
          <a:prstGeom prst="rect">
            <a:avLst/>
          </a:prstGeom>
        </p:spPr>
        <p:txBody>
          <a:bodyPr lIns="91522" tIns="45761" rIns="91522" bIns="45761"/>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8</a:t>
            </a:fld>
            <a:endParaRPr lang="de-DE" dirty="0"/>
          </a:p>
        </p:txBody>
      </p:sp>
    </p:spTree>
    <p:extLst>
      <p:ext uri="{BB962C8B-B14F-4D97-AF65-F5344CB8AC3E}">
        <p14:creationId xmlns:p14="http://schemas.microsoft.com/office/powerpoint/2010/main" val="31699279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42BF58FD-A277-49CE-9644-D0623EA38BF7}"/>
              </a:ext>
            </a:extLst>
          </p:cNvPr>
          <p:cNvSpPr>
            <a:spLocks noGrp="1"/>
          </p:cNvSpPr>
          <p:nvPr>
            <p:ph type="ctrTitle" hasCustomPrompt="1"/>
          </p:nvPr>
        </p:nvSpPr>
        <p:spPr>
          <a:xfrm>
            <a:off x="3394364" y="834527"/>
            <a:ext cx="8797636" cy="518235"/>
          </a:xfrm>
          <a:prstGeom prst="rect">
            <a:avLst/>
          </a:prstGeom>
        </p:spPr>
        <p:txBody>
          <a:bodyPr anchor="b">
            <a:normAutofit/>
          </a:bodyPr>
          <a:lstStyle>
            <a:lvl1pPr algn="l">
              <a:defRPr sz="2800">
                <a:latin typeface="Trebuchet MS" panose="020B0603020202020204" pitchFamily="34" charset="0"/>
              </a:defRPr>
            </a:lvl1pPr>
          </a:lstStyle>
          <a:p>
            <a:r>
              <a:rPr lang="de-DE" dirty="0" err="1"/>
              <a:t>aaa</a:t>
            </a:r>
            <a:endParaRPr lang="de-DE" dirty="0"/>
          </a:p>
        </p:txBody>
      </p:sp>
      <p:sp>
        <p:nvSpPr>
          <p:cNvPr id="8" name="Untertitel 2">
            <a:extLst>
              <a:ext uri="{FF2B5EF4-FFF2-40B4-BE49-F238E27FC236}">
                <a16:creationId xmlns:a16="http://schemas.microsoft.com/office/drawing/2014/main" id="{3F8B6FB5-3BF6-484E-AAA5-C5C1FF7AF1D6}"/>
              </a:ext>
            </a:extLst>
          </p:cNvPr>
          <p:cNvSpPr>
            <a:spLocks noGrp="1"/>
          </p:cNvSpPr>
          <p:nvPr>
            <p:ph type="subTitle" idx="1" hasCustomPrompt="1"/>
          </p:nvPr>
        </p:nvSpPr>
        <p:spPr>
          <a:xfrm>
            <a:off x="3394364" y="1384568"/>
            <a:ext cx="8797636" cy="518235"/>
          </a:xfrm>
          <a:prstGeom prst="rect">
            <a:avLst/>
          </a:prstGeom>
        </p:spPr>
        <p:txBody>
          <a:bodyPr>
            <a:normAutofit/>
          </a:bodyPr>
          <a:lstStyle>
            <a:lvl1pPr marL="0" indent="0" algn="l">
              <a:buNone/>
              <a:defRPr sz="2800" b="1">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aaa</a:t>
            </a:r>
            <a:endParaRPr lang="de-DE" dirty="0"/>
          </a:p>
        </p:txBody>
      </p:sp>
      <p:pic>
        <p:nvPicPr>
          <p:cNvPr id="9" name="shpLesekochValidCheck" descr="lesekoch_logo_mit_Hintergrund-1.jpg">
            <a:extLst>
              <a:ext uri="{FF2B5EF4-FFF2-40B4-BE49-F238E27FC236}">
                <a16:creationId xmlns:a16="http://schemas.microsoft.com/office/drawing/2014/main" id="{8C5946BD-336B-407C-AA18-9ADEA1C91AC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0109" y="139285"/>
            <a:ext cx="1017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4">
            <a:extLst>
              <a:ext uri="{FF2B5EF4-FFF2-40B4-BE49-F238E27FC236}">
                <a16:creationId xmlns:a16="http://schemas.microsoft.com/office/drawing/2014/main" id="{FF2E2F63-E9BC-4B78-A36D-3A32295EE3BC}"/>
              </a:ext>
            </a:extLst>
          </p:cNvPr>
          <p:cNvSpPr txBox="1">
            <a:spLocks noChangeArrowheads="1"/>
          </p:cNvSpPr>
          <p:nvPr userDrawn="1"/>
        </p:nvSpPr>
        <p:spPr bwMode="auto">
          <a:xfrm>
            <a:off x="675839" y="834527"/>
            <a:ext cx="2523447" cy="2046714"/>
          </a:xfrm>
          <a:prstGeom prst="rect">
            <a:avLst/>
          </a:prstGeom>
          <a:noFill/>
          <a:ln w="9525">
            <a:noFill/>
            <a:miter lim="800000"/>
            <a:headEnd/>
            <a:tailEnd/>
          </a:ln>
        </p:spPr>
        <p:txBody>
          <a:bodyPr wrap="none">
            <a:spAutoFit/>
          </a:bodyPr>
          <a:lstStyle/>
          <a:p>
            <a:pPr algn="r">
              <a:spcAft>
                <a:spcPts val="600"/>
              </a:spcAft>
            </a:pPr>
            <a:r>
              <a:rPr lang="de-DE" sz="2800" b="1" dirty="0">
                <a:solidFill>
                  <a:prstClr val="black"/>
                </a:solidFill>
                <a:latin typeface="Trebuchet MS" pitchFamily="34" charset="0"/>
              </a:rPr>
              <a:t>Übungsart:</a:t>
            </a:r>
          </a:p>
          <a:p>
            <a:pPr algn="r">
              <a:spcAft>
                <a:spcPts val="600"/>
              </a:spcAft>
            </a:pPr>
            <a:r>
              <a:rPr lang="de-DE" sz="2800" b="1" dirty="0">
                <a:solidFill>
                  <a:prstClr val="black"/>
                </a:solidFill>
                <a:latin typeface="Trebuchet MS" pitchFamily="34" charset="0"/>
              </a:rPr>
              <a:t>Titel:</a:t>
            </a:r>
          </a:p>
          <a:p>
            <a:pPr algn="r">
              <a:spcAft>
                <a:spcPts val="600"/>
              </a:spcAft>
            </a:pPr>
            <a:r>
              <a:rPr lang="de-DE" sz="2800" b="1" dirty="0">
                <a:solidFill>
                  <a:prstClr val="black"/>
                </a:solidFill>
                <a:latin typeface="Trebuchet MS" pitchFamily="34" charset="0"/>
              </a:rPr>
              <a:t>Textquelle:</a:t>
            </a:r>
          </a:p>
          <a:p>
            <a:pPr algn="r">
              <a:spcAft>
                <a:spcPts val="600"/>
              </a:spcAft>
            </a:pPr>
            <a:r>
              <a:rPr lang="de-DE" sz="2800" b="1" dirty="0">
                <a:solidFill>
                  <a:prstClr val="black"/>
                </a:solidFill>
                <a:latin typeface="Trebuchet MS" pitchFamily="34" charset="0"/>
              </a:rPr>
              <a:t>Leseübungen:</a:t>
            </a:r>
          </a:p>
        </p:txBody>
      </p:sp>
      <p:sp>
        <p:nvSpPr>
          <p:cNvPr id="11" name="Rechteck 10">
            <a:extLst>
              <a:ext uri="{FF2B5EF4-FFF2-40B4-BE49-F238E27FC236}">
                <a16:creationId xmlns:a16="http://schemas.microsoft.com/office/drawing/2014/main" id="{BB395AB5-04F3-47AA-A447-FB431B499A72}"/>
              </a:ext>
            </a:extLst>
          </p:cNvPr>
          <p:cNvSpPr/>
          <p:nvPr userDrawn="1"/>
        </p:nvSpPr>
        <p:spPr>
          <a:xfrm>
            <a:off x="3394364" y="4953127"/>
            <a:ext cx="3789555"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FF0000"/>
                </a:solidFill>
                <a:effectLst/>
                <a:uLnTx/>
                <a:uFillTx/>
                <a:latin typeface="Trebuchet MS" pitchFamily="34" charset="0"/>
                <a:ea typeface="+mn-ea"/>
                <a:cs typeface="Arial" charset="0"/>
              </a:rPr>
              <a:t>Bedienung: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Makros freischalten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Präsentationsmodus starten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Mit einem Klick geht es weiter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Beenden: </a:t>
            </a:r>
            <a:r>
              <a:rPr kumimoji="0" lang="de-DE" sz="1800" b="0" i="0" u="none" strike="noStrike" kern="0" cap="none" spc="0" normalizeH="0" baseline="0" noProof="0" dirty="0" err="1">
                <a:ln>
                  <a:noFill/>
                </a:ln>
                <a:solidFill>
                  <a:srgbClr val="1F497D">
                    <a:lumMod val="60000"/>
                    <a:lumOff val="40000"/>
                  </a:srgbClr>
                </a:solidFill>
                <a:effectLst/>
                <a:uLnTx/>
                <a:uFillTx/>
                <a:latin typeface="Trebuchet MS" pitchFamily="34" charset="0"/>
                <a:ea typeface="+mn-ea"/>
                <a:cs typeface="Arial" charset="0"/>
              </a:rPr>
              <a:t>Escape</a:t>
            </a: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-Taste drücken</a:t>
            </a:r>
          </a:p>
        </p:txBody>
      </p:sp>
      <p:sp>
        <p:nvSpPr>
          <p:cNvPr id="12" name="Rechteck 11">
            <a:hlinkClick r:id="" action="ppaction://hlinkshowjump?jump=nextslide"/>
            <a:extLst>
              <a:ext uri="{FF2B5EF4-FFF2-40B4-BE49-F238E27FC236}">
                <a16:creationId xmlns:a16="http://schemas.microsoft.com/office/drawing/2014/main" id="{C54CC55C-834A-4640-900E-FFADA277061C}"/>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sp>
        <p:nvSpPr>
          <p:cNvPr id="13" name="Titel 1">
            <a:extLst>
              <a:ext uri="{FF2B5EF4-FFF2-40B4-BE49-F238E27FC236}">
                <a16:creationId xmlns:a16="http://schemas.microsoft.com/office/drawing/2014/main" id="{D7847BEE-06B1-42EE-9A66-DFFAA9478763}"/>
              </a:ext>
            </a:extLst>
          </p:cNvPr>
          <p:cNvSpPr txBox="1">
            <a:spLocks/>
          </p:cNvSpPr>
          <p:nvPr userDrawn="1"/>
        </p:nvSpPr>
        <p:spPr>
          <a:xfrm>
            <a:off x="3394364" y="1871677"/>
            <a:ext cx="8797636" cy="5182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800" kern="1200">
                <a:solidFill>
                  <a:schemeClr val="tx1"/>
                </a:solidFill>
                <a:latin typeface="Trebuchet MS" panose="020B0603020202020204" pitchFamily="34" charset="0"/>
                <a:ea typeface="+mj-ea"/>
                <a:cs typeface="+mj-cs"/>
              </a:defRPr>
            </a:lvl1pPr>
          </a:lstStyle>
          <a:p>
            <a:r>
              <a:rPr lang="de-DE" dirty="0"/>
              <a:t>Siegbert Rudolph</a:t>
            </a:r>
          </a:p>
        </p:txBody>
      </p:sp>
      <p:sp>
        <p:nvSpPr>
          <p:cNvPr id="14" name="Untertitel 2">
            <a:extLst>
              <a:ext uri="{FF2B5EF4-FFF2-40B4-BE49-F238E27FC236}">
                <a16:creationId xmlns:a16="http://schemas.microsoft.com/office/drawing/2014/main" id="{F86E910D-8A66-4634-8E99-06C1371A71DD}"/>
              </a:ext>
            </a:extLst>
          </p:cNvPr>
          <p:cNvSpPr txBox="1">
            <a:spLocks/>
          </p:cNvSpPr>
          <p:nvPr userDrawn="1"/>
        </p:nvSpPr>
        <p:spPr>
          <a:xfrm>
            <a:off x="3394364" y="2421718"/>
            <a:ext cx="8797636" cy="51823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DE" dirty="0">
                <a:latin typeface="Trebuchet MS" panose="020B0603020202020204" pitchFamily="34" charset="0"/>
              </a:rPr>
              <a:t>Siegbert Rudolph</a:t>
            </a:r>
          </a:p>
        </p:txBody>
      </p:sp>
      <p:pic>
        <p:nvPicPr>
          <p:cNvPr id="16" name="Grafik 15">
            <a:extLst>
              <a:ext uri="{FF2B5EF4-FFF2-40B4-BE49-F238E27FC236}">
                <a16:creationId xmlns:a16="http://schemas.microsoft.com/office/drawing/2014/main" id="{89A57D90-1AEE-4C85-904D-33C91FBD0E81}"/>
              </a:ext>
            </a:extLst>
          </p:cNvPr>
          <p:cNvPicPr>
            <a:picLocks noChangeAspect="1"/>
          </p:cNvPicPr>
          <p:nvPr userDrawn="1"/>
        </p:nvPicPr>
        <p:blipFill>
          <a:blip r:embed="rId3"/>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2858582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806B1CA1-9E51-480A-A07A-0E7D8584C895}"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B5E18A62-6F58-4796-844A-1DE78E7B08B1}" type="slidenum">
              <a:rPr lang="de-DE"/>
              <a:pPr>
                <a:defRPr/>
              </a:pPr>
              <a:t>‹Nr.›</a:t>
            </a:fld>
            <a:endParaRPr lang="de-DE" dirty="0"/>
          </a:p>
        </p:txBody>
      </p:sp>
    </p:spTree>
    <p:extLst>
      <p:ext uri="{BB962C8B-B14F-4D97-AF65-F5344CB8AC3E}">
        <p14:creationId xmlns:p14="http://schemas.microsoft.com/office/powerpoint/2010/main" val="987892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DCE5D90-020C-4691-B4AA-2B2F98DF81A4}"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5F58E6B-F8B9-4C44-9A54-2ABEFBCAF653}" type="slidenum">
              <a:rPr lang="de-DE"/>
              <a:pPr>
                <a:defRPr/>
              </a:pPr>
              <a:t>‹Nr.›</a:t>
            </a:fld>
            <a:endParaRPr lang="de-DE" dirty="0"/>
          </a:p>
        </p:txBody>
      </p:sp>
    </p:spTree>
    <p:extLst>
      <p:ext uri="{BB962C8B-B14F-4D97-AF65-F5344CB8AC3E}">
        <p14:creationId xmlns:p14="http://schemas.microsoft.com/office/powerpoint/2010/main" val="217472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4C8AB3F1-6151-49F2-930C-B8E038924B4C}"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D4ADD19-B194-4F04-82D6-0605551CC20E}" type="slidenum">
              <a:rPr lang="de-DE"/>
              <a:pPr>
                <a:defRPr/>
              </a:pPr>
              <a:t>‹Nr.›</a:t>
            </a:fld>
            <a:endParaRPr lang="de-DE" dirty="0"/>
          </a:p>
        </p:txBody>
      </p:sp>
    </p:spTree>
    <p:extLst>
      <p:ext uri="{BB962C8B-B14F-4D97-AF65-F5344CB8AC3E}">
        <p14:creationId xmlns:p14="http://schemas.microsoft.com/office/powerpoint/2010/main" val="1285247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A37E42D4-3034-4FE5-80B3-5473AF5D48F7}"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2E31098-89E9-4B77-B0EA-A04DD1C1697C}" type="slidenum">
              <a:rPr lang="de-DE"/>
              <a:pPr>
                <a:defRPr/>
              </a:pPr>
              <a:t>‹Nr.›</a:t>
            </a:fld>
            <a:endParaRPr lang="de-DE" dirty="0"/>
          </a:p>
        </p:txBody>
      </p:sp>
    </p:spTree>
    <p:extLst>
      <p:ext uri="{BB962C8B-B14F-4D97-AF65-F5344CB8AC3E}">
        <p14:creationId xmlns:p14="http://schemas.microsoft.com/office/powerpoint/2010/main" val="3276979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B4B5C7B1-5D8D-4B98-90C5-090B1BB35B98}"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0E98A2F-A915-47DD-935F-2D0977E48139}" type="slidenum">
              <a:rPr lang="de-DE"/>
              <a:pPr>
                <a:defRPr/>
              </a:pPr>
              <a:t>‹Nr.›</a:t>
            </a:fld>
            <a:endParaRPr lang="de-DE" dirty="0"/>
          </a:p>
        </p:txBody>
      </p:sp>
    </p:spTree>
    <p:extLst>
      <p:ext uri="{BB962C8B-B14F-4D97-AF65-F5344CB8AC3E}">
        <p14:creationId xmlns:p14="http://schemas.microsoft.com/office/powerpoint/2010/main" val="2414181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0383C879-DCE9-4DA1-888C-FED4E28B7398}"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374498E-F697-46D5-A634-5D669FDFCB90}" type="slidenum">
              <a:rPr lang="de-DE"/>
              <a:pPr>
                <a:defRPr/>
              </a:pPr>
              <a:t>‹Nr.›</a:t>
            </a:fld>
            <a:endParaRPr lang="de-DE" dirty="0"/>
          </a:p>
        </p:txBody>
      </p:sp>
    </p:spTree>
    <p:extLst>
      <p:ext uri="{BB962C8B-B14F-4D97-AF65-F5344CB8AC3E}">
        <p14:creationId xmlns:p14="http://schemas.microsoft.com/office/powerpoint/2010/main" val="3907161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58CD9BF0-2A07-4E25-BC99-9A6D1FEBCA4B}"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1D29461-5362-4DE6-86B4-14C181C0718A}" type="slidenum">
              <a:rPr lang="de-DE"/>
              <a:pPr>
                <a:defRPr/>
              </a:pPr>
              <a:t>‹Nr.›</a:t>
            </a:fld>
            <a:endParaRPr lang="de-DE" dirty="0"/>
          </a:p>
        </p:txBody>
      </p:sp>
    </p:spTree>
    <p:extLst>
      <p:ext uri="{BB962C8B-B14F-4D97-AF65-F5344CB8AC3E}">
        <p14:creationId xmlns:p14="http://schemas.microsoft.com/office/powerpoint/2010/main" val="276365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19CE0F1-DA2B-4525-BBBF-E45DB459B25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4E45B7A-6455-4EA0-BFE3-AB17A7D6363B}" type="slidenum">
              <a:rPr lang="de-DE"/>
              <a:pPr>
                <a:defRPr/>
              </a:pPr>
              <a:t>‹Nr.›</a:t>
            </a:fld>
            <a:endParaRPr lang="de-DE" dirty="0"/>
          </a:p>
        </p:txBody>
      </p:sp>
    </p:spTree>
    <p:extLst>
      <p:ext uri="{BB962C8B-B14F-4D97-AF65-F5344CB8AC3E}">
        <p14:creationId xmlns:p14="http://schemas.microsoft.com/office/powerpoint/2010/main" val="3568674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99BDDC7D-8035-48FE-ACC9-596FE5DDFBFF}"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88E0C238-4593-438D-A7A1-949D7A05CA32}" type="slidenum">
              <a:rPr lang="de-DE"/>
              <a:pPr>
                <a:defRPr/>
              </a:pPr>
              <a:t>‹Nr.›</a:t>
            </a:fld>
            <a:endParaRPr lang="de-DE" dirty="0"/>
          </a:p>
        </p:txBody>
      </p:sp>
    </p:spTree>
    <p:extLst>
      <p:ext uri="{BB962C8B-B14F-4D97-AF65-F5344CB8AC3E}">
        <p14:creationId xmlns:p14="http://schemas.microsoft.com/office/powerpoint/2010/main" val="1235229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D15220DE-EED3-44F7-B1BF-2301256A44C7}"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13F9593-0ADA-4B15-B31C-4160C9F679BA}" type="slidenum">
              <a:rPr lang="de-DE"/>
              <a:pPr>
                <a:defRPr/>
              </a:pPr>
              <a:t>‹Nr.›</a:t>
            </a:fld>
            <a:endParaRPr lang="de-DE" dirty="0"/>
          </a:p>
        </p:txBody>
      </p:sp>
    </p:spTree>
    <p:extLst>
      <p:ext uri="{BB962C8B-B14F-4D97-AF65-F5344CB8AC3E}">
        <p14:creationId xmlns:p14="http://schemas.microsoft.com/office/powerpoint/2010/main" val="231427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A2C0F574-B905-4917-B9E9-2241E24B676C}"/>
              </a:ext>
            </a:extLst>
          </p:cNvPr>
          <p:cNvSpPr>
            <a:spLocks noGrp="1"/>
          </p:cNvSpPr>
          <p:nvPr>
            <p:ph type="title" hasCustomPrompt="1"/>
          </p:nvPr>
        </p:nvSpPr>
        <p:spPr>
          <a:xfrm>
            <a:off x="260109" y="85228"/>
            <a:ext cx="10515600" cy="434312"/>
          </a:xfrm>
          <a:prstGeom prst="rect">
            <a:avLst/>
          </a:prstGeom>
        </p:spPr>
        <p:txBody>
          <a:bodyPr>
            <a:noAutofit/>
          </a:bodyPr>
          <a:lstStyle>
            <a:lvl1pPr algn="l" defTabSz="914400" rtl="0" eaLnBrk="1" latinLnBrk="0" hangingPunct="1">
              <a:lnSpc>
                <a:spcPct val="90000"/>
              </a:lnSpc>
              <a:spcBef>
                <a:spcPct val="0"/>
              </a:spcBef>
              <a:buNone/>
              <a:defRPr lang="de-DE" sz="2800" kern="1200" dirty="0">
                <a:solidFill>
                  <a:schemeClr val="tx1"/>
                </a:solidFill>
                <a:latin typeface="Trebuchet MS" panose="020B0603020202020204" pitchFamily="34" charset="0"/>
                <a:ea typeface="+mj-ea"/>
                <a:cs typeface="+mj-cs"/>
              </a:defRPr>
            </a:lvl1pPr>
          </a:lstStyle>
          <a:p>
            <a:r>
              <a:rPr lang="de-DE" dirty="0" err="1"/>
              <a:t>aaa</a:t>
            </a:r>
            <a:br>
              <a:rPr lang="de-DE" dirty="0"/>
            </a:br>
            <a:r>
              <a:rPr lang="de-DE" dirty="0" err="1"/>
              <a:t>bbb</a:t>
            </a:r>
            <a:endParaRPr lang="de-DE" dirty="0"/>
          </a:p>
        </p:txBody>
      </p:sp>
      <p:sp>
        <p:nvSpPr>
          <p:cNvPr id="8" name="Foliennummernplatzhalter 5">
            <a:extLst>
              <a:ext uri="{FF2B5EF4-FFF2-40B4-BE49-F238E27FC236}">
                <a16:creationId xmlns:a16="http://schemas.microsoft.com/office/drawing/2014/main" id="{91056877-43A1-41DC-8ADE-A8A2FE0CDF56}"/>
              </a:ext>
            </a:extLst>
          </p:cNvPr>
          <p:cNvSpPr>
            <a:spLocks noGrp="1"/>
          </p:cNvSpPr>
          <p:nvPr>
            <p:ph type="sldNum" sz="quarter" idx="12"/>
          </p:nvPr>
        </p:nvSpPr>
        <p:spPr>
          <a:xfrm>
            <a:off x="9188691" y="92733"/>
            <a:ext cx="2743200" cy="365125"/>
          </a:xfrm>
          <a:prstGeom prst="rect">
            <a:avLst/>
          </a:prstGeom>
        </p:spPr>
        <p:txBody>
          <a:bodyPr/>
          <a:lstStyle>
            <a:lvl1pPr algn="r">
              <a:defRPr>
                <a:latin typeface="Trebuchet MS" panose="020B0603020202020204" pitchFamily="34" charset="0"/>
              </a:defRPr>
            </a:lvl1pPr>
          </a:lstStyle>
          <a:p>
            <a:fld id="{C9CD412D-C60F-4771-A1CB-FFD7B5773953}" type="slidenum">
              <a:rPr lang="de-DE" smtClean="0"/>
              <a:pPr/>
              <a:t>‹Nr.›</a:t>
            </a:fld>
            <a:endParaRPr lang="de-DE" dirty="0"/>
          </a:p>
        </p:txBody>
      </p:sp>
      <p:cxnSp>
        <p:nvCxnSpPr>
          <p:cNvPr id="9" name="Gerader Verbinder 8">
            <a:extLst>
              <a:ext uri="{FF2B5EF4-FFF2-40B4-BE49-F238E27FC236}">
                <a16:creationId xmlns:a16="http://schemas.microsoft.com/office/drawing/2014/main" id="{51E32DFC-7741-47FB-A0F2-89ED6A43B5F3}"/>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hteck 9">
            <a:hlinkClick r:id="" action="ppaction://hlinkshowjump?jump=previousslide"/>
            <a:extLst>
              <a:ext uri="{FF2B5EF4-FFF2-40B4-BE49-F238E27FC236}">
                <a16:creationId xmlns:a16="http://schemas.microsoft.com/office/drawing/2014/main" id="{AF2356A9-2F9A-4C87-9663-DCCDE279252E}"/>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Vorherige  Seite</a:t>
            </a:r>
          </a:p>
        </p:txBody>
      </p:sp>
      <p:sp>
        <p:nvSpPr>
          <p:cNvPr id="11" name="Rechteck 10">
            <a:hlinkClick r:id="" action="ppaction://hlinkshowjump?jump=nextslide"/>
            <a:extLst>
              <a:ext uri="{FF2B5EF4-FFF2-40B4-BE49-F238E27FC236}">
                <a16:creationId xmlns:a16="http://schemas.microsoft.com/office/drawing/2014/main" id="{E11E66F3-E321-441D-AA1A-592D8D578A3E}"/>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pic>
        <p:nvPicPr>
          <p:cNvPr id="12" name="Grafik 11">
            <a:extLst>
              <a:ext uri="{FF2B5EF4-FFF2-40B4-BE49-F238E27FC236}">
                <a16:creationId xmlns:a16="http://schemas.microsoft.com/office/drawing/2014/main" id="{BFEE64A4-5636-44BD-A158-E20B6ACBA0E2}"/>
              </a:ext>
            </a:extLst>
          </p:cNvPr>
          <p:cNvPicPr>
            <a:picLocks noChangeAspect="1"/>
          </p:cNvPicPr>
          <p:nvPr userDrawn="1"/>
        </p:nvPicPr>
        <p:blipFill>
          <a:blip r:embed="rId2"/>
          <a:stretch>
            <a:fillRect/>
          </a:stretch>
        </p:blipFill>
        <p:spPr>
          <a:xfrm>
            <a:off x="249086" y="6365190"/>
            <a:ext cx="2847079" cy="536494"/>
          </a:xfrm>
          <a:prstGeom prst="rect">
            <a:avLst/>
          </a:prstGeom>
        </p:spPr>
      </p:pic>
      <p:sp>
        <p:nvSpPr>
          <p:cNvPr id="13" name="Textfeld 7">
            <a:extLst>
              <a:ext uri="{FF2B5EF4-FFF2-40B4-BE49-F238E27FC236}">
                <a16:creationId xmlns:a16="http://schemas.microsoft.com/office/drawing/2014/main" id="{7163376D-EC0D-4315-A2F0-425215FE8372}"/>
              </a:ext>
            </a:extLst>
          </p:cNvPr>
          <p:cNvSpPr txBox="1">
            <a:spLocks noChangeArrowheads="1"/>
          </p:cNvSpPr>
          <p:nvPr userDrawn="1"/>
        </p:nvSpPr>
        <p:spPr bwMode="auto">
          <a:xfrm>
            <a:off x="10632504" y="540802"/>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Tree>
    <p:extLst>
      <p:ext uri="{BB962C8B-B14F-4D97-AF65-F5344CB8AC3E}">
        <p14:creationId xmlns:p14="http://schemas.microsoft.com/office/powerpoint/2010/main" val="4063893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13C1BFA1-5F37-478E-B8F9-1A44198778EA}"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5F4A5CC5-8774-4A5A-8686-958EA7333D0A}" type="slidenum">
              <a:rPr lang="de-DE"/>
              <a:pPr>
                <a:defRPr/>
              </a:pPr>
              <a:t>‹Nr.›</a:t>
            </a:fld>
            <a:endParaRPr lang="de-DE" dirty="0"/>
          </a:p>
        </p:txBody>
      </p:sp>
    </p:spTree>
    <p:extLst>
      <p:ext uri="{BB962C8B-B14F-4D97-AF65-F5344CB8AC3E}">
        <p14:creationId xmlns:p14="http://schemas.microsoft.com/office/powerpoint/2010/main" val="2178577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4540B614-8E5C-4F77-BC15-F48B870A82CF}"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3143A889-7975-4D34-A6C1-BDF28DA09C94}" type="slidenum">
              <a:rPr lang="de-DE"/>
              <a:pPr>
                <a:defRPr/>
              </a:pPr>
              <a:t>‹Nr.›</a:t>
            </a:fld>
            <a:endParaRPr lang="de-DE" dirty="0"/>
          </a:p>
        </p:txBody>
      </p:sp>
    </p:spTree>
    <p:extLst>
      <p:ext uri="{BB962C8B-B14F-4D97-AF65-F5344CB8AC3E}">
        <p14:creationId xmlns:p14="http://schemas.microsoft.com/office/powerpoint/2010/main" val="3423250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D0C322E4-1D8B-4885-8EAA-2E1E9D7D833C}"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3BFC710F-E9F2-4BA2-9316-CC915B1162EE}" type="slidenum">
              <a:rPr lang="de-DE"/>
              <a:pPr>
                <a:defRPr/>
              </a:pPr>
              <a:t>‹Nr.›</a:t>
            </a:fld>
            <a:endParaRPr lang="de-DE" dirty="0"/>
          </a:p>
        </p:txBody>
      </p:sp>
    </p:spTree>
    <p:extLst>
      <p:ext uri="{BB962C8B-B14F-4D97-AF65-F5344CB8AC3E}">
        <p14:creationId xmlns:p14="http://schemas.microsoft.com/office/powerpoint/2010/main" val="7784086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5900FDC2-F274-4CF1-B0C5-84AFE6028350}"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BB48505-4B2D-4178-B894-17A1B3FA0E52}" type="slidenum">
              <a:rPr lang="de-DE"/>
              <a:pPr>
                <a:defRPr/>
              </a:pPr>
              <a:t>‹Nr.›</a:t>
            </a:fld>
            <a:endParaRPr lang="de-DE" dirty="0"/>
          </a:p>
        </p:txBody>
      </p:sp>
    </p:spTree>
    <p:extLst>
      <p:ext uri="{BB962C8B-B14F-4D97-AF65-F5344CB8AC3E}">
        <p14:creationId xmlns:p14="http://schemas.microsoft.com/office/powerpoint/2010/main" val="1565371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675C483-569A-477A-8E1C-E0BF9864C651}"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31A441C-38D3-448A-8CF9-AC5A0796F393}" type="slidenum">
              <a:rPr lang="de-DE"/>
              <a:pPr>
                <a:defRPr/>
              </a:pPr>
              <a:t>‹Nr.›</a:t>
            </a:fld>
            <a:endParaRPr lang="de-DE" dirty="0"/>
          </a:p>
        </p:txBody>
      </p:sp>
    </p:spTree>
    <p:extLst>
      <p:ext uri="{BB962C8B-B14F-4D97-AF65-F5344CB8AC3E}">
        <p14:creationId xmlns:p14="http://schemas.microsoft.com/office/powerpoint/2010/main" val="3789128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36DCF26-836A-4976-A17C-EEE5B272D79A}"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81781BA-EC12-459D-B450-9A9237DFC3A3}" type="slidenum">
              <a:rPr lang="de-DE"/>
              <a:pPr>
                <a:defRPr/>
              </a:pPr>
              <a:t>‹Nr.›</a:t>
            </a:fld>
            <a:endParaRPr lang="de-DE" dirty="0"/>
          </a:p>
        </p:txBody>
      </p:sp>
    </p:spTree>
    <p:extLst>
      <p:ext uri="{BB962C8B-B14F-4D97-AF65-F5344CB8AC3E}">
        <p14:creationId xmlns:p14="http://schemas.microsoft.com/office/powerpoint/2010/main" val="3173864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F1553F8-7055-45F5-B276-B318B72EE1D5}"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EBBCE3-A541-428A-BE62-B9EB655C70FD}" type="slidenum">
              <a:rPr lang="de-DE"/>
              <a:pPr>
                <a:defRPr/>
              </a:pPr>
              <a:t>‹Nr.›</a:t>
            </a:fld>
            <a:endParaRPr lang="de-DE" dirty="0"/>
          </a:p>
        </p:txBody>
      </p:sp>
    </p:spTree>
    <p:extLst>
      <p:ext uri="{BB962C8B-B14F-4D97-AF65-F5344CB8AC3E}">
        <p14:creationId xmlns:p14="http://schemas.microsoft.com/office/powerpoint/2010/main" val="25640399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20B60B53-AD61-40DB-92B9-80997BD69F3B}"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776890-D58D-4D77-ABDC-0CAF59B57598}" type="slidenum">
              <a:rPr lang="de-DE"/>
              <a:pPr>
                <a:defRPr/>
              </a:pPr>
              <a:t>‹Nr.›</a:t>
            </a:fld>
            <a:endParaRPr lang="de-DE" dirty="0"/>
          </a:p>
        </p:txBody>
      </p:sp>
    </p:spTree>
    <p:extLst>
      <p:ext uri="{BB962C8B-B14F-4D97-AF65-F5344CB8AC3E}">
        <p14:creationId xmlns:p14="http://schemas.microsoft.com/office/powerpoint/2010/main" val="7299827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871A4BB6-0A96-4679-87E7-7A40DB629942}"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15191B-E4FE-48D8-A236-4DCEFAD19D15}" type="slidenum">
              <a:rPr lang="de-DE"/>
              <a:pPr>
                <a:defRPr/>
              </a:pPr>
              <a:t>‹Nr.›</a:t>
            </a:fld>
            <a:endParaRPr lang="de-DE" dirty="0"/>
          </a:p>
        </p:txBody>
      </p:sp>
    </p:spTree>
    <p:extLst>
      <p:ext uri="{BB962C8B-B14F-4D97-AF65-F5344CB8AC3E}">
        <p14:creationId xmlns:p14="http://schemas.microsoft.com/office/powerpoint/2010/main" val="20587706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69C1E920-9389-4CD6-9DC6-6666ACEA92FF}"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4208FD-A59C-44B2-B893-4D8B97E1B4A0}" type="slidenum">
              <a:rPr lang="de-DE"/>
              <a:pPr>
                <a:defRPr/>
              </a:pPr>
              <a:t>‹Nr.›</a:t>
            </a:fld>
            <a:endParaRPr lang="de-DE" dirty="0"/>
          </a:p>
        </p:txBody>
      </p:sp>
    </p:spTree>
    <p:extLst>
      <p:ext uri="{BB962C8B-B14F-4D97-AF65-F5344CB8AC3E}">
        <p14:creationId xmlns:p14="http://schemas.microsoft.com/office/powerpoint/2010/main" val="58334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35C59-9215-41C0-A27C-6CFB826CB328}"/>
              </a:ext>
            </a:extLst>
          </p:cNvPr>
          <p:cNvSpPr>
            <a:spLocks noGrp="1"/>
          </p:cNvSpPr>
          <p:nvPr>
            <p:ph type="title" hasCustomPrompt="1"/>
          </p:nvPr>
        </p:nvSpPr>
        <p:spPr>
          <a:xfrm>
            <a:off x="1085057" y="4869160"/>
            <a:ext cx="10515600" cy="1338262"/>
          </a:xfrm>
          <a:prstGeom prst="rect">
            <a:avLst/>
          </a:prstGeom>
        </p:spPr>
        <p:txBody>
          <a:bodyPr anchor="b">
            <a:normAutofit/>
          </a:bodyPr>
          <a:lstStyle>
            <a:lvl1pPr algn="ctr">
              <a:defRPr sz="4400" b="1">
                <a:solidFill>
                  <a:schemeClr val="accent1"/>
                </a:solidFill>
                <a:latin typeface="Trebuchet MS" panose="020B0603020202020204" pitchFamily="34" charset="0"/>
              </a:defRPr>
            </a:lvl1pPr>
          </a:lstStyle>
          <a:p>
            <a:br>
              <a:rPr lang="de-DE" dirty="0"/>
            </a:br>
            <a:br>
              <a:rPr lang="de-DE" dirty="0"/>
            </a:br>
            <a:r>
              <a:rPr lang="de-DE" dirty="0"/>
              <a:t>Hurra, wieder ein Stück weiter!</a:t>
            </a:r>
            <a:br>
              <a:rPr lang="de-DE" dirty="0"/>
            </a:br>
            <a:br>
              <a:rPr lang="de-DE" dirty="0"/>
            </a:br>
            <a:endParaRPr lang="de-DE" dirty="0"/>
          </a:p>
        </p:txBody>
      </p:sp>
      <p:cxnSp>
        <p:nvCxnSpPr>
          <p:cNvPr id="8" name="Gerader Verbinder 7">
            <a:extLst>
              <a:ext uri="{FF2B5EF4-FFF2-40B4-BE49-F238E27FC236}">
                <a16:creationId xmlns:a16="http://schemas.microsoft.com/office/drawing/2014/main" id="{8989F0D0-5950-47AD-888D-84400EEE5C2A}"/>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36">
            <a:extLst>
              <a:ext uri="{FF2B5EF4-FFF2-40B4-BE49-F238E27FC236}">
                <a16:creationId xmlns:a16="http://schemas.microsoft.com/office/drawing/2014/main" id="{7D7F5985-9CA6-44A4-9657-1C248A88F51A}"/>
              </a:ext>
            </a:extLst>
          </p:cNvPr>
          <p:cNvSpPr txBox="1">
            <a:spLocks noChangeArrowheads="1"/>
          </p:cNvSpPr>
          <p:nvPr userDrawn="1"/>
        </p:nvSpPr>
        <p:spPr bwMode="auto">
          <a:xfrm>
            <a:off x="179512" y="116632"/>
            <a:ext cx="9054923" cy="707886"/>
          </a:xfrm>
          <a:prstGeom prst="rect">
            <a:avLst/>
          </a:prstGeom>
          <a:solidFill>
            <a:schemeClr val="bg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de-DE" altLang="de-DE" sz="2000" b="1" dirty="0">
                <a:solidFill>
                  <a:prstClr val="black"/>
                </a:solidFill>
                <a:latin typeface="Trebuchet MS" pitchFamily="34" charset="0"/>
              </a:rPr>
              <a:t>Üben verbessert die Fertigkeit.</a:t>
            </a:r>
          </a:p>
          <a:p>
            <a:pPr>
              <a:spcBef>
                <a:spcPct val="0"/>
              </a:spcBef>
              <a:buFontTx/>
              <a:buNone/>
            </a:pPr>
            <a:r>
              <a:rPr lang="de-DE" altLang="de-DE" sz="2000" b="1" dirty="0">
                <a:solidFill>
                  <a:prstClr val="black"/>
                </a:solidFill>
                <a:latin typeface="Trebuchet MS" pitchFamily="34" charset="0"/>
              </a:rPr>
              <a:t>Wer viel übt, der wird gescheit!</a:t>
            </a:r>
            <a:endParaRPr lang="de-DE" altLang="de-DE" sz="2000" dirty="0">
              <a:solidFill>
                <a:srgbClr val="FF0000"/>
              </a:solidFill>
              <a:latin typeface="Trebuchet MS" pitchFamily="34" charset="0"/>
            </a:endParaRPr>
          </a:p>
        </p:txBody>
      </p:sp>
      <p:pic>
        <p:nvPicPr>
          <p:cNvPr id="10" name="Grafik 9" descr="Smiley böse.png">
            <a:extLst>
              <a:ext uri="{FF2B5EF4-FFF2-40B4-BE49-F238E27FC236}">
                <a16:creationId xmlns:a16="http://schemas.microsoft.com/office/drawing/2014/main" id="{66ADAD09-392E-4A74-A85E-D530CA2684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91527" y="2022475"/>
            <a:ext cx="282575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0B3BE68C-BED1-42C7-B52A-DF831DFD7B7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66177" y="1916113"/>
            <a:ext cx="214153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2">
            <a:hlinkClick r:id="" action="ppaction://hlinkshowjump?jump=previousslide"/>
            <a:extLst>
              <a:ext uri="{FF2B5EF4-FFF2-40B4-BE49-F238E27FC236}">
                <a16:creationId xmlns:a16="http://schemas.microsoft.com/office/drawing/2014/main" id="{7703BC49-34F6-4EA9-AC31-3A29353BE18C}"/>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a:t>Vorherige  Seite</a:t>
            </a:r>
            <a:endParaRPr lang="de-DE" sz="1400" dirty="0"/>
          </a:p>
        </p:txBody>
      </p:sp>
      <p:pic>
        <p:nvPicPr>
          <p:cNvPr id="14" name="Grafik 13">
            <a:extLst>
              <a:ext uri="{FF2B5EF4-FFF2-40B4-BE49-F238E27FC236}">
                <a16:creationId xmlns:a16="http://schemas.microsoft.com/office/drawing/2014/main" id="{7F2B07AC-27E2-4A7E-B277-D2B9BA37B609}"/>
              </a:ext>
            </a:extLst>
          </p:cNvPr>
          <p:cNvPicPr>
            <a:picLocks noChangeAspect="1"/>
          </p:cNvPicPr>
          <p:nvPr userDrawn="1"/>
        </p:nvPicPr>
        <p:blipFill>
          <a:blip r:embed="rId4"/>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129497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spd="3333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847D9D2-6CD1-45D4-998A-24C649EAF81D}"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EC11508-8875-4999-BD75-C13839066609}" type="slidenum">
              <a:rPr lang="de-DE"/>
              <a:pPr>
                <a:defRPr/>
              </a:pPr>
              <a:t>‹Nr.›</a:t>
            </a:fld>
            <a:endParaRPr lang="de-DE" dirty="0"/>
          </a:p>
        </p:txBody>
      </p:sp>
    </p:spTree>
    <p:extLst>
      <p:ext uri="{BB962C8B-B14F-4D97-AF65-F5344CB8AC3E}">
        <p14:creationId xmlns:p14="http://schemas.microsoft.com/office/powerpoint/2010/main" val="294606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27956178-5F9F-44AC-9413-92404CA4E581}"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0AC2EB19-B0AF-44E6-8560-17516E557898}" type="slidenum">
              <a:rPr lang="de-DE"/>
              <a:pPr>
                <a:defRPr/>
              </a:pPr>
              <a:t>‹Nr.›</a:t>
            </a:fld>
            <a:endParaRPr lang="de-DE" dirty="0"/>
          </a:p>
        </p:txBody>
      </p:sp>
    </p:spTree>
    <p:extLst>
      <p:ext uri="{BB962C8B-B14F-4D97-AF65-F5344CB8AC3E}">
        <p14:creationId xmlns:p14="http://schemas.microsoft.com/office/powerpoint/2010/main" val="3268258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FFC4A675-217C-4492-B706-92ACA8BABB46}"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77B61B64-5F88-4809-87E9-D4072AB61975}" type="slidenum">
              <a:rPr lang="de-DE"/>
              <a:pPr>
                <a:defRPr/>
              </a:pPr>
              <a:t>‹Nr.›</a:t>
            </a:fld>
            <a:endParaRPr lang="de-DE" dirty="0"/>
          </a:p>
        </p:txBody>
      </p:sp>
    </p:spTree>
    <p:extLst>
      <p:ext uri="{BB962C8B-B14F-4D97-AF65-F5344CB8AC3E}">
        <p14:creationId xmlns:p14="http://schemas.microsoft.com/office/powerpoint/2010/main" val="3126174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CFE6E744-B780-442C-9424-DA4D4ED607FA}"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E423407E-DD7A-4A98-82F9-251228E315E1}" type="slidenum">
              <a:rPr lang="de-DE"/>
              <a:pPr>
                <a:defRPr/>
              </a:pPr>
              <a:t>‹Nr.›</a:t>
            </a:fld>
            <a:endParaRPr lang="de-DE" dirty="0"/>
          </a:p>
        </p:txBody>
      </p:sp>
    </p:spTree>
    <p:extLst>
      <p:ext uri="{BB962C8B-B14F-4D97-AF65-F5344CB8AC3E}">
        <p14:creationId xmlns:p14="http://schemas.microsoft.com/office/powerpoint/2010/main" val="1500254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F4B106CD-E8F1-4701-9FB9-341D8845F3CB}"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A0A0FCC-4E16-4041-9471-E3D3105CC00E}" type="slidenum">
              <a:rPr lang="de-DE"/>
              <a:pPr>
                <a:defRPr/>
              </a:pPr>
              <a:t>‹Nr.›</a:t>
            </a:fld>
            <a:endParaRPr lang="de-DE" dirty="0"/>
          </a:p>
        </p:txBody>
      </p:sp>
    </p:spTree>
    <p:extLst>
      <p:ext uri="{BB962C8B-B14F-4D97-AF65-F5344CB8AC3E}">
        <p14:creationId xmlns:p14="http://schemas.microsoft.com/office/powerpoint/2010/main" val="3349340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E79E16B-293E-43BA-8D08-693653BE69B8}"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DD946EB-9C3F-429B-AA59-23056508277F}" type="slidenum">
              <a:rPr lang="de-DE"/>
              <a:pPr>
                <a:defRPr/>
              </a:pPr>
              <a:t>‹Nr.›</a:t>
            </a:fld>
            <a:endParaRPr lang="de-DE" dirty="0"/>
          </a:p>
        </p:txBody>
      </p:sp>
    </p:spTree>
    <p:extLst>
      <p:ext uri="{BB962C8B-B14F-4D97-AF65-F5344CB8AC3E}">
        <p14:creationId xmlns:p14="http://schemas.microsoft.com/office/powerpoint/2010/main" val="9199906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5AB170EB-6975-44CA-A302-7C3AD0D4A980}"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6089A403-2D7F-4220-B450-8DB2F388C67F}" type="slidenum">
              <a:rPr lang="de-DE"/>
              <a:pPr>
                <a:defRPr/>
              </a:pPr>
              <a:t>‹Nr.›</a:t>
            </a:fld>
            <a:endParaRPr lang="de-DE" dirty="0"/>
          </a:p>
        </p:txBody>
      </p:sp>
    </p:spTree>
    <p:extLst>
      <p:ext uri="{BB962C8B-B14F-4D97-AF65-F5344CB8AC3E}">
        <p14:creationId xmlns:p14="http://schemas.microsoft.com/office/powerpoint/2010/main" val="16051421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CF96E15F-20E6-4F16-B3C7-B774968DBB08}"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E0C28291-B488-42AB-BCDB-A3C5B209229D}" type="slidenum">
              <a:rPr lang="de-DE"/>
              <a:pPr>
                <a:defRPr/>
              </a:pPr>
              <a:t>‹Nr.›</a:t>
            </a:fld>
            <a:endParaRPr lang="de-DE" dirty="0"/>
          </a:p>
        </p:txBody>
      </p:sp>
    </p:spTree>
    <p:extLst>
      <p:ext uri="{BB962C8B-B14F-4D97-AF65-F5344CB8AC3E}">
        <p14:creationId xmlns:p14="http://schemas.microsoft.com/office/powerpoint/2010/main" val="2497538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B07FFA3A-8CC1-4463-85A4-B033C391805D}"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887EAA-F6A1-494E-B8A9-0B9344523759}" type="slidenum">
              <a:rPr lang="de-DE"/>
              <a:pPr>
                <a:defRPr/>
              </a:pPr>
              <a:t>‹Nr.›</a:t>
            </a:fld>
            <a:endParaRPr lang="de-DE" dirty="0"/>
          </a:p>
        </p:txBody>
      </p:sp>
    </p:spTree>
    <p:extLst>
      <p:ext uri="{BB962C8B-B14F-4D97-AF65-F5344CB8AC3E}">
        <p14:creationId xmlns:p14="http://schemas.microsoft.com/office/powerpoint/2010/main" val="6730690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8ECC376-5B09-4C09-B192-165559B6D80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01BCFC2-1E78-41F3-9E46-FAD61E693D0C}" type="slidenum">
              <a:rPr lang="de-DE"/>
              <a:pPr>
                <a:defRPr/>
              </a:pPr>
              <a:t>‹Nr.›</a:t>
            </a:fld>
            <a:endParaRPr lang="de-DE" dirty="0"/>
          </a:p>
        </p:txBody>
      </p:sp>
    </p:spTree>
    <p:extLst>
      <p:ext uri="{BB962C8B-B14F-4D97-AF65-F5344CB8AC3E}">
        <p14:creationId xmlns:p14="http://schemas.microsoft.com/office/powerpoint/2010/main" val="243781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480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8DE34A23-ED6F-4DB9-A18B-0D059A488D3F}"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3E4BEF6-E827-4C63-85BF-5326D25BFFA9}" type="slidenum">
              <a:rPr lang="de-DE"/>
              <a:pPr>
                <a:defRPr/>
              </a:pPr>
              <a:t>‹Nr.›</a:t>
            </a:fld>
            <a:endParaRPr lang="de-DE" dirty="0"/>
          </a:p>
        </p:txBody>
      </p:sp>
    </p:spTree>
    <p:extLst>
      <p:ext uri="{BB962C8B-B14F-4D97-AF65-F5344CB8AC3E}">
        <p14:creationId xmlns:p14="http://schemas.microsoft.com/office/powerpoint/2010/main" val="2849491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392AC109-B690-4A42-AA67-B777BF266CF9}"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D26AF3C3-452A-455B-A8E8-BDFE55150CB1}" type="slidenum">
              <a:rPr lang="de-DE"/>
              <a:pPr>
                <a:defRPr/>
              </a:pPr>
              <a:t>‹Nr.›</a:t>
            </a:fld>
            <a:endParaRPr lang="de-DE" dirty="0"/>
          </a:p>
        </p:txBody>
      </p:sp>
    </p:spTree>
    <p:extLst>
      <p:ext uri="{BB962C8B-B14F-4D97-AF65-F5344CB8AC3E}">
        <p14:creationId xmlns:p14="http://schemas.microsoft.com/office/powerpoint/2010/main" val="26655464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348EBF0A-E659-4940-A848-7E9FB3A0B28D}"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7A1D38EA-60FD-41C7-A7D4-2A87AE83BD27}" type="slidenum">
              <a:rPr lang="de-DE"/>
              <a:pPr>
                <a:defRPr/>
              </a:pPr>
              <a:t>‹Nr.›</a:t>
            </a:fld>
            <a:endParaRPr lang="de-DE" dirty="0"/>
          </a:p>
        </p:txBody>
      </p:sp>
    </p:spTree>
    <p:extLst>
      <p:ext uri="{BB962C8B-B14F-4D97-AF65-F5344CB8AC3E}">
        <p14:creationId xmlns:p14="http://schemas.microsoft.com/office/powerpoint/2010/main" val="25069530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D53897B7-3410-4068-804D-4923B18B8C09}"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6F4D5311-C5FD-462B-AC2B-E56E6162C355}" type="slidenum">
              <a:rPr lang="de-DE"/>
              <a:pPr>
                <a:defRPr/>
              </a:pPr>
              <a:t>‹Nr.›</a:t>
            </a:fld>
            <a:endParaRPr lang="de-DE" dirty="0"/>
          </a:p>
        </p:txBody>
      </p:sp>
    </p:spTree>
    <p:extLst>
      <p:ext uri="{BB962C8B-B14F-4D97-AF65-F5344CB8AC3E}">
        <p14:creationId xmlns:p14="http://schemas.microsoft.com/office/powerpoint/2010/main" val="12825353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C56E97E-8A43-42C0-BEEE-83F0D3C90964}"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3218D8D-85D7-41BD-97BB-77CFC0679349}" type="slidenum">
              <a:rPr lang="de-DE"/>
              <a:pPr>
                <a:defRPr/>
              </a:pPr>
              <a:t>‹Nr.›</a:t>
            </a:fld>
            <a:endParaRPr lang="de-DE" dirty="0"/>
          </a:p>
        </p:txBody>
      </p:sp>
    </p:spTree>
    <p:extLst>
      <p:ext uri="{BB962C8B-B14F-4D97-AF65-F5344CB8AC3E}">
        <p14:creationId xmlns:p14="http://schemas.microsoft.com/office/powerpoint/2010/main" val="36045813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9D958B45-6C50-4722-BA48-156C26E02D32}"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89963C1E-5E4D-44D1-9DA1-3991D98C8C4C}" type="slidenum">
              <a:rPr lang="de-DE"/>
              <a:pPr>
                <a:defRPr/>
              </a:pPr>
              <a:t>‹Nr.›</a:t>
            </a:fld>
            <a:endParaRPr lang="de-DE" dirty="0"/>
          </a:p>
        </p:txBody>
      </p:sp>
    </p:spTree>
    <p:extLst>
      <p:ext uri="{BB962C8B-B14F-4D97-AF65-F5344CB8AC3E}">
        <p14:creationId xmlns:p14="http://schemas.microsoft.com/office/powerpoint/2010/main" val="25753166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DD43AC28-D511-4804-BDE7-071A20CC8739}"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BC3342-E34D-4A61-8702-1173E89F7986}" type="slidenum">
              <a:rPr lang="de-DE"/>
              <a:pPr>
                <a:defRPr/>
              </a:pPr>
              <a:t>‹Nr.›</a:t>
            </a:fld>
            <a:endParaRPr lang="de-DE" dirty="0"/>
          </a:p>
        </p:txBody>
      </p:sp>
    </p:spTree>
    <p:extLst>
      <p:ext uri="{BB962C8B-B14F-4D97-AF65-F5344CB8AC3E}">
        <p14:creationId xmlns:p14="http://schemas.microsoft.com/office/powerpoint/2010/main" val="26030667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3EFEA19B-56DD-4323-A74C-F5039E58DE40}"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3B90D9D-EAAD-4C08-895F-F7B506DAF909}" type="slidenum">
              <a:rPr lang="de-DE"/>
              <a:pPr>
                <a:defRPr/>
              </a:pPr>
              <a:t>‹Nr.›</a:t>
            </a:fld>
            <a:endParaRPr lang="de-DE" dirty="0"/>
          </a:p>
        </p:txBody>
      </p:sp>
    </p:spTree>
    <p:extLst>
      <p:ext uri="{BB962C8B-B14F-4D97-AF65-F5344CB8AC3E}">
        <p14:creationId xmlns:p14="http://schemas.microsoft.com/office/powerpoint/2010/main" val="22667175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7DD0D9F3-6DB6-40D7-BFA7-7B3867C7B61C}"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69516FB-C372-498B-8199-665BEE245E2C}" type="slidenum">
              <a:rPr lang="de-DE"/>
              <a:pPr>
                <a:defRPr/>
              </a:pPr>
              <a:t>‹Nr.›</a:t>
            </a:fld>
            <a:endParaRPr lang="de-DE" dirty="0"/>
          </a:p>
        </p:txBody>
      </p:sp>
    </p:spTree>
    <p:extLst>
      <p:ext uri="{BB962C8B-B14F-4D97-AF65-F5344CB8AC3E}">
        <p14:creationId xmlns:p14="http://schemas.microsoft.com/office/powerpoint/2010/main" val="2836358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4C55507C-13E3-485D-AE0A-344B7A2998EC}"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938FA5-6918-4088-9CDF-164FCDABC198}" type="slidenum">
              <a:rPr lang="de-DE"/>
              <a:pPr>
                <a:defRPr/>
              </a:pPr>
              <a:t>‹Nr.›</a:t>
            </a:fld>
            <a:endParaRPr lang="de-DE" dirty="0"/>
          </a:p>
        </p:txBody>
      </p:sp>
    </p:spTree>
    <p:extLst>
      <p:ext uri="{BB962C8B-B14F-4D97-AF65-F5344CB8AC3E}">
        <p14:creationId xmlns:p14="http://schemas.microsoft.com/office/powerpoint/2010/main" val="675308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F65C5636-D9E0-4DF9-8A98-DF40A3C32D4E}"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55C9702-96DA-4123-80B2-C175AA516EF2}" type="slidenum">
              <a:rPr lang="de-DE"/>
              <a:pPr>
                <a:defRPr/>
              </a:pPr>
              <a:t>‹Nr.›</a:t>
            </a:fld>
            <a:endParaRPr lang="de-DE" dirty="0"/>
          </a:p>
        </p:txBody>
      </p:sp>
    </p:spTree>
    <p:extLst>
      <p:ext uri="{BB962C8B-B14F-4D97-AF65-F5344CB8AC3E}">
        <p14:creationId xmlns:p14="http://schemas.microsoft.com/office/powerpoint/2010/main" val="36220750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AC62057-A3B4-438C-9459-24769B7EEDC2}"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7F8B720-27BA-4555-829F-02A03FF9A9E6}" type="slidenum">
              <a:rPr lang="de-DE"/>
              <a:pPr>
                <a:defRPr/>
              </a:pPr>
              <a:t>‹Nr.›</a:t>
            </a:fld>
            <a:endParaRPr lang="de-DE" dirty="0"/>
          </a:p>
        </p:txBody>
      </p:sp>
    </p:spTree>
    <p:extLst>
      <p:ext uri="{BB962C8B-B14F-4D97-AF65-F5344CB8AC3E}">
        <p14:creationId xmlns:p14="http://schemas.microsoft.com/office/powerpoint/2010/main" val="17965094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E1EC3D2D-EDDD-4E89-8169-F591664DF67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255DA7E-DF07-498D-8238-20027BAED430}" type="slidenum">
              <a:rPr lang="de-DE"/>
              <a:pPr>
                <a:defRPr/>
              </a:pPr>
              <a:t>‹Nr.›</a:t>
            </a:fld>
            <a:endParaRPr lang="de-DE" dirty="0"/>
          </a:p>
        </p:txBody>
      </p:sp>
    </p:spTree>
    <p:extLst>
      <p:ext uri="{BB962C8B-B14F-4D97-AF65-F5344CB8AC3E}">
        <p14:creationId xmlns:p14="http://schemas.microsoft.com/office/powerpoint/2010/main" val="31972196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0E07D9A-3A92-4219-AD30-815279F10761}"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4537D1C-76BF-4E86-AB49-C1AC7431582F}" type="slidenum">
              <a:rPr lang="de-DE"/>
              <a:pPr>
                <a:defRPr/>
              </a:pPr>
              <a:t>‹Nr.›</a:t>
            </a:fld>
            <a:endParaRPr lang="de-DE" dirty="0"/>
          </a:p>
        </p:txBody>
      </p:sp>
    </p:spTree>
    <p:extLst>
      <p:ext uri="{BB962C8B-B14F-4D97-AF65-F5344CB8AC3E}">
        <p14:creationId xmlns:p14="http://schemas.microsoft.com/office/powerpoint/2010/main" val="26249224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485BBD7-7F6C-4384-A7CD-1BDCF8DC0510}"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A1CFD601-93BB-468E-8314-FDBEE656D867}" type="slidenum">
              <a:rPr lang="de-DE"/>
              <a:pPr>
                <a:defRPr/>
              </a:pPr>
              <a:t>‹Nr.›</a:t>
            </a:fld>
            <a:endParaRPr lang="de-DE" dirty="0"/>
          </a:p>
        </p:txBody>
      </p:sp>
    </p:spTree>
    <p:extLst>
      <p:ext uri="{BB962C8B-B14F-4D97-AF65-F5344CB8AC3E}">
        <p14:creationId xmlns:p14="http://schemas.microsoft.com/office/powerpoint/2010/main" val="33100024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B77B89E1-DFE8-4310-AE92-20AEEBC1B4F0}"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E96F9643-44C3-467C-8E77-9EF1F9964122}" type="slidenum">
              <a:rPr lang="de-DE"/>
              <a:pPr>
                <a:defRPr/>
              </a:pPr>
              <a:t>‹Nr.›</a:t>
            </a:fld>
            <a:endParaRPr lang="de-DE" dirty="0"/>
          </a:p>
        </p:txBody>
      </p:sp>
    </p:spTree>
    <p:extLst>
      <p:ext uri="{BB962C8B-B14F-4D97-AF65-F5344CB8AC3E}">
        <p14:creationId xmlns:p14="http://schemas.microsoft.com/office/powerpoint/2010/main" val="42319320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B1B8CE02-24D5-481E-9EBB-2A29BA0E97AC}"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DDCDBF26-7EF5-458A-8536-B007702566F3}" type="slidenum">
              <a:rPr lang="de-DE"/>
              <a:pPr>
                <a:defRPr/>
              </a:pPr>
              <a:t>‹Nr.›</a:t>
            </a:fld>
            <a:endParaRPr lang="de-DE" dirty="0"/>
          </a:p>
        </p:txBody>
      </p:sp>
    </p:spTree>
    <p:extLst>
      <p:ext uri="{BB962C8B-B14F-4D97-AF65-F5344CB8AC3E}">
        <p14:creationId xmlns:p14="http://schemas.microsoft.com/office/powerpoint/2010/main" val="14859293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13B42CEE-4D0F-4646-A100-CE86DF41C1AE}"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F57B02C-E4E8-4C67-9DF2-07D89F147DE8}" type="slidenum">
              <a:rPr lang="de-DE"/>
              <a:pPr>
                <a:defRPr/>
              </a:pPr>
              <a:t>‹Nr.›</a:t>
            </a:fld>
            <a:endParaRPr lang="de-DE" dirty="0"/>
          </a:p>
        </p:txBody>
      </p:sp>
    </p:spTree>
    <p:extLst>
      <p:ext uri="{BB962C8B-B14F-4D97-AF65-F5344CB8AC3E}">
        <p14:creationId xmlns:p14="http://schemas.microsoft.com/office/powerpoint/2010/main" val="25417005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54A95A5-19E5-4312-B003-EC46CC806B7D}"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5E50E79-CA75-405C-A677-DBB2F58C8420}" type="slidenum">
              <a:rPr lang="de-DE"/>
              <a:pPr>
                <a:defRPr/>
              </a:pPr>
              <a:t>‹Nr.›</a:t>
            </a:fld>
            <a:endParaRPr lang="de-DE" dirty="0"/>
          </a:p>
        </p:txBody>
      </p:sp>
    </p:spTree>
    <p:extLst>
      <p:ext uri="{BB962C8B-B14F-4D97-AF65-F5344CB8AC3E}">
        <p14:creationId xmlns:p14="http://schemas.microsoft.com/office/powerpoint/2010/main" val="7413213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FC5262C-6149-4623-9522-7E932FCBD093}"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D98F2B0-6039-4534-BCE4-954A2F5E4215}" type="slidenum">
              <a:rPr lang="de-DE"/>
              <a:pPr>
                <a:defRPr/>
              </a:pPr>
              <a:t>‹Nr.›</a:t>
            </a:fld>
            <a:endParaRPr lang="de-DE" dirty="0"/>
          </a:p>
        </p:txBody>
      </p:sp>
    </p:spTree>
    <p:extLst>
      <p:ext uri="{BB962C8B-B14F-4D97-AF65-F5344CB8AC3E}">
        <p14:creationId xmlns:p14="http://schemas.microsoft.com/office/powerpoint/2010/main" val="4015315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ED0B9FD3-5C9B-4F79-A472-C313218FD22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10D10E-A5F0-4173-8445-D6E1ABEFDE1D}" type="slidenum">
              <a:rPr lang="de-DE"/>
              <a:pPr>
                <a:defRPr/>
              </a:pPr>
              <a:t>‹Nr.›</a:t>
            </a:fld>
            <a:endParaRPr lang="de-DE" dirty="0"/>
          </a:p>
        </p:txBody>
      </p:sp>
    </p:spTree>
    <p:extLst>
      <p:ext uri="{BB962C8B-B14F-4D97-AF65-F5344CB8AC3E}">
        <p14:creationId xmlns:p14="http://schemas.microsoft.com/office/powerpoint/2010/main" val="122368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2DB13B5-4488-4200-BEF0-56A85EA0F7ED}"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BBFE7D4-B6AF-41CE-B9E1-933E34E9BBA6}" type="slidenum">
              <a:rPr lang="de-DE"/>
              <a:pPr>
                <a:defRPr/>
              </a:pPr>
              <a:t>‹Nr.›</a:t>
            </a:fld>
            <a:endParaRPr lang="de-DE" dirty="0"/>
          </a:p>
        </p:txBody>
      </p:sp>
    </p:spTree>
    <p:extLst>
      <p:ext uri="{BB962C8B-B14F-4D97-AF65-F5344CB8AC3E}">
        <p14:creationId xmlns:p14="http://schemas.microsoft.com/office/powerpoint/2010/main" val="22888532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1030B86D-3D81-4ADE-AA8A-834AFBCCE6DE}"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27DF69F-863D-49B0-A143-F4B7FA61F393}" type="slidenum">
              <a:rPr lang="de-DE"/>
              <a:pPr>
                <a:defRPr/>
              </a:pPr>
              <a:t>‹Nr.›</a:t>
            </a:fld>
            <a:endParaRPr lang="de-DE" dirty="0"/>
          </a:p>
        </p:txBody>
      </p:sp>
    </p:spTree>
    <p:extLst>
      <p:ext uri="{BB962C8B-B14F-4D97-AF65-F5344CB8AC3E}">
        <p14:creationId xmlns:p14="http://schemas.microsoft.com/office/powerpoint/2010/main" val="14343419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DE8D0C07-1F04-4B67-928E-7D713A595525}"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1F85986-35F2-46CF-9599-CAF50CE527A1}" type="slidenum">
              <a:rPr lang="de-DE"/>
              <a:pPr>
                <a:defRPr/>
              </a:pPr>
              <a:t>‹Nr.›</a:t>
            </a:fld>
            <a:endParaRPr lang="de-DE" dirty="0"/>
          </a:p>
        </p:txBody>
      </p:sp>
    </p:spTree>
    <p:extLst>
      <p:ext uri="{BB962C8B-B14F-4D97-AF65-F5344CB8AC3E}">
        <p14:creationId xmlns:p14="http://schemas.microsoft.com/office/powerpoint/2010/main" val="16420909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D65A9FBE-D85A-4880-ACFC-F51F670A4D69}"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98B4F40-B29A-4947-9B4A-3A4681D19627}" type="slidenum">
              <a:rPr lang="de-DE"/>
              <a:pPr>
                <a:defRPr/>
              </a:pPr>
              <a:t>‹Nr.›</a:t>
            </a:fld>
            <a:endParaRPr lang="de-DE" dirty="0"/>
          </a:p>
        </p:txBody>
      </p:sp>
    </p:spTree>
    <p:extLst>
      <p:ext uri="{BB962C8B-B14F-4D97-AF65-F5344CB8AC3E}">
        <p14:creationId xmlns:p14="http://schemas.microsoft.com/office/powerpoint/2010/main" val="28952153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BC5CB07F-C3B9-4404-9085-FE38671D1E9A}"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AD97327-9B86-481D-A896-F82E9FAFA673}" type="slidenum">
              <a:rPr lang="de-DE"/>
              <a:pPr>
                <a:defRPr/>
              </a:pPr>
              <a:t>‹Nr.›</a:t>
            </a:fld>
            <a:endParaRPr lang="de-DE" dirty="0"/>
          </a:p>
        </p:txBody>
      </p:sp>
    </p:spTree>
    <p:extLst>
      <p:ext uri="{BB962C8B-B14F-4D97-AF65-F5344CB8AC3E}">
        <p14:creationId xmlns:p14="http://schemas.microsoft.com/office/powerpoint/2010/main" val="25812437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A5ED0616-1371-40D0-BF0A-AE2F0478261F}"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9C90E14A-91A1-4A68-A7E0-2CCD002D82CA}" type="slidenum">
              <a:rPr lang="de-DE"/>
              <a:pPr>
                <a:defRPr/>
              </a:pPr>
              <a:t>‹Nr.›</a:t>
            </a:fld>
            <a:endParaRPr lang="de-DE" dirty="0"/>
          </a:p>
        </p:txBody>
      </p:sp>
    </p:spTree>
    <p:extLst>
      <p:ext uri="{BB962C8B-B14F-4D97-AF65-F5344CB8AC3E}">
        <p14:creationId xmlns:p14="http://schemas.microsoft.com/office/powerpoint/2010/main" val="32632002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091D5060-09BB-40A9-8382-AEF4131E2F17}" type="datetime1">
              <a:rPr lang="de-DE"/>
              <a:pPr>
                <a:defRPr/>
              </a:pPr>
              <a:t>24.04.2024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10D683B5-C6F3-4B7A-B3A1-BF2BB2589D35}" type="slidenum">
              <a:rPr lang="de-DE"/>
              <a:pPr>
                <a:defRPr/>
              </a:pPr>
              <a:t>‹Nr.›</a:t>
            </a:fld>
            <a:endParaRPr lang="de-DE" dirty="0"/>
          </a:p>
        </p:txBody>
      </p:sp>
    </p:spTree>
    <p:extLst>
      <p:ext uri="{BB962C8B-B14F-4D97-AF65-F5344CB8AC3E}">
        <p14:creationId xmlns:p14="http://schemas.microsoft.com/office/powerpoint/2010/main" val="23904930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33113DEA-4188-4B3F-AE6B-B78254CBDBE0}" type="datetime1">
              <a:rPr lang="de-DE"/>
              <a:pPr>
                <a:defRPr/>
              </a:pPr>
              <a:t>24.04.2024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688093C7-C21B-460F-8B21-7A57A62EB261}" type="slidenum">
              <a:rPr lang="de-DE"/>
              <a:pPr>
                <a:defRPr/>
              </a:pPr>
              <a:t>‹Nr.›</a:t>
            </a:fld>
            <a:endParaRPr lang="de-DE" dirty="0"/>
          </a:p>
        </p:txBody>
      </p:sp>
    </p:spTree>
    <p:extLst>
      <p:ext uri="{BB962C8B-B14F-4D97-AF65-F5344CB8AC3E}">
        <p14:creationId xmlns:p14="http://schemas.microsoft.com/office/powerpoint/2010/main" val="8514225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3FFB8A8-EE9B-4381-AB83-A7D603A03E26}"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E231833E-FE1F-4DC9-BB2C-0EE5F874A950}" type="slidenum">
              <a:rPr lang="de-DE"/>
              <a:pPr>
                <a:defRPr/>
              </a:pPr>
              <a:t>‹Nr.›</a:t>
            </a:fld>
            <a:endParaRPr lang="de-DE" dirty="0"/>
          </a:p>
        </p:txBody>
      </p:sp>
    </p:spTree>
    <p:extLst>
      <p:ext uri="{BB962C8B-B14F-4D97-AF65-F5344CB8AC3E}">
        <p14:creationId xmlns:p14="http://schemas.microsoft.com/office/powerpoint/2010/main" val="41813912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E599BA04-F045-46B9-87AE-7F1D0084EAAA}"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9BDBE42F-8A13-4D68-BBB1-5D2DC06043B1}" type="slidenum">
              <a:rPr lang="de-DE"/>
              <a:pPr>
                <a:defRPr/>
              </a:pPr>
              <a:t>‹Nr.›</a:t>
            </a:fld>
            <a:endParaRPr lang="de-DE" dirty="0"/>
          </a:p>
        </p:txBody>
      </p:sp>
    </p:spTree>
    <p:extLst>
      <p:ext uri="{BB962C8B-B14F-4D97-AF65-F5344CB8AC3E}">
        <p14:creationId xmlns:p14="http://schemas.microsoft.com/office/powerpoint/2010/main" val="8438434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4F19581-0461-4ED7-AA79-C069BE59B5FE}"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8AC3561-2FCF-44D9-8DBA-951082F8D280}" type="slidenum">
              <a:rPr lang="de-DE"/>
              <a:pPr>
                <a:defRPr/>
              </a:pPr>
              <a:t>‹Nr.›</a:t>
            </a:fld>
            <a:endParaRPr lang="de-DE" dirty="0"/>
          </a:p>
        </p:txBody>
      </p:sp>
    </p:spTree>
    <p:extLst>
      <p:ext uri="{BB962C8B-B14F-4D97-AF65-F5344CB8AC3E}">
        <p14:creationId xmlns:p14="http://schemas.microsoft.com/office/powerpoint/2010/main" val="1808324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457602C3-5C02-47AE-993D-24947A06D9DC}"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C22DBC1-B71A-43A0-9608-F477DE346DDA}" type="slidenum">
              <a:rPr lang="de-DE"/>
              <a:pPr>
                <a:defRPr/>
              </a:pPr>
              <a:t>‹Nr.›</a:t>
            </a:fld>
            <a:endParaRPr lang="de-DE" dirty="0"/>
          </a:p>
        </p:txBody>
      </p:sp>
    </p:spTree>
    <p:extLst>
      <p:ext uri="{BB962C8B-B14F-4D97-AF65-F5344CB8AC3E}">
        <p14:creationId xmlns:p14="http://schemas.microsoft.com/office/powerpoint/2010/main" val="29210712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4ED54146-41D1-4BAB-9BC4-7E9F833E9431}" type="datetime1">
              <a:rPr lang="de-DE"/>
              <a:pPr>
                <a:defRPr/>
              </a:pPr>
              <a:t>24.04.2024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DED25A-DD8A-4D41-BE4E-12C87D04FF52}" type="slidenum">
              <a:rPr lang="de-DE"/>
              <a:pPr>
                <a:defRPr/>
              </a:pPr>
              <a:t>‹Nr.›</a:t>
            </a:fld>
            <a:endParaRPr lang="de-DE" dirty="0"/>
          </a:p>
        </p:txBody>
      </p:sp>
    </p:spTree>
    <p:extLst>
      <p:ext uri="{BB962C8B-B14F-4D97-AF65-F5344CB8AC3E}">
        <p14:creationId xmlns:p14="http://schemas.microsoft.com/office/powerpoint/2010/main" val="177601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C08F9DB3-BE94-402B-B33B-6188C34B44F8}" type="datetime1">
              <a:rPr lang="de-DE"/>
              <a:pPr>
                <a:defRPr/>
              </a:pPr>
              <a:t>24.04.2024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3067F0-5754-424E-9D98-80FF899FF552}" type="slidenum">
              <a:rPr lang="de-DE"/>
              <a:pPr>
                <a:defRPr/>
              </a:pPr>
              <a:t>‹Nr.›</a:t>
            </a:fld>
            <a:endParaRPr lang="de-DE" dirty="0"/>
          </a:p>
        </p:txBody>
      </p:sp>
    </p:spTree>
    <p:extLst>
      <p:ext uri="{BB962C8B-B14F-4D97-AF65-F5344CB8AC3E}">
        <p14:creationId xmlns:p14="http://schemas.microsoft.com/office/powerpoint/2010/main" val="436440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22AD44A-B7AD-4328-B227-BFE2192A381B}" type="datetime1">
              <a:rPr lang="de-DE"/>
              <a:pPr>
                <a:defRPr/>
              </a:pPr>
              <a:t>24.04.2024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EAD2FEB4-7148-402D-A6E3-34AFF3F8374A}" type="slidenum">
              <a:rPr lang="de-DE"/>
              <a:pPr>
                <a:defRPr/>
              </a:pPr>
              <a:t>‹Nr.›</a:t>
            </a:fld>
            <a:endParaRPr lang="de-DE" dirty="0"/>
          </a:p>
        </p:txBody>
      </p:sp>
    </p:spTree>
    <p:extLst>
      <p:ext uri="{BB962C8B-B14F-4D97-AF65-F5344CB8AC3E}">
        <p14:creationId xmlns:p14="http://schemas.microsoft.com/office/powerpoint/2010/main" val="77996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535" r:id="rId1"/>
    <p:sldLayoutId id="2147486536" r:id="rId2"/>
    <p:sldLayoutId id="2147486545" r:id="rId3"/>
    <p:sldLayoutId id="2147486468" r:id="rId4"/>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205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0FDFD83-B327-4CE9-967F-633DC993C34D}"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FB691F5-B9D6-4015-BA22-92EB8E0C834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69" r:id="rId1"/>
    <p:sldLayoutId id="2147486470" r:id="rId2"/>
    <p:sldLayoutId id="2147486471" r:id="rId3"/>
    <p:sldLayoutId id="2147486472" r:id="rId4"/>
    <p:sldLayoutId id="2147486473" r:id="rId5"/>
    <p:sldLayoutId id="2147486474" r:id="rId6"/>
    <p:sldLayoutId id="2147486475" r:id="rId7"/>
    <p:sldLayoutId id="2147486476" r:id="rId8"/>
    <p:sldLayoutId id="2147486477" r:id="rId9"/>
    <p:sldLayoutId id="2147486478" r:id="rId10"/>
    <p:sldLayoutId id="21474864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3075"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E4D25FE-6116-4786-BF95-9085D1D45A51}"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47A83ADA-95F7-4A56-9BBA-405099FD334F}"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80" r:id="rId1"/>
    <p:sldLayoutId id="2147486481" r:id="rId2"/>
    <p:sldLayoutId id="2147486482" r:id="rId3"/>
    <p:sldLayoutId id="2147486483" r:id="rId4"/>
    <p:sldLayoutId id="2147486484" r:id="rId5"/>
    <p:sldLayoutId id="2147486485" r:id="rId6"/>
    <p:sldLayoutId id="2147486486" r:id="rId7"/>
    <p:sldLayoutId id="2147486487" r:id="rId8"/>
    <p:sldLayoutId id="2147486488" r:id="rId9"/>
    <p:sldLayoutId id="2147486489" r:id="rId10"/>
    <p:sldLayoutId id="2147486490"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4099"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05CE99BF-5649-4C31-9973-21C21CA27A4F}"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2804F15B-0C8C-4A88-A00D-34B62FDBFF49}"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91"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5123"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6B474A22-6DC3-4EFD-9028-97240753486F}"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E713E413-FD60-4C92-993A-223DA805B1A8}"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505" r:id="rId4"/>
    <p:sldLayoutId id="2147486506" r:id="rId5"/>
    <p:sldLayoutId id="2147486507" r:id="rId6"/>
    <p:sldLayoutId id="2147486508" r:id="rId7"/>
    <p:sldLayoutId id="2147486509" r:id="rId8"/>
    <p:sldLayoutId id="2147486510" r:id="rId9"/>
    <p:sldLayoutId id="2147486511" r:id="rId10"/>
    <p:sldLayoutId id="214748651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6147"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DE5E5DA1-B5E4-436A-8E1E-B86D81DF06EE}"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EAC2A5C-309C-464E-A174-FF189516B5E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717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36D2AAF1-9ADB-4B22-BDAE-F09D272D1F67}" type="datetime1">
              <a:rPr lang="de-DE"/>
              <a:pPr>
                <a:defRPr/>
              </a:pPr>
              <a:t>24.04.2024</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55663F3A-39C7-4BCA-A7D8-5DAF0BC34916}"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24" r:id="rId1"/>
    <p:sldLayoutId id="2147486525" r:id="rId2"/>
    <p:sldLayoutId id="2147486526" r:id="rId3"/>
    <p:sldLayoutId id="2147486527" r:id="rId4"/>
    <p:sldLayoutId id="2147486528" r:id="rId5"/>
    <p:sldLayoutId id="2147486529" r:id="rId6"/>
    <p:sldLayoutId id="2147486530" r:id="rId7"/>
    <p:sldLayoutId id="2147486531" r:id="rId8"/>
    <p:sldLayoutId id="2147486532" r:id="rId9"/>
    <p:sldLayoutId id="2147486533" r:id="rId10"/>
    <p:sldLayoutId id="214748653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88664C8-88EF-4E1C-A292-989A2BF1F4DF}"/>
              </a:ext>
            </a:extLst>
          </p:cNvPr>
          <p:cNvSpPr>
            <a:spLocks noGrp="1"/>
          </p:cNvSpPr>
          <p:nvPr>
            <p:ph type="sldNum" sz="quarter" idx="12"/>
          </p:nvPr>
        </p:nvSpPr>
        <p:spPr/>
        <p:txBody>
          <a:bodyPr/>
          <a:lstStyle/>
          <a:p>
            <a:fld id="{C9CD412D-C60F-4771-A1CB-FFD7B5773953}" type="slidenum">
              <a:rPr lang="de-DE" smtClean="0"/>
              <a:pPr/>
              <a:t>1</a:t>
            </a:fld>
            <a:endParaRPr lang="de-DE" dirty="0"/>
          </a:p>
        </p:txBody>
      </p:sp>
      <p:sp>
        <p:nvSpPr>
          <p:cNvPr id="4" name="Titel 1">
            <a:extLst>
              <a:ext uri="{FF2B5EF4-FFF2-40B4-BE49-F238E27FC236}">
                <a16:creationId xmlns:a16="http://schemas.microsoft.com/office/drawing/2014/main" id="{004C5FC2-4175-4F7B-9B32-EDAD6EB47DA6}"/>
              </a:ext>
            </a:extLst>
          </p:cNvPr>
          <p:cNvSpPr>
            <a:spLocks noGrp="1"/>
          </p:cNvSpPr>
          <p:nvPr>
            <p:ph type="title"/>
          </p:nvPr>
        </p:nvSpPr>
        <p:spPr>
          <a:xfrm>
            <a:off x="260109" y="92733"/>
            <a:ext cx="10515600" cy="434312"/>
          </a:xfrm>
        </p:spPr>
        <p:txBody>
          <a:bodyPr/>
          <a:lstStyle/>
          <a:p>
            <a:br>
              <a:rPr lang="de-DE" dirty="0"/>
            </a:br>
            <a:r>
              <a:rPr lang="de-DE" b="1" dirty="0"/>
              <a:t>Text- und Satzanfang  </a:t>
            </a:r>
            <a:br>
              <a:rPr lang="de-DE" b="1" dirty="0"/>
            </a:br>
            <a:br>
              <a:rPr lang="de-DE" dirty="0"/>
            </a:br>
            <a:br>
              <a:rPr lang="de-DE" dirty="0"/>
            </a:br>
            <a:br>
              <a:rPr lang="de-DE" dirty="0"/>
            </a:br>
            <a:br>
              <a:rPr lang="de-DE" dirty="0"/>
            </a:br>
            <a:br>
              <a:rPr lang="de-DE" dirty="0"/>
            </a:br>
            <a:r>
              <a:rPr lang="de-DE" dirty="0"/>
              <a:t>Name: _______________________</a:t>
            </a:r>
            <a:br>
              <a:rPr lang="de-DE" dirty="0"/>
            </a:br>
            <a:br>
              <a:rPr lang="de-DE" dirty="0"/>
            </a:br>
            <a:r>
              <a:rPr lang="de-DE" dirty="0"/>
              <a:t>Klasse: ______</a:t>
            </a:r>
            <a:br>
              <a:rPr lang="de-DE" dirty="0"/>
            </a:br>
            <a:endParaRPr lang="de-DE" dirty="0"/>
          </a:p>
        </p:txBody>
      </p:sp>
      <p:sp>
        <p:nvSpPr>
          <p:cNvPr id="5" name="Rechteck 4">
            <a:extLst>
              <a:ext uri="{FF2B5EF4-FFF2-40B4-BE49-F238E27FC236}">
                <a16:creationId xmlns:a16="http://schemas.microsoft.com/office/drawing/2014/main" id="{D22D77BC-3FD3-4075-80F1-D136A90BCCEC}"/>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6D0F0A10-85CE-4ED0-B91E-6A5264C94290}"/>
              </a:ext>
            </a:extLst>
          </p:cNvPr>
          <p:cNvSpPr txBox="1"/>
          <p:nvPr/>
        </p:nvSpPr>
        <p:spPr>
          <a:xfrm>
            <a:off x="190500" y="6724134"/>
            <a:ext cx="5408853"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 - Arbeitsblätter.pptx - Seite 1</a:t>
            </a:r>
          </a:p>
        </p:txBody>
      </p:sp>
    </p:spTree>
    <p:extLst>
      <p:ext uri="{BB962C8B-B14F-4D97-AF65-F5344CB8AC3E}">
        <p14:creationId xmlns:p14="http://schemas.microsoft.com/office/powerpoint/2010/main" val="555502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2</a:t>
            </a:fld>
            <a:endParaRPr lang="de-DE" dirty="0"/>
          </a:p>
        </p:txBody>
      </p:sp>
      <p:sp>
        <p:nvSpPr>
          <p:cNvPr id="4" name="Textfeld 3">
            <a:extLst>
              <a:ext uri="{FF2B5EF4-FFF2-40B4-BE49-F238E27FC236}">
                <a16:creationId xmlns:a16="http://schemas.microsoft.com/office/drawing/2014/main" id="{9BE8BFFE-BCB7-482F-9219-5D28CFDD6FF4}"/>
              </a:ext>
            </a:extLst>
          </p:cNvPr>
          <p:cNvSpPr txBox="1">
            <a:spLocks noChangeArrowheads="1"/>
          </p:cNvSpPr>
          <p:nvPr/>
        </p:nvSpPr>
        <p:spPr bwMode="auto">
          <a:xfrm>
            <a:off x="977966" y="1196752"/>
            <a:ext cx="4502127" cy="3138744"/>
          </a:xfrm>
          <a:prstGeom prst="rect">
            <a:avLst/>
          </a:prstGeom>
          <a:noFill/>
          <a:ln w="9525">
            <a:noFill/>
            <a:miter lim="800000"/>
            <a:headEnd/>
            <a:tailEnd/>
          </a:ln>
        </p:spPr>
        <p:txBody>
          <a:bodyPr wrap="square">
            <a:spAutoFit/>
          </a:bodyPr>
          <a:lstStyle/>
          <a:p>
            <a:pPr marL="0" marR="0" lvl="0" indent="0" defTabSz="914400" eaLnBrk="1" fontAlgn="auto" latinLnBrk="0" hangingPunct="1">
              <a:lnSpc>
                <a:spcPts val="3000"/>
              </a:lnSpc>
              <a:spcBef>
                <a:spcPts val="0"/>
              </a:spcBef>
              <a:spcAft>
                <a:spcPts val="0"/>
              </a:spcAft>
              <a:buClrTx/>
              <a:buSzTx/>
              <a:buFontTx/>
              <a:buNone/>
              <a:tabLst/>
              <a:defRPr/>
            </a:pPr>
            <a:r>
              <a:rPr kumimoji="0" lang="de-DE" sz="2200" b="1" i="0" u="none" strike="noStrike" kern="0" cap="none" spc="0" normalizeH="0" baseline="0" noProof="0" dirty="0">
                <a:ln>
                  <a:noFill/>
                </a:ln>
                <a:solidFill>
                  <a:sysClr val="windowText" lastClr="000000"/>
                </a:solidFill>
                <a:effectLst/>
                <a:uLnTx/>
                <a:uFillTx/>
                <a:latin typeface="Trebuchet MS" pitchFamily="34" charset="0"/>
              </a:rPr>
              <a:t>eine wichtige Rechtschreibregel</a:t>
            </a:r>
          </a:p>
          <a:p>
            <a:pPr marL="0" marR="0" lvl="0" indent="0" defTabSz="914400" eaLnBrk="1" fontAlgn="auto" latinLnBrk="0" hangingPunct="1">
              <a:lnSpc>
                <a:spcPts val="3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das erste Wort am Anfang eines Textes wird großgeschrieben. am Satzanfang und nach einem Satzende-Zeichen schreibt man immer groß. alle Nomen (Namenwörter) werden großgeschrieben.</a:t>
            </a:r>
          </a:p>
        </p:txBody>
      </p:sp>
      <p:sp>
        <p:nvSpPr>
          <p:cNvPr id="5" name="Textfeld 4">
            <a:extLst>
              <a:ext uri="{FF2B5EF4-FFF2-40B4-BE49-F238E27FC236}">
                <a16:creationId xmlns:a16="http://schemas.microsoft.com/office/drawing/2014/main" id="{7F049368-830F-4649-A90A-00CE6092C2E7}"/>
              </a:ext>
            </a:extLst>
          </p:cNvPr>
          <p:cNvSpPr txBox="1">
            <a:spLocks noChangeArrowheads="1"/>
          </p:cNvSpPr>
          <p:nvPr/>
        </p:nvSpPr>
        <p:spPr bwMode="auto">
          <a:xfrm>
            <a:off x="6306558" y="1196752"/>
            <a:ext cx="4541970" cy="3138744"/>
          </a:xfrm>
          <a:prstGeom prst="rect">
            <a:avLst/>
          </a:prstGeom>
          <a:noFill/>
          <a:ln w="9525">
            <a:noFill/>
            <a:miter lim="800000"/>
            <a:headEnd/>
            <a:tailEnd/>
          </a:ln>
        </p:spPr>
        <p:txBody>
          <a:bodyPr wrap="square">
            <a:spAutoFit/>
          </a:bodyPr>
          <a:lstStyle/>
          <a:p>
            <a:pPr marL="0" marR="0" lvl="0" indent="0" defTabSz="914400" eaLnBrk="1" fontAlgn="auto" latinLnBrk="0" hangingPunct="1">
              <a:lnSpc>
                <a:spcPts val="3000"/>
              </a:lnSpc>
              <a:spcBef>
                <a:spcPts val="0"/>
              </a:spcBef>
              <a:spcAft>
                <a:spcPts val="0"/>
              </a:spcAft>
              <a:buClrTx/>
              <a:buSzTx/>
              <a:buFontTx/>
              <a:buNone/>
              <a:tabLst/>
              <a:defRPr/>
            </a:pPr>
            <a:r>
              <a:rPr kumimoji="0" lang="de-DE" sz="2200" b="1" i="0" u="none" strike="noStrike" kern="0" cap="none" spc="0" normalizeH="0" baseline="0" noProof="0" dirty="0">
                <a:ln>
                  <a:noFill/>
                </a:ln>
                <a:solidFill>
                  <a:prstClr val="black"/>
                </a:solidFill>
                <a:effectLst/>
                <a:uLnTx/>
                <a:uFillTx/>
                <a:latin typeface="Trebuchet MS" pitchFamily="34" charset="0"/>
              </a:rPr>
              <a:t>Eine wichtige Rechtschreibregel</a:t>
            </a:r>
          </a:p>
          <a:p>
            <a:pPr marL="0" marR="0" lvl="0" indent="0" defTabSz="914400" eaLnBrk="1" fontAlgn="auto" latinLnBrk="0" hangingPunct="1">
              <a:lnSpc>
                <a:spcPts val="3000"/>
              </a:lnSpc>
              <a:spcBef>
                <a:spcPts val="0"/>
              </a:spcBef>
              <a:spcAft>
                <a:spcPts val="0"/>
              </a:spcAft>
              <a:buClrTx/>
              <a:buSzTx/>
              <a:buFontTx/>
              <a:buNone/>
              <a:tabLst/>
              <a:defRPr/>
            </a:pPr>
            <a:r>
              <a:rPr kumimoji="0" lang="de-DE" sz="2200" b="0" i="0" u="none" strike="noStrike" kern="0" cap="none" spc="0" normalizeH="0" baseline="0" noProof="0" dirty="0">
                <a:ln>
                  <a:noFill/>
                </a:ln>
                <a:solidFill>
                  <a:prstClr val="black"/>
                </a:solidFill>
                <a:effectLst/>
                <a:uLnTx/>
                <a:uFillTx/>
                <a:latin typeface="Trebuchet MS" pitchFamily="34" charset="0"/>
              </a:rPr>
              <a:t>Das erste Wort am Anfang eines Textes wird großgeschrieben. Am Satzanfang und nach einem Satzende-Zeichen schreibt man immer groß. Alle Nomen (Namenwörter) werden großgeschrieben.</a:t>
            </a: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p:txBody>
      </p:sp>
      <p:sp>
        <p:nvSpPr>
          <p:cNvPr id="11" name="Rechteck 10">
            <a:extLst>
              <a:ext uri="{FF2B5EF4-FFF2-40B4-BE49-F238E27FC236}">
                <a16:creationId xmlns:a16="http://schemas.microsoft.com/office/drawing/2014/main" id="{53BB6745-C004-4A26-B57B-1DDE8403FF29}"/>
              </a:ext>
            </a:extLst>
          </p:cNvPr>
          <p:cNvSpPr/>
          <p:nvPr/>
        </p:nvSpPr>
        <p:spPr>
          <a:xfrm>
            <a:off x="199683" y="4581128"/>
            <a:ext cx="7984549" cy="430887"/>
          </a:xfrm>
          <a:prstGeom prst="rect">
            <a:avLst/>
          </a:prstGeom>
        </p:spPr>
        <p:txBody>
          <a:bodyPr wrap="square">
            <a:spAutoFit/>
          </a:bodyPr>
          <a:lstStyle/>
          <a:p>
            <a:pPr lvl="0" fontAlgn="auto">
              <a:spcBef>
                <a:spcPts val="0"/>
              </a:spcBef>
              <a:spcAft>
                <a:spcPts val="0"/>
              </a:spcAft>
              <a:defRPr/>
            </a:pPr>
            <a:r>
              <a:rPr lang="de-DE" sz="2200" kern="0" dirty="0">
                <a:solidFill>
                  <a:srgbClr val="1F497D">
                    <a:lumMod val="60000"/>
                    <a:lumOff val="40000"/>
                  </a:srgbClr>
                </a:solidFill>
                <a:latin typeface="Trebuchet MS" pitchFamily="34" charset="0"/>
              </a:rPr>
              <a:t>Großgeschrieben werden (neben </a:t>
            </a:r>
            <a:r>
              <a:rPr lang="de-DE" sz="2200" kern="0" dirty="0">
                <a:solidFill>
                  <a:prstClr val="black"/>
                </a:solidFill>
                <a:latin typeface="Trebuchet MS" pitchFamily="34" charset="0"/>
              </a:rPr>
              <a:t>__________</a:t>
            </a:r>
            <a:r>
              <a:rPr lang="de-DE" sz="2200" kern="0" dirty="0">
                <a:solidFill>
                  <a:srgbClr val="1F497D">
                    <a:lumMod val="60000"/>
                    <a:lumOff val="40000"/>
                  </a:srgbClr>
                </a:solidFill>
                <a:latin typeface="Trebuchet MS" pitchFamily="34" charset="0"/>
              </a:rPr>
              <a:t>) immer:</a:t>
            </a:r>
          </a:p>
        </p:txBody>
      </p:sp>
      <p:sp>
        <p:nvSpPr>
          <p:cNvPr id="12" name="Rechteck 11">
            <a:extLst>
              <a:ext uri="{FF2B5EF4-FFF2-40B4-BE49-F238E27FC236}">
                <a16:creationId xmlns:a16="http://schemas.microsoft.com/office/drawing/2014/main" id="{C1C6142A-61B4-4437-BD96-42D157ED2E25}"/>
              </a:ext>
            </a:extLst>
          </p:cNvPr>
          <p:cNvSpPr/>
          <p:nvPr/>
        </p:nvSpPr>
        <p:spPr>
          <a:xfrm>
            <a:off x="1847528" y="5094877"/>
            <a:ext cx="878100" cy="369332"/>
          </a:xfrm>
          <a:prstGeom prst="rect">
            <a:avLst/>
          </a:prstGeom>
        </p:spPr>
        <p:txBody>
          <a:bodyPr wrap="square">
            <a:spAutoFit/>
          </a:bodyPr>
          <a:lstStyle/>
          <a:p>
            <a:pPr lvl="0" fontAlgn="auto">
              <a:spcBef>
                <a:spcPts val="0"/>
              </a:spcBef>
              <a:spcAft>
                <a:spcPts val="0"/>
              </a:spcAft>
              <a:defRPr/>
            </a:pPr>
            <a:r>
              <a:rPr lang="de-DE" b="1" kern="0" dirty="0">
                <a:solidFill>
                  <a:srgbClr val="FF0000"/>
                </a:solidFill>
                <a:latin typeface="Trebuchet MS" pitchFamily="34" charset="0"/>
              </a:rPr>
              <a:t>?????</a:t>
            </a:r>
          </a:p>
        </p:txBody>
      </p:sp>
      <p:sp>
        <p:nvSpPr>
          <p:cNvPr id="13" name="Textfeld 12">
            <a:extLst>
              <a:ext uri="{FF2B5EF4-FFF2-40B4-BE49-F238E27FC236}">
                <a16:creationId xmlns:a16="http://schemas.microsoft.com/office/drawing/2014/main" id="{160D0A14-1337-4255-8678-59F30DE9BB36}"/>
              </a:ext>
            </a:extLst>
          </p:cNvPr>
          <p:cNvSpPr txBox="1">
            <a:spLocks noChangeArrowheads="1"/>
          </p:cNvSpPr>
          <p:nvPr/>
        </p:nvSpPr>
        <p:spPr bwMode="auto">
          <a:xfrm>
            <a:off x="1415480" y="5070660"/>
            <a:ext cx="7755649" cy="892552"/>
          </a:xfrm>
          <a:prstGeom prst="rect">
            <a:avLst/>
          </a:prstGeom>
          <a:solidFill>
            <a:schemeClr val="bg1"/>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der </a:t>
            </a:r>
            <a:r>
              <a:rPr kumimoji="0" lang="de-DE" sz="2200" b="1" i="0" u="none" strike="noStrike" kern="0" cap="none" spc="0" normalizeH="0" baseline="0" noProof="0" dirty="0">
                <a:ln>
                  <a:noFill/>
                </a:ln>
                <a:solidFill>
                  <a:srgbClr val="1F497D">
                    <a:lumMod val="60000"/>
                    <a:lumOff val="40000"/>
                  </a:srgbClr>
                </a:solidFill>
                <a:effectLst/>
                <a:uLnTx/>
                <a:uFillTx/>
                <a:latin typeface="Trebuchet MS" pitchFamily="34" charset="0"/>
              </a:rPr>
              <a:t>_______________,</a:t>
            </a:r>
            <a:r>
              <a:rPr kumimoji="0" lang="de-DE" sz="2200" b="1" i="0" u="none" strike="noStrike" kern="0" cap="none" spc="0" normalizeH="0" noProof="0" dirty="0">
                <a:ln>
                  <a:noFill/>
                </a:ln>
                <a:solidFill>
                  <a:srgbClr val="1F497D">
                    <a:lumMod val="60000"/>
                    <a:lumOff val="40000"/>
                  </a:srgbClr>
                </a:solidFill>
                <a:effectLst/>
                <a:uLnTx/>
                <a:uFillTx/>
                <a:latin typeface="Trebuchet MS" pitchFamily="34" charset="0"/>
              </a:rPr>
              <a:t> </a:t>
            </a:r>
            <a:r>
              <a:rPr kumimoji="0" lang="de-DE" sz="2200" i="0" u="none" strike="noStrike" kern="0" cap="none" spc="0" normalizeH="0" noProof="0" dirty="0">
                <a:ln>
                  <a:noFill/>
                </a:ln>
                <a:solidFill>
                  <a:srgbClr val="1F497D">
                    <a:lumMod val="60000"/>
                    <a:lumOff val="40000"/>
                  </a:srgbClr>
                </a:solidFill>
                <a:effectLst/>
                <a:uLnTx/>
                <a:uFillTx/>
                <a:latin typeface="Trebuchet MS" pitchFamily="34" charset="0"/>
              </a:rPr>
              <a:t>meist die Überschrift</a:t>
            </a:r>
            <a:endParaRPr kumimoji="0" lang="de-DE" sz="2200" i="0" u="none" strike="noStrike" kern="0" cap="none" spc="0" normalizeH="0" baseline="0" noProof="0" dirty="0">
              <a:ln>
                <a:noFill/>
              </a:ln>
              <a:solidFill>
                <a:srgbClr val="1F497D">
                  <a:lumMod val="60000"/>
                  <a:lumOff val="40000"/>
                </a:srgbClr>
              </a:solidFill>
              <a:effectLst/>
              <a:uLnTx/>
              <a:uFillTx/>
              <a:latin typeface="Trebuchet MS" pitchFamily="34" charset="0"/>
            </a:endParaRPr>
          </a:p>
          <a:p>
            <a:pPr marR="0" lvl="0" defTabSz="914400" eaLnBrk="1" fontAlgn="auto" latinLnBrk="0" hangingPunct="1">
              <a:lnSpc>
                <a:spcPct val="100000"/>
              </a:lnSpc>
              <a:spcBef>
                <a:spcPts val="0"/>
              </a:spcBef>
              <a:spcAft>
                <a:spcPts val="0"/>
              </a:spcAft>
              <a:buClrTx/>
              <a:buSzTx/>
              <a:buNone/>
              <a:tabLst/>
              <a:defRPr/>
            </a:pPr>
            <a:endParaRPr lang="de-DE" sz="800" b="1" kern="0" dirty="0">
              <a:solidFill>
                <a:srgbClr val="1F497D">
                  <a:lumMod val="60000"/>
                  <a:lumOff val="40000"/>
                </a:srgbClr>
              </a:solidFill>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der </a:t>
            </a:r>
            <a:r>
              <a:rPr lang="de-DE" sz="2200" b="1" kern="0" dirty="0">
                <a:solidFill>
                  <a:srgbClr val="1F497D">
                    <a:lumMod val="60000"/>
                    <a:lumOff val="40000"/>
                  </a:srgbClr>
                </a:solidFill>
                <a:latin typeface="Trebuchet MS" pitchFamily="34" charset="0"/>
              </a:rPr>
              <a:t>_______________</a:t>
            </a:r>
            <a:r>
              <a:rPr kumimoji="0" 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 (nach einem Satzende-Zeichen)</a:t>
            </a:r>
          </a:p>
        </p:txBody>
      </p:sp>
      <p:sp>
        <p:nvSpPr>
          <p:cNvPr id="9" name="Textfeld 36">
            <a:extLst>
              <a:ext uri="{FF2B5EF4-FFF2-40B4-BE49-F238E27FC236}">
                <a16:creationId xmlns:a16="http://schemas.microsoft.com/office/drawing/2014/main" id="{A6F14B43-53F7-4D60-A286-EF6BF856E1D0}"/>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01	</a:t>
            </a:r>
            <a:r>
              <a:rPr lang="de-DE" altLang="de-DE" sz="2200" b="1" dirty="0" err="1">
                <a:solidFill>
                  <a:schemeClr val="tx2">
                    <a:lumMod val="60000"/>
                    <a:lumOff val="40000"/>
                  </a:schemeClr>
                </a:solidFill>
                <a:latin typeface="Trebuchet MS" panose="020B0603020202020204" pitchFamily="34" charset="0"/>
                <a:ea typeface="+mj-ea"/>
                <a:cs typeface="+mj-cs"/>
              </a:rPr>
              <a:t>TuSa</a:t>
            </a:r>
            <a:r>
              <a:rPr lang="de-DE" altLang="de-DE" sz="2200" b="1" dirty="0">
                <a:solidFill>
                  <a:schemeClr val="tx2">
                    <a:lumMod val="60000"/>
                    <a:lumOff val="40000"/>
                  </a:schemeClr>
                </a:solidFill>
                <a:latin typeface="Trebuchet MS" panose="020B0603020202020204" pitchFamily="34" charset="0"/>
                <a:ea typeface="+mj-ea"/>
                <a:cs typeface="+mj-cs"/>
              </a:rPr>
              <a:t> 01			</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10" name="Textfeld 9">
            <a:extLst>
              <a:ext uri="{FF2B5EF4-FFF2-40B4-BE49-F238E27FC236}">
                <a16:creationId xmlns:a16="http://schemas.microsoft.com/office/drawing/2014/main" id="{87985F1A-75CA-4ED4-B4C6-B15EA6623CC1}"/>
              </a:ext>
            </a:extLst>
          </p:cNvPr>
          <p:cNvSpPr txBox="1"/>
          <p:nvPr/>
        </p:nvSpPr>
        <p:spPr>
          <a:xfrm>
            <a:off x="260108" y="425423"/>
            <a:ext cx="6916011"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1800" b="1" kern="0" dirty="0">
                <a:solidFill>
                  <a:srgbClr val="FF0000"/>
                </a:solidFill>
                <a:latin typeface="Trebuchet MS" pitchFamily="34" charset="0"/>
              </a:rPr>
              <a:t>Streiche den falschen Text durch und fülle die Lücken!</a:t>
            </a:r>
            <a:endParaRPr kumimoji="0" lang="de-DE" altLang="de-DE" sz="1800" b="1" i="0" u="none" strike="noStrike" kern="0" cap="none" spc="0" normalizeH="0" baseline="0" noProof="0" dirty="0">
              <a:ln>
                <a:noFill/>
              </a:ln>
              <a:solidFill>
                <a:srgbClr val="FF0000"/>
              </a:solidFill>
              <a:effectLst/>
              <a:uLnTx/>
              <a:uFillTx/>
              <a:latin typeface="Trebuchet MS" pitchFamily="34" charset="0"/>
            </a:endParaRPr>
          </a:p>
        </p:txBody>
      </p:sp>
      <p:sp>
        <p:nvSpPr>
          <p:cNvPr id="2" name="Textfeld 1">
            <a:extLst>
              <a:ext uri="{FF2B5EF4-FFF2-40B4-BE49-F238E27FC236}">
                <a16:creationId xmlns:a16="http://schemas.microsoft.com/office/drawing/2014/main" id="{4B065A9F-79D6-4C66-9425-411BDB657340}"/>
              </a:ext>
            </a:extLst>
          </p:cNvPr>
          <p:cNvSpPr txBox="1"/>
          <p:nvPr/>
        </p:nvSpPr>
        <p:spPr>
          <a:xfrm>
            <a:off x="190500" y="6724134"/>
            <a:ext cx="5408853"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 - Arbeitsblätter.pptx - Seite 2</a:t>
            </a:r>
          </a:p>
        </p:txBody>
      </p:sp>
      <p:sp>
        <p:nvSpPr>
          <p:cNvPr id="14" name="Rechteck 13">
            <a:extLst>
              <a:ext uri="{FF2B5EF4-FFF2-40B4-BE49-F238E27FC236}">
                <a16:creationId xmlns:a16="http://schemas.microsoft.com/office/drawing/2014/main" id="{39AE0A72-48DD-44DD-9F40-5344F3317173}"/>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013326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3</a:t>
            </a:fld>
            <a:endParaRPr lang="de-DE" dirty="0"/>
          </a:p>
        </p:txBody>
      </p:sp>
      <p:sp>
        <p:nvSpPr>
          <p:cNvPr id="15" name="Rechteck 14">
            <a:extLst>
              <a:ext uri="{FF2B5EF4-FFF2-40B4-BE49-F238E27FC236}">
                <a16:creationId xmlns:a16="http://schemas.microsoft.com/office/drawing/2014/main" id="{79A96003-0A3E-4F47-9F4D-06003EBC1C30}"/>
              </a:ext>
            </a:extLst>
          </p:cNvPr>
          <p:cNvSpPr/>
          <p:nvPr/>
        </p:nvSpPr>
        <p:spPr>
          <a:xfrm>
            <a:off x="173562" y="1053897"/>
            <a:ext cx="3584636" cy="43088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Was sind </a:t>
            </a:r>
            <a:r>
              <a:rPr kumimoji="0" lang="de-DE" sz="2200" b="0" i="0" u="none" strike="noStrike" kern="0" cap="none" spc="0" normalizeH="0" baseline="0" noProof="0" dirty="0" err="1">
                <a:ln>
                  <a:noFill/>
                </a:ln>
                <a:solidFill>
                  <a:schemeClr val="tx2">
                    <a:lumMod val="60000"/>
                    <a:lumOff val="40000"/>
                  </a:schemeClr>
                </a:solidFill>
                <a:effectLst/>
                <a:uLnTx/>
                <a:uFillTx/>
                <a:latin typeface="Trebuchet MS" pitchFamily="34" charset="0"/>
              </a:rPr>
              <a:t>Satzendezeichen</a:t>
            </a: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a:t>
            </a:r>
            <a:endParaRPr kumimoji="0" lang="de-DE" sz="2200" b="0" i="0" u="none" strike="noStrike" kern="0" cap="none" spc="0" normalizeH="0" baseline="0" noProof="0" dirty="0">
              <a:ln>
                <a:noFill/>
              </a:ln>
              <a:solidFill>
                <a:srgbClr val="FF0000"/>
              </a:solidFill>
              <a:effectLst/>
              <a:uLnTx/>
              <a:uFillTx/>
            </a:endParaRPr>
          </a:p>
        </p:txBody>
      </p:sp>
      <p:sp>
        <p:nvSpPr>
          <p:cNvPr id="16" name="Rechteck 15">
            <a:extLst>
              <a:ext uri="{FF2B5EF4-FFF2-40B4-BE49-F238E27FC236}">
                <a16:creationId xmlns:a16="http://schemas.microsoft.com/office/drawing/2014/main" id="{0973F24E-883F-47AB-9CDF-3103ACEA19C3}"/>
              </a:ext>
            </a:extLst>
          </p:cNvPr>
          <p:cNvSpPr/>
          <p:nvPr/>
        </p:nvSpPr>
        <p:spPr>
          <a:xfrm>
            <a:off x="2999656" y="1888213"/>
            <a:ext cx="3578242" cy="4154984"/>
          </a:xfrm>
          <a:prstGeom prst="rect">
            <a:avLst/>
          </a:prstGeom>
        </p:spPr>
        <p:txBody>
          <a:bodyPr wrap="square">
            <a:spAutoFit/>
          </a:bodyPr>
          <a:lstStyle/>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Punkt</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Doppelpunkt</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Komma</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Fragezeichen</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Ausrufezeichen</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Anführungszeichen</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endParaRPr>
          </a:p>
        </p:txBody>
      </p:sp>
      <p:sp>
        <p:nvSpPr>
          <p:cNvPr id="17" name="Rechteck 16">
            <a:extLst>
              <a:ext uri="{FF2B5EF4-FFF2-40B4-BE49-F238E27FC236}">
                <a16:creationId xmlns:a16="http://schemas.microsoft.com/office/drawing/2014/main" id="{2D72FE13-17CE-4830-A752-B67B99F0DABC}"/>
              </a:ext>
            </a:extLst>
          </p:cNvPr>
          <p:cNvSpPr/>
          <p:nvPr/>
        </p:nvSpPr>
        <p:spPr>
          <a:xfrm>
            <a:off x="5951984" y="1888213"/>
            <a:ext cx="769930" cy="38164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a:t>
            </a:r>
          </a:p>
        </p:txBody>
      </p:sp>
      <p:sp>
        <p:nvSpPr>
          <p:cNvPr id="19" name="Rechteck 18">
            <a:extLst>
              <a:ext uri="{FF2B5EF4-FFF2-40B4-BE49-F238E27FC236}">
                <a16:creationId xmlns:a16="http://schemas.microsoft.com/office/drawing/2014/main" id="{21D15A88-6379-48DF-922B-B1B6EA034BAE}"/>
              </a:ext>
            </a:extLst>
          </p:cNvPr>
          <p:cNvSpPr/>
          <p:nvPr/>
        </p:nvSpPr>
        <p:spPr>
          <a:xfrm>
            <a:off x="3337538" y="1853313"/>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1" name="Rechteck 20">
            <a:extLst>
              <a:ext uri="{FF2B5EF4-FFF2-40B4-BE49-F238E27FC236}">
                <a16:creationId xmlns:a16="http://schemas.microsoft.com/office/drawing/2014/main" id="{8DE02E37-E752-4799-B486-64637800940C}"/>
              </a:ext>
            </a:extLst>
          </p:cNvPr>
          <p:cNvSpPr/>
          <p:nvPr/>
        </p:nvSpPr>
        <p:spPr>
          <a:xfrm>
            <a:off x="3409546" y="2521942"/>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3" name="Rechteck 22">
            <a:extLst>
              <a:ext uri="{FF2B5EF4-FFF2-40B4-BE49-F238E27FC236}">
                <a16:creationId xmlns:a16="http://schemas.microsoft.com/office/drawing/2014/main" id="{280151BA-E778-4288-BECC-679BA2FA6835}"/>
              </a:ext>
            </a:extLst>
          </p:cNvPr>
          <p:cNvSpPr/>
          <p:nvPr/>
        </p:nvSpPr>
        <p:spPr>
          <a:xfrm>
            <a:off x="3337538" y="4538166"/>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5" name="Rechteck 24">
            <a:extLst>
              <a:ext uri="{FF2B5EF4-FFF2-40B4-BE49-F238E27FC236}">
                <a16:creationId xmlns:a16="http://schemas.microsoft.com/office/drawing/2014/main" id="{F75F6E12-67BE-4676-9542-55F8CDB684D2}"/>
              </a:ext>
            </a:extLst>
          </p:cNvPr>
          <p:cNvSpPr/>
          <p:nvPr/>
        </p:nvSpPr>
        <p:spPr>
          <a:xfrm>
            <a:off x="3337538" y="3890094"/>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7" name="Rechteck 26">
            <a:extLst>
              <a:ext uri="{FF2B5EF4-FFF2-40B4-BE49-F238E27FC236}">
                <a16:creationId xmlns:a16="http://schemas.microsoft.com/office/drawing/2014/main" id="{CA8CCA95-0B34-48B4-A6FD-212135F674F0}"/>
              </a:ext>
            </a:extLst>
          </p:cNvPr>
          <p:cNvSpPr/>
          <p:nvPr/>
        </p:nvSpPr>
        <p:spPr>
          <a:xfrm>
            <a:off x="3409546" y="3242022"/>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29" name="Rechteck 28">
            <a:extLst>
              <a:ext uri="{FF2B5EF4-FFF2-40B4-BE49-F238E27FC236}">
                <a16:creationId xmlns:a16="http://schemas.microsoft.com/office/drawing/2014/main" id="{77C7C078-F2B5-4A35-8E85-080B884319AE}"/>
              </a:ext>
            </a:extLst>
          </p:cNvPr>
          <p:cNvSpPr/>
          <p:nvPr/>
        </p:nvSpPr>
        <p:spPr>
          <a:xfrm>
            <a:off x="3337538" y="5258246"/>
            <a:ext cx="3384376" cy="41561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schemeClr val="tx1"/>
              </a:solidFill>
              <a:effectLst/>
              <a:uLnTx/>
              <a:uFillTx/>
            </a:endParaRPr>
          </a:p>
        </p:txBody>
      </p:sp>
      <p:sp>
        <p:nvSpPr>
          <p:cNvPr id="13" name="Textfeld 36">
            <a:extLst>
              <a:ext uri="{FF2B5EF4-FFF2-40B4-BE49-F238E27FC236}">
                <a16:creationId xmlns:a16="http://schemas.microsoft.com/office/drawing/2014/main" id="{235FDEC7-9129-4B02-8E8F-1C15843547E0}"/>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02	</a:t>
            </a:r>
            <a:r>
              <a:rPr lang="de-DE" altLang="de-DE" sz="2200" b="1" dirty="0" err="1">
                <a:solidFill>
                  <a:schemeClr val="tx2">
                    <a:lumMod val="60000"/>
                    <a:lumOff val="40000"/>
                  </a:schemeClr>
                </a:solidFill>
                <a:latin typeface="Trebuchet MS" panose="020B0603020202020204" pitchFamily="34" charset="0"/>
                <a:ea typeface="+mj-ea"/>
                <a:cs typeface="+mj-cs"/>
              </a:rPr>
              <a:t>TuSa</a:t>
            </a:r>
            <a:r>
              <a:rPr lang="de-DE" altLang="de-DE" sz="2200" b="1" dirty="0">
                <a:solidFill>
                  <a:schemeClr val="tx2">
                    <a:lumMod val="60000"/>
                    <a:lumOff val="40000"/>
                  </a:schemeClr>
                </a:solidFill>
                <a:latin typeface="Trebuchet MS" panose="020B0603020202020204" pitchFamily="34" charset="0"/>
                <a:ea typeface="+mj-ea"/>
                <a:cs typeface="+mj-cs"/>
              </a:rPr>
              <a:t> 01	- </a:t>
            </a:r>
            <a:r>
              <a:rPr lang="de-DE" altLang="de-DE" sz="2200" b="1" dirty="0" err="1">
                <a:solidFill>
                  <a:schemeClr val="tx2">
                    <a:lumMod val="60000"/>
                    <a:lumOff val="40000"/>
                  </a:schemeClr>
                </a:solidFill>
                <a:latin typeface="Trebuchet MS" panose="020B0603020202020204" pitchFamily="34" charset="0"/>
                <a:ea typeface="+mj-ea"/>
                <a:cs typeface="+mj-cs"/>
              </a:rPr>
              <a:t>Satzendezeichen</a:t>
            </a:r>
            <a:r>
              <a:rPr lang="de-DE" altLang="de-DE" sz="2200" b="1" dirty="0">
                <a:solidFill>
                  <a:schemeClr val="tx2">
                    <a:lumMod val="60000"/>
                    <a:lumOff val="40000"/>
                  </a:schemeClr>
                </a:solidFill>
                <a:latin typeface="Trebuchet MS" panose="020B0603020202020204" pitchFamily="34" charset="0"/>
                <a:ea typeface="+mj-ea"/>
                <a:cs typeface="+mj-cs"/>
              </a:rPr>
              <a:t>	</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14" name="Textfeld 13">
            <a:extLst>
              <a:ext uri="{FF2B5EF4-FFF2-40B4-BE49-F238E27FC236}">
                <a16:creationId xmlns:a16="http://schemas.microsoft.com/office/drawing/2014/main" id="{330D170B-2027-4E63-9549-A7F7A5FA8A09}"/>
              </a:ext>
            </a:extLst>
          </p:cNvPr>
          <p:cNvSpPr txBox="1"/>
          <p:nvPr/>
        </p:nvSpPr>
        <p:spPr>
          <a:xfrm>
            <a:off x="260109" y="425423"/>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1800" b="1" i="0" u="none" strike="noStrike" kern="0" cap="none" spc="0" normalizeH="0" baseline="0" noProof="0" dirty="0">
                <a:ln>
                  <a:noFill/>
                </a:ln>
                <a:solidFill>
                  <a:srgbClr val="FF0000"/>
                </a:solidFill>
                <a:effectLst/>
                <a:uLnTx/>
                <a:uFillTx/>
                <a:latin typeface="Trebuchet MS" pitchFamily="34" charset="0"/>
              </a:rPr>
              <a:t>Kennzeichne die </a:t>
            </a:r>
            <a:r>
              <a:rPr kumimoji="0" lang="de-DE" altLang="de-DE" sz="1800" b="1" i="0" u="none" strike="noStrike" kern="0" cap="none" spc="0" normalizeH="0" baseline="0" noProof="0" dirty="0" err="1">
                <a:ln>
                  <a:noFill/>
                </a:ln>
                <a:solidFill>
                  <a:srgbClr val="FF0000"/>
                </a:solidFill>
                <a:effectLst/>
                <a:uLnTx/>
                <a:uFillTx/>
                <a:latin typeface="Trebuchet MS" pitchFamily="34" charset="0"/>
              </a:rPr>
              <a:t>Satzendezeichen</a:t>
            </a:r>
            <a:r>
              <a:rPr kumimoji="0" lang="de-DE" altLang="de-DE" sz="1800" b="1" i="0" u="none" strike="noStrike" kern="0" cap="none" spc="0" normalizeH="0" baseline="0" noProof="0" dirty="0">
                <a:ln>
                  <a:noFill/>
                </a:ln>
                <a:solidFill>
                  <a:srgbClr val="FF0000"/>
                </a:solidFill>
                <a:effectLst/>
                <a:uLnTx/>
                <a:uFillTx/>
                <a:latin typeface="Trebuchet MS" pitchFamily="34" charset="0"/>
              </a:rPr>
              <a:t>!</a:t>
            </a:r>
          </a:p>
        </p:txBody>
      </p:sp>
      <p:sp>
        <p:nvSpPr>
          <p:cNvPr id="2" name="Textfeld 1">
            <a:extLst>
              <a:ext uri="{FF2B5EF4-FFF2-40B4-BE49-F238E27FC236}">
                <a16:creationId xmlns:a16="http://schemas.microsoft.com/office/drawing/2014/main" id="{861342A6-732E-4EAE-A2F0-A473C6E6E422}"/>
              </a:ext>
            </a:extLst>
          </p:cNvPr>
          <p:cNvSpPr txBox="1"/>
          <p:nvPr/>
        </p:nvSpPr>
        <p:spPr>
          <a:xfrm>
            <a:off x="190500" y="6724134"/>
            <a:ext cx="5408853"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 - Arbeitsblätter.pptx - Seite 3</a:t>
            </a:r>
          </a:p>
        </p:txBody>
      </p:sp>
      <p:sp>
        <p:nvSpPr>
          <p:cNvPr id="18" name="Rechteck 17">
            <a:extLst>
              <a:ext uri="{FF2B5EF4-FFF2-40B4-BE49-F238E27FC236}">
                <a16:creationId xmlns:a16="http://schemas.microsoft.com/office/drawing/2014/main" id="{2EC4653E-0FF8-4397-B2E4-4933374B35DF}"/>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722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4</a:t>
            </a:fld>
            <a:endParaRPr lang="de-DE" dirty="0"/>
          </a:p>
        </p:txBody>
      </p:sp>
      <p:sp>
        <p:nvSpPr>
          <p:cNvPr id="4" name="Textfeld 3">
            <a:extLst>
              <a:ext uri="{FF2B5EF4-FFF2-40B4-BE49-F238E27FC236}">
                <a16:creationId xmlns:a16="http://schemas.microsoft.com/office/drawing/2014/main" id="{15E3C05F-C56D-4E84-AC49-61CEA56E7953}"/>
              </a:ext>
            </a:extLst>
          </p:cNvPr>
          <p:cNvSpPr txBox="1">
            <a:spLocks noChangeArrowheads="1"/>
          </p:cNvSpPr>
          <p:nvPr/>
        </p:nvSpPr>
        <p:spPr bwMode="auto">
          <a:xfrm>
            <a:off x="242452" y="1484784"/>
            <a:ext cx="6129748" cy="3585020"/>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de-DE" sz="2200" b="0" i="0" u="none" strike="noStrike" kern="0" cap="none" spc="0" normalizeH="0" baseline="0" noProof="0" dirty="0">
                <a:ln>
                  <a:noFill/>
                </a:ln>
                <a:solidFill>
                  <a:prstClr val="black"/>
                </a:solidFill>
                <a:effectLst/>
                <a:uLnTx/>
                <a:uFillTx/>
                <a:latin typeface="Trebuchet MS" pitchFamily="34" charset="0"/>
              </a:rPr>
              <a:t>Eine wichtige Rechtschreibregel</a:t>
            </a:r>
          </a:p>
          <a:p>
            <a:pPr marL="0" marR="0" lvl="0" indent="0" defTabSz="914400" eaLnBrk="1" fontAlgn="auto" latinLnBrk="0" hangingPunct="1">
              <a:lnSpc>
                <a:spcPct val="150000"/>
              </a:lnSpc>
              <a:spcBef>
                <a:spcPts val="0"/>
              </a:spcBef>
              <a:spcAft>
                <a:spcPts val="0"/>
              </a:spcAft>
              <a:buClrTx/>
              <a:buSzTx/>
              <a:buFontTx/>
              <a:buNone/>
              <a:tabLst/>
              <a:defRPr/>
            </a:pPr>
            <a:endParaRPr kumimoji="0" lang="de-DE" sz="2200" b="0" i="0" u="none" strike="noStrike" kern="0" cap="none" spc="0" normalizeH="0" baseline="0" noProof="0" dirty="0">
              <a:ln>
                <a:noFill/>
              </a:ln>
              <a:solidFill>
                <a:prstClr val="black"/>
              </a:solidFill>
              <a:effectLst/>
              <a:uLnTx/>
              <a:uFillTx/>
              <a:latin typeface="Trebuchet MS"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de-DE" sz="2200" b="0" i="0" u="none" strike="noStrike" kern="0" cap="none" spc="0" normalizeH="0" baseline="0" noProof="0" dirty="0">
                <a:ln>
                  <a:noFill/>
                </a:ln>
                <a:solidFill>
                  <a:prstClr val="black"/>
                </a:solidFill>
                <a:effectLst/>
                <a:uLnTx/>
                <a:uFillTx/>
                <a:latin typeface="Trebuchet MS" pitchFamily="34" charset="0"/>
              </a:rPr>
              <a:t>Das erste Wort am Anfang eines Textes  wird großgeschrieben. Nach einem Satzende-Zeichen schreibt man das nächste Wort immer groß. Alle Nomen (Namenwörter) werden großgeschrieben.</a:t>
            </a:r>
            <a:endParaRPr kumimoji="0" lang="de-DE" sz="2200" b="0" i="0" u="none" strike="noStrike" kern="0" cap="none" spc="0" normalizeH="0" baseline="0" noProof="0" dirty="0">
              <a:ln>
                <a:noFill/>
              </a:ln>
              <a:solidFill>
                <a:sysClr val="windowText" lastClr="000000"/>
              </a:solidFill>
              <a:effectLst/>
              <a:uLnTx/>
              <a:uFillTx/>
              <a:latin typeface="Trebuchet MS" pitchFamily="34" charset="0"/>
            </a:endParaRPr>
          </a:p>
        </p:txBody>
      </p:sp>
      <p:sp>
        <p:nvSpPr>
          <p:cNvPr id="10" name="Textfeld 36">
            <a:extLst>
              <a:ext uri="{FF2B5EF4-FFF2-40B4-BE49-F238E27FC236}">
                <a16:creationId xmlns:a16="http://schemas.microsoft.com/office/drawing/2014/main" id="{38A1FE17-E5EF-48B6-8B15-E6A54A203D99}"/>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03	</a:t>
            </a:r>
            <a:r>
              <a:rPr lang="de-DE" altLang="de-DE" sz="2200" b="1" dirty="0" err="1">
                <a:solidFill>
                  <a:schemeClr val="tx2">
                    <a:lumMod val="60000"/>
                    <a:lumOff val="40000"/>
                  </a:schemeClr>
                </a:solidFill>
                <a:latin typeface="Trebuchet MS" panose="020B0603020202020204" pitchFamily="34" charset="0"/>
                <a:ea typeface="+mj-ea"/>
                <a:cs typeface="+mj-cs"/>
              </a:rPr>
              <a:t>TuSa</a:t>
            </a:r>
            <a:r>
              <a:rPr lang="de-DE" altLang="de-DE" sz="2200" b="1" dirty="0">
                <a:solidFill>
                  <a:schemeClr val="tx2">
                    <a:lumMod val="60000"/>
                    <a:lumOff val="40000"/>
                  </a:schemeClr>
                </a:solidFill>
                <a:latin typeface="Trebuchet MS" panose="020B0603020202020204" pitchFamily="34" charset="0"/>
                <a:ea typeface="+mj-ea"/>
                <a:cs typeface="+mj-cs"/>
              </a:rPr>
              <a:t> 01			</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11" name="Textfeld 10">
            <a:extLst>
              <a:ext uri="{FF2B5EF4-FFF2-40B4-BE49-F238E27FC236}">
                <a16:creationId xmlns:a16="http://schemas.microsoft.com/office/drawing/2014/main" id="{6E666537-99DF-4F84-9DFF-5DB173E165DE}"/>
              </a:ext>
            </a:extLst>
          </p:cNvPr>
          <p:cNvSpPr txBox="1"/>
          <p:nvPr/>
        </p:nvSpPr>
        <p:spPr>
          <a:xfrm>
            <a:off x="260109" y="425423"/>
            <a:ext cx="6093724"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srgbClr val="FF0000"/>
                </a:solidFill>
                <a:effectLst/>
                <a:uLnTx/>
                <a:uFillTx/>
                <a:latin typeface="Trebuchet MS" pitchFamily="34" charset="0"/>
              </a:rPr>
              <a:t>Kennzeichne die Text- und Satzanfänge!</a:t>
            </a:r>
            <a:endParaRPr kumimoji="0" lang="de-DE" sz="1800" b="0" i="0" u="none" strike="noStrike" kern="0" cap="none" spc="0" normalizeH="0" baseline="0" noProof="0" dirty="0">
              <a:ln>
                <a:noFill/>
              </a:ln>
              <a:solidFill>
                <a:srgbClr val="FF0000"/>
              </a:solidFill>
              <a:effectLst/>
              <a:uLnTx/>
              <a:uFillTx/>
            </a:endParaRPr>
          </a:p>
        </p:txBody>
      </p:sp>
      <p:sp>
        <p:nvSpPr>
          <p:cNvPr id="2" name="Textfeld 1">
            <a:extLst>
              <a:ext uri="{FF2B5EF4-FFF2-40B4-BE49-F238E27FC236}">
                <a16:creationId xmlns:a16="http://schemas.microsoft.com/office/drawing/2014/main" id="{93B87ABB-CF16-4BB4-AD9B-210F895B13AC}"/>
              </a:ext>
            </a:extLst>
          </p:cNvPr>
          <p:cNvSpPr txBox="1"/>
          <p:nvPr/>
        </p:nvSpPr>
        <p:spPr>
          <a:xfrm>
            <a:off x="190500" y="6724134"/>
            <a:ext cx="5408853"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 - Arbeitsblätter.pptx - Seite 4</a:t>
            </a:r>
          </a:p>
        </p:txBody>
      </p:sp>
      <p:sp>
        <p:nvSpPr>
          <p:cNvPr id="7" name="Rechteck 6">
            <a:extLst>
              <a:ext uri="{FF2B5EF4-FFF2-40B4-BE49-F238E27FC236}">
                <a16:creationId xmlns:a16="http://schemas.microsoft.com/office/drawing/2014/main" id="{FE0D702D-7569-4BB0-B96E-0F53669E1775}"/>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315517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5</a:t>
            </a:fld>
            <a:endParaRPr lang="de-DE" dirty="0"/>
          </a:p>
        </p:txBody>
      </p:sp>
      <p:sp>
        <p:nvSpPr>
          <p:cNvPr id="4" name="Textfeld 3">
            <a:extLst>
              <a:ext uri="{FF2B5EF4-FFF2-40B4-BE49-F238E27FC236}">
                <a16:creationId xmlns:a16="http://schemas.microsoft.com/office/drawing/2014/main" id="{C4730822-6684-4279-B2CB-67B6BCDFCBEE}"/>
              </a:ext>
            </a:extLst>
          </p:cNvPr>
          <p:cNvSpPr txBox="1">
            <a:spLocks noChangeArrowheads="1"/>
          </p:cNvSpPr>
          <p:nvPr/>
        </p:nvSpPr>
        <p:spPr bwMode="auto">
          <a:xfrm>
            <a:off x="242452" y="1052736"/>
            <a:ext cx="8280119" cy="5148974"/>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einkaufen</a:t>
            </a:r>
          </a:p>
          <a:p>
            <a:pPr marL="0" marR="0" lvl="0" indent="0" algn="l" defTabSz="914400" rtl="0" eaLnBrk="1" fontAlgn="auto" latinLnBrk="0" hangingPunct="1">
              <a:lnSpc>
                <a:spcPct val="200000"/>
              </a:lnSpc>
              <a:spcBef>
                <a:spcPts val="0"/>
              </a:spcBef>
              <a:spcAft>
                <a:spcPts val="0"/>
              </a:spcAft>
              <a:buClrTx/>
              <a:buSzTx/>
              <a:buFontTx/>
              <a:buNone/>
              <a:tabLst/>
              <a:defRPr/>
            </a:pPr>
            <a:r>
              <a:rPr kumimoji="0" lang="de-DE" sz="2400" b="0" i="0" u="none" strike="noStrike" kern="0" cap="none" spc="0" normalizeH="0" baseline="0" noProof="0" dirty="0">
                <a:ln>
                  <a:noFill/>
                </a:ln>
                <a:solidFill>
                  <a:prstClr val="black"/>
                </a:solidFill>
                <a:effectLst/>
                <a:uLnTx/>
                <a:uFillTx/>
                <a:latin typeface="Trebuchet MS" pitchFamily="34" charset="0"/>
                <a:ea typeface="+mn-ea"/>
                <a:cs typeface="Arial" charset="0"/>
              </a:rPr>
              <a:t>ich kaufe gerne für meine Mama ein. sie schreibt mir alles auf einen Zettel, zum Beispiel: drei Eier, Käse, Brot. das hole ich im Bioladen. heute muss ich unbedingt alle Zutaten für ein Backrezept bekommen, denn Oma hat morgen Geburtstag. mein Glück: es ist alles da. ich gehe zufrieden nach Hause und backe mit Mama den Kuchen.</a:t>
            </a:r>
            <a:endParaRPr kumimoji="0" lang="de-DE" sz="2400" b="0" i="0" u="none" strike="noStrike" kern="0" cap="none" spc="0" normalizeH="0" baseline="0" noProof="0" dirty="0">
              <a:ln>
                <a:noFill/>
              </a:ln>
              <a:solidFill>
                <a:sysClr val="windowText" lastClr="000000"/>
              </a:solidFill>
              <a:effectLst/>
              <a:uLnTx/>
              <a:uFillTx/>
              <a:latin typeface="Trebuchet MS" pitchFamily="34" charset="0"/>
              <a:ea typeface="+mn-ea"/>
              <a:cs typeface="Arial" charset="0"/>
            </a:endParaRPr>
          </a:p>
        </p:txBody>
      </p:sp>
      <p:sp>
        <p:nvSpPr>
          <p:cNvPr id="29" name="Rechteck 28">
            <a:extLst>
              <a:ext uri="{FF2B5EF4-FFF2-40B4-BE49-F238E27FC236}">
                <a16:creationId xmlns:a16="http://schemas.microsoft.com/office/drawing/2014/main" id="{C5B2EFE0-FBA9-458C-9924-4D00CF7BD79D}"/>
              </a:ext>
            </a:extLst>
          </p:cNvPr>
          <p:cNvSpPr/>
          <p:nvPr/>
        </p:nvSpPr>
        <p:spPr>
          <a:xfrm>
            <a:off x="-171804" y="960914"/>
            <a:ext cx="378977" cy="43204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6" name="Textfeld 36">
            <a:extLst>
              <a:ext uri="{FF2B5EF4-FFF2-40B4-BE49-F238E27FC236}">
                <a16:creationId xmlns:a16="http://schemas.microsoft.com/office/drawing/2014/main" id="{847915ED-3219-45A8-85B0-1188B2C4755D}"/>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04	</a:t>
            </a:r>
            <a:r>
              <a:rPr lang="de-DE" altLang="de-DE" sz="2200" b="1" dirty="0" err="1">
                <a:solidFill>
                  <a:schemeClr val="tx2">
                    <a:lumMod val="60000"/>
                    <a:lumOff val="40000"/>
                  </a:schemeClr>
                </a:solidFill>
                <a:latin typeface="Trebuchet MS" panose="020B0603020202020204" pitchFamily="34" charset="0"/>
                <a:ea typeface="+mj-ea"/>
                <a:cs typeface="+mj-cs"/>
              </a:rPr>
              <a:t>TuSa</a:t>
            </a:r>
            <a:r>
              <a:rPr lang="de-DE" altLang="de-DE" sz="2200" b="1" dirty="0">
                <a:solidFill>
                  <a:schemeClr val="tx2">
                    <a:lumMod val="60000"/>
                    <a:lumOff val="40000"/>
                  </a:schemeClr>
                </a:solidFill>
                <a:latin typeface="Trebuchet MS" panose="020B0603020202020204" pitchFamily="34" charset="0"/>
                <a:ea typeface="+mj-ea"/>
                <a:cs typeface="+mj-cs"/>
              </a:rPr>
              <a:t> 01 - Du bist der Lehrer, korrigiere die Fehler!</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7" name="Textfeld 6">
            <a:extLst>
              <a:ext uri="{FF2B5EF4-FFF2-40B4-BE49-F238E27FC236}">
                <a16:creationId xmlns:a16="http://schemas.microsoft.com/office/drawing/2014/main" id="{08F508AF-10D2-4ACD-B99A-5AB4165F2999}"/>
              </a:ext>
            </a:extLst>
          </p:cNvPr>
          <p:cNvSpPr txBox="1"/>
          <p:nvPr/>
        </p:nvSpPr>
        <p:spPr>
          <a:xfrm>
            <a:off x="260108" y="425423"/>
            <a:ext cx="7060027"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1800" b="1" kern="0" noProof="0" dirty="0">
                <a:solidFill>
                  <a:srgbClr val="FF0000"/>
                </a:solidFill>
                <a:latin typeface="Trebuchet MS" pitchFamily="34" charset="0"/>
              </a:rPr>
              <a:t>Streiche die falschen Wörter durch und richtig darüber!</a:t>
            </a:r>
            <a:endParaRPr kumimoji="0" lang="de-DE" altLang="de-DE" sz="1800" b="1" i="0" u="none" strike="noStrike" kern="0" cap="none" spc="0" normalizeH="0" baseline="0" noProof="0" dirty="0">
              <a:ln>
                <a:noFill/>
              </a:ln>
              <a:solidFill>
                <a:srgbClr val="FF0000"/>
              </a:solidFill>
              <a:effectLst/>
              <a:uLnTx/>
              <a:uFillTx/>
              <a:latin typeface="Trebuchet MS" pitchFamily="34" charset="0"/>
            </a:endParaRPr>
          </a:p>
        </p:txBody>
      </p:sp>
      <p:sp>
        <p:nvSpPr>
          <p:cNvPr id="2" name="Textfeld 1">
            <a:extLst>
              <a:ext uri="{FF2B5EF4-FFF2-40B4-BE49-F238E27FC236}">
                <a16:creationId xmlns:a16="http://schemas.microsoft.com/office/drawing/2014/main" id="{747BBE00-1D02-4F2C-991A-9D4571D27AA7}"/>
              </a:ext>
            </a:extLst>
          </p:cNvPr>
          <p:cNvSpPr txBox="1"/>
          <p:nvPr/>
        </p:nvSpPr>
        <p:spPr>
          <a:xfrm>
            <a:off x="190500" y="6724134"/>
            <a:ext cx="5408853"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 - Arbeitsblätter.pptx - Seite 5</a:t>
            </a:r>
          </a:p>
        </p:txBody>
      </p:sp>
      <p:sp>
        <p:nvSpPr>
          <p:cNvPr id="8" name="Rechteck 7">
            <a:extLst>
              <a:ext uri="{FF2B5EF4-FFF2-40B4-BE49-F238E27FC236}">
                <a16:creationId xmlns:a16="http://schemas.microsoft.com/office/drawing/2014/main" id="{7AB84263-EDF2-43C0-A58C-CCD711093F3F}"/>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594774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6</a:t>
            </a:fld>
            <a:endParaRPr lang="de-DE" dirty="0"/>
          </a:p>
        </p:txBody>
      </p:sp>
      <p:pic>
        <p:nvPicPr>
          <p:cNvPr id="45" name="Grafik 44">
            <a:extLst>
              <a:ext uri="{FF2B5EF4-FFF2-40B4-BE49-F238E27FC236}">
                <a16:creationId xmlns:a16="http://schemas.microsoft.com/office/drawing/2014/main" id="{EACE15AF-5251-4A5E-A931-4E87BDBB683D}"/>
              </a:ext>
            </a:extLst>
          </p:cNvPr>
          <p:cNvPicPr>
            <a:picLocks noChangeAspect="1"/>
          </p:cNvPicPr>
          <p:nvPr/>
        </p:nvPicPr>
        <p:blipFill rotWithShape="1">
          <a:blip r:embed="rId3"/>
          <a:srcRect b="43284"/>
          <a:stretch/>
        </p:blipFill>
        <p:spPr>
          <a:xfrm>
            <a:off x="-312712" y="1745166"/>
            <a:ext cx="9289032" cy="3628049"/>
          </a:xfrm>
          <a:prstGeom prst="rect">
            <a:avLst/>
          </a:prstGeom>
        </p:spPr>
      </p:pic>
      <p:sp>
        <p:nvSpPr>
          <p:cNvPr id="7" name="Textfeld 36">
            <a:extLst>
              <a:ext uri="{FF2B5EF4-FFF2-40B4-BE49-F238E27FC236}">
                <a16:creationId xmlns:a16="http://schemas.microsoft.com/office/drawing/2014/main" id="{7637DAC0-BD13-42E0-A46D-BE9CF499D1E2}"/>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05	</a:t>
            </a:r>
            <a:r>
              <a:rPr lang="de-DE" altLang="de-DE" sz="2200" b="1" dirty="0" err="1">
                <a:solidFill>
                  <a:schemeClr val="tx2">
                    <a:lumMod val="60000"/>
                    <a:lumOff val="40000"/>
                  </a:schemeClr>
                </a:solidFill>
                <a:latin typeface="Trebuchet MS" panose="020B0603020202020204" pitchFamily="34" charset="0"/>
                <a:ea typeface="+mj-ea"/>
                <a:cs typeface="+mj-cs"/>
              </a:rPr>
              <a:t>TuSa</a:t>
            </a:r>
            <a:r>
              <a:rPr lang="de-DE" altLang="de-DE" sz="2200" b="1" dirty="0">
                <a:solidFill>
                  <a:schemeClr val="tx2">
                    <a:lumMod val="60000"/>
                    <a:lumOff val="40000"/>
                  </a:schemeClr>
                </a:solidFill>
                <a:latin typeface="Trebuchet MS" panose="020B0603020202020204" pitchFamily="34" charset="0"/>
                <a:ea typeface="+mj-ea"/>
                <a:cs typeface="+mj-cs"/>
              </a:rPr>
              <a:t> 01 - Diktat	        </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8" name="Textfeld 7">
            <a:extLst>
              <a:ext uri="{FF2B5EF4-FFF2-40B4-BE49-F238E27FC236}">
                <a16:creationId xmlns:a16="http://schemas.microsoft.com/office/drawing/2014/main" id="{5CEC76A5-8AA1-4DCE-8886-36B1B76989E9}"/>
              </a:ext>
            </a:extLst>
          </p:cNvPr>
          <p:cNvSpPr txBox="1"/>
          <p:nvPr/>
        </p:nvSpPr>
        <p:spPr>
          <a:xfrm>
            <a:off x="260109" y="425423"/>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Achte auf die Text- und Satzanfänge!</a:t>
            </a:r>
          </a:p>
        </p:txBody>
      </p:sp>
      <p:sp>
        <p:nvSpPr>
          <p:cNvPr id="2" name="Textfeld 1">
            <a:extLst>
              <a:ext uri="{FF2B5EF4-FFF2-40B4-BE49-F238E27FC236}">
                <a16:creationId xmlns:a16="http://schemas.microsoft.com/office/drawing/2014/main" id="{ACF3972C-C042-46D6-942C-8C9812D8029A}"/>
              </a:ext>
            </a:extLst>
          </p:cNvPr>
          <p:cNvSpPr txBox="1"/>
          <p:nvPr/>
        </p:nvSpPr>
        <p:spPr>
          <a:xfrm>
            <a:off x="190500" y="6724134"/>
            <a:ext cx="5408853"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 - Arbeitsblätter.pptx - Seite 6</a:t>
            </a:r>
          </a:p>
        </p:txBody>
      </p:sp>
      <p:sp>
        <p:nvSpPr>
          <p:cNvPr id="9" name="Rechteck 8">
            <a:extLst>
              <a:ext uri="{FF2B5EF4-FFF2-40B4-BE49-F238E27FC236}">
                <a16:creationId xmlns:a16="http://schemas.microsoft.com/office/drawing/2014/main" id="{0E461152-6EA6-4EFC-A5A1-0DFF74F4AF1B}"/>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202534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7</a:t>
            </a:fld>
            <a:endParaRPr lang="de-DE" dirty="0"/>
          </a:p>
        </p:txBody>
      </p:sp>
      <p:sp>
        <p:nvSpPr>
          <p:cNvPr id="4" name="Textfeld 3">
            <a:extLst>
              <a:ext uri="{FF2B5EF4-FFF2-40B4-BE49-F238E27FC236}">
                <a16:creationId xmlns:a16="http://schemas.microsoft.com/office/drawing/2014/main" id="{6A53BD34-BFBF-4680-8DC2-4B73E726A57C}"/>
              </a:ext>
            </a:extLst>
          </p:cNvPr>
          <p:cNvSpPr txBox="1">
            <a:spLocks noChangeArrowheads="1"/>
          </p:cNvSpPr>
          <p:nvPr/>
        </p:nvSpPr>
        <p:spPr bwMode="auto">
          <a:xfrm>
            <a:off x="196726" y="1052736"/>
            <a:ext cx="5580374" cy="430887"/>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ysClr val="windowText" lastClr="000000"/>
                </a:solidFill>
                <a:effectLst/>
                <a:uLnTx/>
                <a:uFillTx/>
                <a:latin typeface="Trebuchet MS" pitchFamily="34" charset="0"/>
              </a:rPr>
              <a:t>Ist der Doppelpunkt ein Satzende-Zeichen?</a:t>
            </a:r>
          </a:p>
        </p:txBody>
      </p:sp>
      <p:sp>
        <p:nvSpPr>
          <p:cNvPr id="5" name="Textfeld 4">
            <a:extLst>
              <a:ext uri="{FF2B5EF4-FFF2-40B4-BE49-F238E27FC236}">
                <a16:creationId xmlns:a16="http://schemas.microsoft.com/office/drawing/2014/main" id="{96A19A8B-1E56-48FF-B0A4-5981B601D240}"/>
              </a:ext>
            </a:extLst>
          </p:cNvPr>
          <p:cNvSpPr txBox="1">
            <a:spLocks noChangeArrowheads="1"/>
          </p:cNvSpPr>
          <p:nvPr/>
        </p:nvSpPr>
        <p:spPr bwMode="auto">
          <a:xfrm>
            <a:off x="6398027" y="1114292"/>
            <a:ext cx="655950" cy="43088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a:ln>
                  <a:noFill/>
                </a:ln>
                <a:solidFill>
                  <a:srgbClr val="1F497D">
                    <a:lumMod val="60000"/>
                    <a:lumOff val="40000"/>
                  </a:srgbClr>
                </a:solidFill>
                <a:effectLst/>
                <a:uLnTx/>
                <a:uFillTx/>
                <a:latin typeface="Trebuchet MS" pitchFamily="34" charset="0"/>
              </a:rPr>
              <a:t> JA </a:t>
            </a:r>
          </a:p>
        </p:txBody>
      </p:sp>
      <p:sp>
        <p:nvSpPr>
          <p:cNvPr id="7" name="Textfeld 6">
            <a:extLst>
              <a:ext uri="{FF2B5EF4-FFF2-40B4-BE49-F238E27FC236}">
                <a16:creationId xmlns:a16="http://schemas.microsoft.com/office/drawing/2014/main" id="{DBCFC138-6B30-4C5D-92AD-0D9E24CF198A}"/>
              </a:ext>
            </a:extLst>
          </p:cNvPr>
          <p:cNvSpPr txBox="1">
            <a:spLocks noChangeArrowheads="1"/>
          </p:cNvSpPr>
          <p:nvPr/>
        </p:nvSpPr>
        <p:spPr bwMode="auto">
          <a:xfrm>
            <a:off x="7668344" y="1114292"/>
            <a:ext cx="772969" cy="43088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NEIN</a:t>
            </a:r>
          </a:p>
        </p:txBody>
      </p:sp>
      <p:sp>
        <p:nvSpPr>
          <p:cNvPr id="9" name="Textfeld 8">
            <a:extLst>
              <a:ext uri="{FF2B5EF4-FFF2-40B4-BE49-F238E27FC236}">
                <a16:creationId xmlns:a16="http://schemas.microsoft.com/office/drawing/2014/main" id="{3F6702DA-8C34-48D5-8102-76C59335F6A6}"/>
              </a:ext>
            </a:extLst>
          </p:cNvPr>
          <p:cNvSpPr txBox="1">
            <a:spLocks noChangeArrowheads="1"/>
          </p:cNvSpPr>
          <p:nvPr/>
        </p:nvSpPr>
        <p:spPr bwMode="auto">
          <a:xfrm>
            <a:off x="196726" y="1639253"/>
            <a:ext cx="5339543" cy="76944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Wird der </a:t>
            </a: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Satzanfang</a:t>
            </a: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 nach einem Doppelpunkt </a:t>
            </a: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großgeschrieben</a:t>
            </a: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a:t>
            </a:r>
          </a:p>
        </p:txBody>
      </p:sp>
      <p:sp>
        <p:nvSpPr>
          <p:cNvPr id="10" name="Textfeld 9">
            <a:extLst>
              <a:ext uri="{FF2B5EF4-FFF2-40B4-BE49-F238E27FC236}">
                <a16:creationId xmlns:a16="http://schemas.microsoft.com/office/drawing/2014/main" id="{7BFD410D-C3C4-4625-BB42-80B4D7E5155B}"/>
              </a:ext>
            </a:extLst>
          </p:cNvPr>
          <p:cNvSpPr txBox="1">
            <a:spLocks noChangeArrowheads="1"/>
          </p:cNvSpPr>
          <p:nvPr/>
        </p:nvSpPr>
        <p:spPr bwMode="auto">
          <a:xfrm>
            <a:off x="201284" y="2503349"/>
            <a:ext cx="5692584"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Kommt nach dem Doppelpunkt </a:t>
            </a:r>
            <a:r>
              <a:rPr kumimoji="0" lang="de-DE" sz="2200" b="1" i="0" u="none" strike="noStrike" kern="0" cap="none" spc="0" normalizeH="0" baseline="0" noProof="0" dirty="0">
                <a:ln>
                  <a:noFill/>
                </a:ln>
                <a:solidFill>
                  <a:schemeClr val="tx2">
                    <a:lumMod val="60000"/>
                    <a:lumOff val="40000"/>
                  </a:schemeClr>
                </a:solidFill>
                <a:effectLst/>
                <a:uLnTx/>
                <a:uFillTx/>
                <a:latin typeface="Trebuchet MS" pitchFamily="34" charset="0"/>
              </a:rPr>
              <a:t>kein</a:t>
            </a: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 Satz,</a:t>
            </a:r>
          </a:p>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dann werden nur _______ großgeschrieben.</a:t>
            </a:r>
          </a:p>
        </p:txBody>
      </p:sp>
      <p:sp>
        <p:nvSpPr>
          <p:cNvPr id="11" name="Textfeld 10">
            <a:extLst>
              <a:ext uri="{FF2B5EF4-FFF2-40B4-BE49-F238E27FC236}">
                <a16:creationId xmlns:a16="http://schemas.microsoft.com/office/drawing/2014/main" id="{731EB50A-1B19-4450-A61B-5D25A95BC0DB}"/>
              </a:ext>
            </a:extLst>
          </p:cNvPr>
          <p:cNvSpPr txBox="1">
            <a:spLocks noChangeArrowheads="1"/>
          </p:cNvSpPr>
          <p:nvPr/>
        </p:nvSpPr>
        <p:spPr bwMode="auto">
          <a:xfrm>
            <a:off x="199684" y="4458018"/>
            <a:ext cx="7641836"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2">
                    <a:lumMod val="60000"/>
                    <a:lumOff val="40000"/>
                  </a:schemeClr>
                </a:solidFill>
                <a:effectLst/>
                <a:uLnTx/>
                <a:uFillTx/>
                <a:latin typeface="Trebuchet MS" pitchFamily="34" charset="0"/>
              </a:rPr>
              <a:t>Beispiel: </a:t>
            </a:r>
          </a:p>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1"/>
                </a:solidFill>
                <a:effectLst/>
                <a:uLnTx/>
                <a:uFillTx/>
                <a:latin typeface="Trebuchet MS" pitchFamily="34" charset="0"/>
              </a:rPr>
              <a:t>Die Wetteraussichten: </a:t>
            </a:r>
            <a:r>
              <a:rPr kumimoji="0" lang="de-DE" sz="2200" b="0" i="0" u="none" strike="noStrike" kern="0" cap="none" spc="0" normalizeH="0" baseline="0" noProof="0" dirty="0">
                <a:ln>
                  <a:noFill/>
                </a:ln>
                <a:effectLst/>
                <a:uLnTx/>
                <a:uFillTx/>
                <a:latin typeface="Trebuchet MS" pitchFamily="34" charset="0"/>
              </a:rPr>
              <a:t>_______________________________</a:t>
            </a:r>
          </a:p>
        </p:txBody>
      </p:sp>
      <p:sp>
        <p:nvSpPr>
          <p:cNvPr id="12" name="Textfeld 11">
            <a:extLst>
              <a:ext uri="{FF2B5EF4-FFF2-40B4-BE49-F238E27FC236}">
                <a16:creationId xmlns:a16="http://schemas.microsoft.com/office/drawing/2014/main" id="{C4054A86-0CD5-4960-AC92-CF489CF43C8C}"/>
              </a:ext>
            </a:extLst>
          </p:cNvPr>
          <p:cNvSpPr txBox="1">
            <a:spLocks noChangeArrowheads="1"/>
          </p:cNvSpPr>
          <p:nvPr/>
        </p:nvSpPr>
        <p:spPr bwMode="auto">
          <a:xfrm>
            <a:off x="199684" y="5323855"/>
            <a:ext cx="7641836"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1" i="0" u="none" strike="noStrike" kern="0" cap="none" spc="0" normalizeH="0" baseline="0" noProof="0" dirty="0">
                <a:ln>
                  <a:noFill/>
                </a:ln>
                <a:solidFill>
                  <a:srgbClr val="FF0000"/>
                </a:solidFill>
                <a:effectLst/>
                <a:uLnTx/>
                <a:uFillTx/>
                <a:latin typeface="Trebuchet MS" pitchFamily="34" charset="0"/>
              </a:rPr>
              <a:t>Aber:</a:t>
            </a:r>
          </a:p>
          <a:p>
            <a:pPr marL="0" marR="0" lvl="0" indent="0" defTabSz="914400" eaLnBrk="1" fontAlgn="auto" latinLnBrk="0" hangingPunct="1">
              <a:lnSpc>
                <a:spcPct val="100000"/>
              </a:lnSpc>
              <a:spcBef>
                <a:spcPts val="0"/>
              </a:spcBef>
              <a:spcAft>
                <a:spcPts val="0"/>
              </a:spcAft>
              <a:buClrTx/>
              <a:buSzTx/>
              <a:buFont typeface="Arial" charset="0"/>
              <a:buNone/>
              <a:tabLst/>
              <a:defRPr/>
            </a:pPr>
            <a:r>
              <a:rPr kumimoji="0" lang="de-DE" sz="2200" b="0" i="0" u="none" strike="noStrike" kern="0" cap="none" spc="0" normalizeH="0" baseline="0" noProof="0" dirty="0">
                <a:ln>
                  <a:noFill/>
                </a:ln>
                <a:solidFill>
                  <a:schemeClr val="tx1"/>
                </a:solidFill>
                <a:effectLst/>
                <a:uLnTx/>
                <a:uFillTx/>
                <a:latin typeface="Trebuchet MS" pitchFamily="34" charset="0"/>
              </a:rPr>
              <a:t>Die Wetteraussichten</a:t>
            </a:r>
            <a:r>
              <a:rPr kumimoji="0" lang="de-DE" sz="2200" b="0" i="0" u="none" strike="noStrike" kern="0" cap="none" spc="0" normalizeH="0" baseline="0" noProof="0" dirty="0">
                <a:ln>
                  <a:noFill/>
                </a:ln>
                <a:effectLst/>
                <a:uLnTx/>
                <a:uFillTx/>
                <a:latin typeface="Trebuchet MS" pitchFamily="34" charset="0"/>
              </a:rPr>
              <a:t>: _______________________________</a:t>
            </a:r>
          </a:p>
        </p:txBody>
      </p:sp>
      <p:sp>
        <p:nvSpPr>
          <p:cNvPr id="24" name="Textfeld 23">
            <a:extLst>
              <a:ext uri="{FF2B5EF4-FFF2-40B4-BE49-F238E27FC236}">
                <a16:creationId xmlns:a16="http://schemas.microsoft.com/office/drawing/2014/main" id="{38FE16AD-F19B-40A4-83A9-978727C06D91}"/>
              </a:ext>
            </a:extLst>
          </p:cNvPr>
          <p:cNvSpPr txBox="1">
            <a:spLocks noChangeArrowheads="1"/>
          </p:cNvSpPr>
          <p:nvPr/>
        </p:nvSpPr>
        <p:spPr bwMode="auto">
          <a:xfrm>
            <a:off x="6409859" y="1965529"/>
            <a:ext cx="655950" cy="43088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 JA </a:t>
            </a:r>
          </a:p>
        </p:txBody>
      </p:sp>
      <p:sp>
        <p:nvSpPr>
          <p:cNvPr id="26" name="Textfeld 25">
            <a:extLst>
              <a:ext uri="{FF2B5EF4-FFF2-40B4-BE49-F238E27FC236}">
                <a16:creationId xmlns:a16="http://schemas.microsoft.com/office/drawing/2014/main" id="{3A4ECE5D-6361-4E34-BCC3-3598C23C3B6D}"/>
              </a:ext>
            </a:extLst>
          </p:cNvPr>
          <p:cNvSpPr txBox="1">
            <a:spLocks noChangeArrowheads="1"/>
          </p:cNvSpPr>
          <p:nvPr/>
        </p:nvSpPr>
        <p:spPr bwMode="auto">
          <a:xfrm>
            <a:off x="7680176" y="1965529"/>
            <a:ext cx="772969" cy="43088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2200" b="0" i="0" u="none" strike="noStrike" kern="0" cap="none" spc="0" normalizeH="0" baseline="0" noProof="0" dirty="0">
                <a:ln>
                  <a:noFill/>
                </a:ln>
                <a:solidFill>
                  <a:srgbClr val="1F497D">
                    <a:lumMod val="60000"/>
                    <a:lumOff val="40000"/>
                  </a:srgbClr>
                </a:solidFill>
                <a:effectLst/>
                <a:uLnTx/>
                <a:uFillTx/>
                <a:latin typeface="Trebuchet MS" pitchFamily="34" charset="0"/>
              </a:rPr>
              <a:t>NEIN</a:t>
            </a:r>
          </a:p>
        </p:txBody>
      </p:sp>
      <p:pic>
        <p:nvPicPr>
          <p:cNvPr id="2" name="Grafik 1">
            <a:extLst>
              <a:ext uri="{FF2B5EF4-FFF2-40B4-BE49-F238E27FC236}">
                <a16:creationId xmlns:a16="http://schemas.microsoft.com/office/drawing/2014/main" id="{6F2A2CBF-143F-4393-9D8B-D74A467A6D56}"/>
              </a:ext>
            </a:extLst>
          </p:cNvPr>
          <p:cNvPicPr>
            <a:picLocks noChangeAspect="1"/>
          </p:cNvPicPr>
          <p:nvPr/>
        </p:nvPicPr>
        <p:blipFill>
          <a:blip r:embed="rId3"/>
          <a:stretch>
            <a:fillRect/>
          </a:stretch>
        </p:blipFill>
        <p:spPr>
          <a:xfrm>
            <a:off x="3656928" y="3289814"/>
            <a:ext cx="3231160" cy="1219306"/>
          </a:xfrm>
          <a:prstGeom prst="rect">
            <a:avLst/>
          </a:prstGeom>
        </p:spPr>
      </p:pic>
      <p:sp>
        <p:nvSpPr>
          <p:cNvPr id="14" name="Textfeld 36">
            <a:extLst>
              <a:ext uri="{FF2B5EF4-FFF2-40B4-BE49-F238E27FC236}">
                <a16:creationId xmlns:a16="http://schemas.microsoft.com/office/drawing/2014/main" id="{B684D135-0825-456E-8DB2-E402E7960116}"/>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06	</a:t>
            </a:r>
            <a:r>
              <a:rPr lang="de-DE" altLang="de-DE" sz="2200" b="1" dirty="0" err="1">
                <a:solidFill>
                  <a:schemeClr val="tx2">
                    <a:lumMod val="60000"/>
                    <a:lumOff val="40000"/>
                  </a:schemeClr>
                </a:solidFill>
                <a:latin typeface="Trebuchet MS" panose="020B0603020202020204" pitchFamily="34" charset="0"/>
                <a:ea typeface="+mj-ea"/>
                <a:cs typeface="+mj-cs"/>
              </a:rPr>
              <a:t>TuSa</a:t>
            </a:r>
            <a:r>
              <a:rPr lang="de-DE" altLang="de-DE" sz="2200" b="1" dirty="0">
                <a:solidFill>
                  <a:schemeClr val="tx2">
                    <a:lumMod val="60000"/>
                    <a:lumOff val="40000"/>
                  </a:schemeClr>
                </a:solidFill>
                <a:latin typeface="Trebuchet MS" panose="020B0603020202020204" pitchFamily="34" charset="0"/>
                <a:ea typeface="+mj-ea"/>
                <a:cs typeface="+mj-cs"/>
              </a:rPr>
              <a:t> 01 – Der Doppelpunkt	</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15" name="Textfeld 14">
            <a:extLst>
              <a:ext uri="{FF2B5EF4-FFF2-40B4-BE49-F238E27FC236}">
                <a16:creationId xmlns:a16="http://schemas.microsoft.com/office/drawing/2014/main" id="{A28131DF-ABC1-45F5-A039-74F6CB43E591}"/>
              </a:ext>
            </a:extLst>
          </p:cNvPr>
          <p:cNvSpPr txBox="1"/>
          <p:nvPr/>
        </p:nvSpPr>
        <p:spPr>
          <a:xfrm>
            <a:off x="260108" y="425423"/>
            <a:ext cx="8572195"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1800" b="1" i="0" u="none" strike="noStrike" kern="0" cap="none" spc="0" normalizeH="0" baseline="0" noProof="0" dirty="0">
                <a:ln>
                  <a:noFill/>
                </a:ln>
                <a:solidFill>
                  <a:srgbClr val="FF0000"/>
                </a:solidFill>
                <a:effectLst/>
                <a:uLnTx/>
                <a:uFillTx/>
                <a:latin typeface="Trebuchet MS" pitchFamily="34" charset="0"/>
              </a:rPr>
              <a:t>Kennzeichne die richtigen Antworten, fülle die Lücke, schreibe Beispiele!</a:t>
            </a:r>
          </a:p>
        </p:txBody>
      </p:sp>
      <p:sp>
        <p:nvSpPr>
          <p:cNvPr id="6" name="Textfeld 5">
            <a:extLst>
              <a:ext uri="{FF2B5EF4-FFF2-40B4-BE49-F238E27FC236}">
                <a16:creationId xmlns:a16="http://schemas.microsoft.com/office/drawing/2014/main" id="{D70C436C-A70B-412C-B0AC-8C9DB7A0C8BE}"/>
              </a:ext>
            </a:extLst>
          </p:cNvPr>
          <p:cNvSpPr txBox="1"/>
          <p:nvPr/>
        </p:nvSpPr>
        <p:spPr>
          <a:xfrm>
            <a:off x="190500" y="6724134"/>
            <a:ext cx="5408853"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 - Arbeitsblätter.pptx - Seite 7</a:t>
            </a:r>
          </a:p>
        </p:txBody>
      </p:sp>
      <p:sp>
        <p:nvSpPr>
          <p:cNvPr id="16" name="Rechteck 15">
            <a:extLst>
              <a:ext uri="{FF2B5EF4-FFF2-40B4-BE49-F238E27FC236}">
                <a16:creationId xmlns:a16="http://schemas.microsoft.com/office/drawing/2014/main" id="{19418789-0669-4C86-80F3-4F136854A69C}"/>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248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8</a:t>
            </a:fld>
            <a:endParaRPr lang="de-DE" dirty="0"/>
          </a:p>
        </p:txBody>
      </p:sp>
      <p:sp>
        <p:nvSpPr>
          <p:cNvPr id="19" name="Rechteck 18">
            <a:extLst>
              <a:ext uri="{FF2B5EF4-FFF2-40B4-BE49-F238E27FC236}">
                <a16:creationId xmlns:a16="http://schemas.microsoft.com/office/drawing/2014/main" id="{91533484-78EC-4998-99F1-95AA831B5A62}"/>
              </a:ext>
            </a:extLst>
          </p:cNvPr>
          <p:cNvSpPr/>
          <p:nvPr/>
        </p:nvSpPr>
        <p:spPr>
          <a:xfrm>
            <a:off x="179512" y="1322759"/>
            <a:ext cx="7272981" cy="4770537"/>
          </a:xfrm>
          <a:prstGeom prst="rect">
            <a:avLst/>
          </a:prstGeom>
        </p:spPr>
        <p:txBody>
          <a:bodyPr wrap="square">
            <a:spAutoFit/>
          </a:bodyPr>
          <a:lstStyle/>
          <a:p>
            <a:pPr lvl="0" fontAlgn="auto">
              <a:lnSpc>
                <a:spcPct val="150000"/>
              </a:lnSpc>
              <a:spcBef>
                <a:spcPts val="0"/>
              </a:spcBef>
              <a:spcAft>
                <a:spcPts val="1200"/>
              </a:spcAft>
              <a:defRPr/>
            </a:pPr>
            <a:r>
              <a:rPr lang="de-DE" sz="2800" kern="0" dirty="0">
                <a:latin typeface="Trebuchet MS" pitchFamily="34" charset="0"/>
              </a:rPr>
              <a:t>schnell Freunde</a:t>
            </a:r>
          </a:p>
          <a:p>
            <a:pPr lvl="0" fontAlgn="auto">
              <a:lnSpc>
                <a:spcPct val="150000"/>
              </a:lnSpc>
              <a:spcBef>
                <a:spcPts val="0"/>
              </a:spcBef>
              <a:spcAft>
                <a:spcPts val="1200"/>
              </a:spcAft>
              <a:defRPr/>
            </a:pPr>
            <a:r>
              <a:rPr lang="de-DE" sz="2800" kern="0" dirty="0">
                <a:latin typeface="Trebuchet MS" pitchFamily="34" charset="0"/>
              </a:rPr>
              <a:t>der scheue Tim ist neu in der Klasse. er kommt von weit her. seine Eltern hatten Erfolg im Ausland. neben Tim sitzt der nette Tom. er hilft Tim. „willst du mein Freund werden?“, Fragt Tom den Tim. der freut sich. kurz gesagt: Schnell Freunde!</a:t>
            </a:r>
          </a:p>
        </p:txBody>
      </p:sp>
      <p:sp>
        <p:nvSpPr>
          <p:cNvPr id="7" name="Textfeld 36">
            <a:extLst>
              <a:ext uri="{FF2B5EF4-FFF2-40B4-BE49-F238E27FC236}">
                <a16:creationId xmlns:a16="http://schemas.microsoft.com/office/drawing/2014/main" id="{6666B935-B158-4490-A565-04DFBC927069}"/>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07	</a:t>
            </a:r>
            <a:r>
              <a:rPr lang="de-DE" altLang="de-DE" sz="2200" b="1" dirty="0" err="1">
                <a:solidFill>
                  <a:schemeClr val="tx2">
                    <a:lumMod val="60000"/>
                    <a:lumOff val="40000"/>
                  </a:schemeClr>
                </a:solidFill>
                <a:latin typeface="Trebuchet MS" panose="020B0603020202020204" pitchFamily="34" charset="0"/>
                <a:ea typeface="+mj-ea"/>
                <a:cs typeface="+mj-cs"/>
              </a:rPr>
              <a:t>TuSa</a:t>
            </a:r>
            <a:r>
              <a:rPr lang="de-DE" altLang="de-DE" sz="2200" b="1" dirty="0">
                <a:solidFill>
                  <a:schemeClr val="tx2">
                    <a:lumMod val="60000"/>
                    <a:lumOff val="40000"/>
                  </a:schemeClr>
                </a:solidFill>
                <a:latin typeface="Trebuchet MS" panose="020B0603020202020204" pitchFamily="34" charset="0"/>
                <a:ea typeface="+mj-ea"/>
                <a:cs typeface="+mj-cs"/>
              </a:rPr>
              <a:t> 01 - Du bist der Lehrer, korrigiere die Fehler!</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8" name="Textfeld 7">
            <a:extLst>
              <a:ext uri="{FF2B5EF4-FFF2-40B4-BE49-F238E27FC236}">
                <a16:creationId xmlns:a16="http://schemas.microsoft.com/office/drawing/2014/main" id="{3112EFA6-1D8F-446F-A034-84FA46DF9CB4}"/>
              </a:ext>
            </a:extLst>
          </p:cNvPr>
          <p:cNvSpPr txBox="1"/>
          <p:nvPr/>
        </p:nvSpPr>
        <p:spPr>
          <a:xfrm>
            <a:off x="260108" y="425423"/>
            <a:ext cx="7564083"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1800" b="1" i="0" u="none" strike="noStrike" kern="0" cap="none" spc="0" normalizeH="0" baseline="0" noProof="0" dirty="0">
                <a:ln>
                  <a:noFill/>
                </a:ln>
                <a:solidFill>
                  <a:srgbClr val="FF0000"/>
                </a:solidFill>
                <a:effectLst/>
                <a:uLnTx/>
                <a:uFillTx/>
                <a:latin typeface="Trebuchet MS" pitchFamily="34" charset="0"/>
              </a:rPr>
              <a:t>Streiche die falschen Wörter durch und schreibe sie richtig darüber!</a:t>
            </a:r>
          </a:p>
        </p:txBody>
      </p:sp>
      <p:sp>
        <p:nvSpPr>
          <p:cNvPr id="2" name="Textfeld 1">
            <a:extLst>
              <a:ext uri="{FF2B5EF4-FFF2-40B4-BE49-F238E27FC236}">
                <a16:creationId xmlns:a16="http://schemas.microsoft.com/office/drawing/2014/main" id="{41613241-98AC-4CD0-8439-C0898D9A3D6B}"/>
              </a:ext>
            </a:extLst>
          </p:cNvPr>
          <p:cNvSpPr txBox="1"/>
          <p:nvPr/>
        </p:nvSpPr>
        <p:spPr>
          <a:xfrm>
            <a:off x="190500" y="6724134"/>
            <a:ext cx="5408853"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Übungen\Rechtschreibförderung\Text- und Satzanfang\Text- und Satzanfang 01 Grundlage - Arbeitsblätter.pptx - Seite 8</a:t>
            </a:r>
          </a:p>
        </p:txBody>
      </p:sp>
      <p:sp>
        <p:nvSpPr>
          <p:cNvPr id="9" name="Rechteck 8">
            <a:extLst>
              <a:ext uri="{FF2B5EF4-FFF2-40B4-BE49-F238E27FC236}">
                <a16:creationId xmlns:a16="http://schemas.microsoft.com/office/drawing/2014/main" id="{9E7AD7CC-B653-4D7F-8835-90FDDDC8A205}"/>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0380400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Z2 Lesekoch Mastervorlag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Z2 Lesekoch Mastervorlage</Template>
  <TotalTime>0</TotalTime>
  <Words>764</Words>
  <Application>Microsoft Office PowerPoint</Application>
  <PresentationFormat>Breitbild</PresentationFormat>
  <Paragraphs>89</Paragraphs>
  <Slides>8</Slides>
  <Notes>7</Notes>
  <HiddenSlides>0</HiddenSlides>
  <MMClips>0</MMClips>
  <ScaleCrop>false</ScaleCrop>
  <HeadingPairs>
    <vt:vector size="6" baseType="variant">
      <vt:variant>
        <vt:lpstr>Verwendete Schriftarten</vt:lpstr>
      </vt:variant>
      <vt:variant>
        <vt:i4>3</vt:i4>
      </vt:variant>
      <vt:variant>
        <vt:lpstr>Design</vt:lpstr>
      </vt:variant>
      <vt:variant>
        <vt:i4>7</vt:i4>
      </vt:variant>
      <vt:variant>
        <vt:lpstr>Folientitel</vt:lpstr>
      </vt:variant>
      <vt:variant>
        <vt:i4>8</vt:i4>
      </vt:variant>
    </vt:vector>
  </HeadingPairs>
  <TitlesOfParts>
    <vt:vector size="18" baseType="lpstr">
      <vt:lpstr>Arial</vt:lpstr>
      <vt:lpstr>Calibri</vt:lpstr>
      <vt:lpstr>Trebuchet MS</vt:lpstr>
      <vt:lpstr>Z2 Lesekoch Mastervorlage</vt:lpstr>
      <vt:lpstr>5_Benutzerdefiniertes Design</vt:lpstr>
      <vt:lpstr>4_Benutzerdefiniertes Design</vt:lpstr>
      <vt:lpstr>3_Benutzerdefiniertes Design</vt:lpstr>
      <vt:lpstr>2_Benutzerdefiniertes Design</vt:lpstr>
      <vt:lpstr>1_Benutzerdefiniertes Design</vt:lpstr>
      <vt:lpstr>Benutzerdefiniertes Design</vt:lpstr>
      <vt:lpstr> Text- und Satzanfang        Name: _______________________  Klasse: ______ </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Rudolph</dc:creator>
  <cp:lastModifiedBy>Siegbert Rudolph</cp:lastModifiedBy>
  <cp:revision>2552</cp:revision>
  <cp:lastPrinted>2024-04-24T10:58:12Z</cp:lastPrinted>
  <dcterms:created xsi:type="dcterms:W3CDTF">2012-08-26T07:44:46Z</dcterms:created>
  <dcterms:modified xsi:type="dcterms:W3CDTF">2024-04-24T10:58:20Z</dcterms:modified>
</cp:coreProperties>
</file>