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1"/>
  </p:notesMasterIdLst>
  <p:sldIdLst>
    <p:sldId id="696" r:id="rId8"/>
    <p:sldId id="637" r:id="rId9"/>
    <p:sldId id="803" r:id="rId10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E6369D-5130-43C4-A909-4EAA69F5206C}" v="1" dt="2024-04-24T11:00:14.3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390" autoAdjust="0"/>
    <p:restoredTop sz="94692" autoAdjust="0"/>
  </p:normalViewPr>
  <p:slideViewPr>
    <p:cSldViewPr>
      <p:cViewPr varScale="1">
        <p:scale>
          <a:sx n="106" d="100"/>
          <a:sy n="106" d="100"/>
        </p:scale>
        <p:origin x="594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3CE6369D-5130-43C4-A909-4EAA69F5206C}"/>
    <pc:docChg chg="modNotesMaster">
      <pc:chgData name="Siegbert Rudolph" userId="2af4d44886c067cc" providerId="LiveId" clId="{3CE6369D-5130-43C4-A909-4EAA69F5206C}" dt="2024-04-24T11:00:14.353" v="0"/>
      <pc:docMkLst>
        <pc:docMk/>
      </pc:docMkLst>
    </pc:docChg>
  </pc:docChgLst>
  <pc:docChgLst>
    <pc:chgData name="Siegbert Rudolph" userId="2af4d44886c067cc" providerId="LiveId" clId="{3A23AC62-B5E3-4F89-A1D6-233A3227F5E8}"/>
    <pc:docChg chg="custSel addSld delSld modSld">
      <pc:chgData name="Siegbert Rudolph" userId="2af4d44886c067cc" providerId="LiveId" clId="{3A23AC62-B5E3-4F89-A1D6-233A3227F5E8}" dt="2021-09-04T10:10:02.408" v="188" actId="47"/>
      <pc:docMkLst>
        <pc:docMk/>
      </pc:docMkLst>
      <pc:sldChg chg="del">
        <pc:chgData name="Siegbert Rudolph" userId="2af4d44886c067cc" providerId="LiveId" clId="{3A23AC62-B5E3-4F89-A1D6-233A3227F5E8}" dt="2021-09-01T13:49:14.174" v="154" actId="47"/>
        <pc:sldMkLst>
          <pc:docMk/>
          <pc:sldMk cId="1373295691" sldId="636"/>
        </pc:sldMkLst>
      </pc:sldChg>
      <pc:sldChg chg="addSp delSp modSp mod delAnim modAnim">
        <pc:chgData name="Siegbert Rudolph" userId="2af4d44886c067cc" providerId="LiveId" clId="{3A23AC62-B5E3-4F89-A1D6-233A3227F5E8}" dt="2021-09-01T13:52:55.963" v="165" actId="1076"/>
        <pc:sldMkLst>
          <pc:docMk/>
          <pc:sldMk cId="243051450" sldId="637"/>
        </pc:sldMkLst>
        <pc:spChg chg="mod">
          <ac:chgData name="Siegbert Rudolph" userId="2af4d44886c067cc" providerId="LiveId" clId="{3A23AC62-B5E3-4F89-A1D6-233A3227F5E8}" dt="2021-09-01T13:52:55.963" v="165" actId="1076"/>
          <ac:spMkLst>
            <pc:docMk/>
            <pc:sldMk cId="243051450" sldId="637"/>
            <ac:spMk id="2" creationId="{F81D22D1-7686-4753-87FB-04AEF308CA11}"/>
          </ac:spMkLst>
        </pc:spChg>
        <pc:spChg chg="mod">
          <ac:chgData name="Siegbert Rudolph" userId="2af4d44886c067cc" providerId="LiveId" clId="{3A23AC62-B5E3-4F89-A1D6-233A3227F5E8}" dt="2021-09-01T13:48:20.294" v="82" actId="6549"/>
          <ac:spMkLst>
            <pc:docMk/>
            <pc:sldMk cId="243051450" sldId="637"/>
            <ac:spMk id="4" creationId="{6FA7323E-22D2-4271-8308-4C497DCD0D47}"/>
          </ac:spMkLst>
        </pc:spChg>
        <pc:spChg chg="mod">
          <ac:chgData name="Siegbert Rudolph" userId="2af4d44886c067cc" providerId="LiveId" clId="{3A23AC62-B5E3-4F89-A1D6-233A3227F5E8}" dt="2021-09-01T13:48:42.930" v="153" actId="14100"/>
          <ac:spMkLst>
            <pc:docMk/>
            <pc:sldMk cId="243051450" sldId="637"/>
            <ac:spMk id="5" creationId="{2D03B394-CF9B-4107-B269-9FB9700DE8AC}"/>
          </ac:spMkLst>
        </pc:spChg>
        <pc:spChg chg="add mod">
          <ac:chgData name="Siegbert Rudolph" userId="2af4d44886c067cc" providerId="LiveId" clId="{3A23AC62-B5E3-4F89-A1D6-233A3227F5E8}" dt="2021-09-01T13:48:15.608" v="81" actId="1036"/>
          <ac:spMkLst>
            <pc:docMk/>
            <pc:sldMk cId="243051450" sldId="637"/>
            <ac:spMk id="6" creationId="{B29CB731-E275-4DDF-A82F-AE60C16E7782}"/>
          </ac:spMkLst>
        </pc:spChg>
        <pc:spChg chg="add del mod">
          <ac:chgData name="Siegbert Rudolph" userId="2af4d44886c067cc" providerId="LiveId" clId="{3A23AC62-B5E3-4F89-A1D6-233A3227F5E8}" dt="2021-09-01T13:47:27.334" v="71" actId="478"/>
          <ac:spMkLst>
            <pc:docMk/>
            <pc:sldMk cId="243051450" sldId="637"/>
            <ac:spMk id="7" creationId="{47DDAA11-C644-49EC-9498-B558722506F7}"/>
          </ac:spMkLst>
        </pc:spChg>
        <pc:spChg chg="add del mod">
          <ac:chgData name="Siegbert Rudolph" userId="2af4d44886c067cc" providerId="LiveId" clId="{3A23AC62-B5E3-4F89-A1D6-233A3227F5E8}" dt="2021-09-01T13:48:03.250" v="74" actId="478"/>
          <ac:spMkLst>
            <pc:docMk/>
            <pc:sldMk cId="243051450" sldId="637"/>
            <ac:spMk id="8" creationId="{DEE5D156-D343-4D95-AC67-B297644036D9}"/>
          </ac:spMkLst>
        </pc:spChg>
        <pc:spChg chg="add del mod">
          <ac:chgData name="Siegbert Rudolph" userId="2af4d44886c067cc" providerId="LiveId" clId="{3A23AC62-B5E3-4F89-A1D6-233A3227F5E8}" dt="2021-09-01T13:47:27.334" v="71" actId="478"/>
          <ac:spMkLst>
            <pc:docMk/>
            <pc:sldMk cId="243051450" sldId="637"/>
            <ac:spMk id="9" creationId="{66A6E499-1AC3-4F5C-86B3-9B15ED9CBB85}"/>
          </ac:spMkLst>
        </pc:spChg>
        <pc:spChg chg="add del mod">
          <ac:chgData name="Siegbert Rudolph" userId="2af4d44886c067cc" providerId="LiveId" clId="{3A23AC62-B5E3-4F89-A1D6-233A3227F5E8}" dt="2021-09-01T13:48:03.250" v="74" actId="478"/>
          <ac:spMkLst>
            <pc:docMk/>
            <pc:sldMk cId="243051450" sldId="637"/>
            <ac:spMk id="10" creationId="{0EE33ACF-A63D-4291-992D-41735AC0AFF5}"/>
          </ac:spMkLst>
        </pc:spChg>
        <pc:spChg chg="add del mod">
          <ac:chgData name="Siegbert Rudolph" userId="2af4d44886c067cc" providerId="LiveId" clId="{3A23AC62-B5E3-4F89-A1D6-233A3227F5E8}" dt="2021-09-01T13:47:27.334" v="71" actId="478"/>
          <ac:spMkLst>
            <pc:docMk/>
            <pc:sldMk cId="243051450" sldId="637"/>
            <ac:spMk id="11" creationId="{8CFE7A7E-8A43-4EF6-9050-5DDA46B948EE}"/>
          </ac:spMkLst>
        </pc:spChg>
        <pc:spChg chg="add del mod">
          <ac:chgData name="Siegbert Rudolph" userId="2af4d44886c067cc" providerId="LiveId" clId="{3A23AC62-B5E3-4F89-A1D6-233A3227F5E8}" dt="2021-09-01T13:48:07.077" v="75" actId="478"/>
          <ac:spMkLst>
            <pc:docMk/>
            <pc:sldMk cId="243051450" sldId="637"/>
            <ac:spMk id="12" creationId="{EE67AA79-E6BF-4EA3-8B32-A24C40EE1831}"/>
          </ac:spMkLst>
        </pc:spChg>
        <pc:spChg chg="add del mod">
          <ac:chgData name="Siegbert Rudolph" userId="2af4d44886c067cc" providerId="LiveId" clId="{3A23AC62-B5E3-4F89-A1D6-233A3227F5E8}" dt="2021-09-01T13:47:27.334" v="71" actId="478"/>
          <ac:spMkLst>
            <pc:docMk/>
            <pc:sldMk cId="243051450" sldId="637"/>
            <ac:spMk id="13" creationId="{A3D507E4-35C2-41DF-B569-8819E029D4D6}"/>
          </ac:spMkLst>
        </pc:spChg>
        <pc:spChg chg="add del mod">
          <ac:chgData name="Siegbert Rudolph" userId="2af4d44886c067cc" providerId="LiveId" clId="{3A23AC62-B5E3-4F89-A1D6-233A3227F5E8}" dt="2021-09-01T13:48:03.250" v="74" actId="478"/>
          <ac:spMkLst>
            <pc:docMk/>
            <pc:sldMk cId="243051450" sldId="637"/>
            <ac:spMk id="14" creationId="{59D8F5BC-A93E-4D20-B606-F115FDF7C4FA}"/>
          </ac:spMkLst>
        </pc:spChg>
        <pc:spChg chg="add del mod">
          <ac:chgData name="Siegbert Rudolph" userId="2af4d44886c067cc" providerId="LiveId" clId="{3A23AC62-B5E3-4F89-A1D6-233A3227F5E8}" dt="2021-09-01T13:47:27.334" v="71" actId="478"/>
          <ac:spMkLst>
            <pc:docMk/>
            <pc:sldMk cId="243051450" sldId="637"/>
            <ac:spMk id="15" creationId="{AAC66D50-22B1-4A63-A887-3B61A895A20C}"/>
          </ac:spMkLst>
        </pc:spChg>
        <pc:spChg chg="add del mod">
          <ac:chgData name="Siegbert Rudolph" userId="2af4d44886c067cc" providerId="LiveId" clId="{3A23AC62-B5E3-4F89-A1D6-233A3227F5E8}" dt="2021-09-01T13:48:03.250" v="74" actId="478"/>
          <ac:spMkLst>
            <pc:docMk/>
            <pc:sldMk cId="243051450" sldId="637"/>
            <ac:spMk id="16" creationId="{765695A6-5C58-495E-B024-85E941D410AC}"/>
          </ac:spMkLst>
        </pc:spChg>
        <pc:spChg chg="add del mod">
          <ac:chgData name="Siegbert Rudolph" userId="2af4d44886c067cc" providerId="LiveId" clId="{3A23AC62-B5E3-4F89-A1D6-233A3227F5E8}" dt="2021-09-01T13:47:27.334" v="71" actId="478"/>
          <ac:spMkLst>
            <pc:docMk/>
            <pc:sldMk cId="243051450" sldId="637"/>
            <ac:spMk id="17" creationId="{17C64256-5D9F-4871-923E-0B3AE600ADA1}"/>
          </ac:spMkLst>
        </pc:spChg>
        <pc:spChg chg="add del mod">
          <ac:chgData name="Siegbert Rudolph" userId="2af4d44886c067cc" providerId="LiveId" clId="{3A23AC62-B5E3-4F89-A1D6-233A3227F5E8}" dt="2021-09-01T13:48:03.250" v="74" actId="478"/>
          <ac:spMkLst>
            <pc:docMk/>
            <pc:sldMk cId="243051450" sldId="637"/>
            <ac:spMk id="18" creationId="{5F4FC07B-1ADF-4A0A-9988-197B19B7F20E}"/>
          </ac:spMkLst>
        </pc:spChg>
        <pc:spChg chg="add del mod">
          <ac:chgData name="Siegbert Rudolph" userId="2af4d44886c067cc" providerId="LiveId" clId="{3A23AC62-B5E3-4F89-A1D6-233A3227F5E8}" dt="2021-09-01T13:47:27.334" v="71" actId="478"/>
          <ac:spMkLst>
            <pc:docMk/>
            <pc:sldMk cId="243051450" sldId="637"/>
            <ac:spMk id="19" creationId="{A2F82804-6BEE-4B07-AE2A-7B3234A65E97}"/>
          </ac:spMkLst>
        </pc:spChg>
        <pc:spChg chg="add del mod">
          <ac:chgData name="Siegbert Rudolph" userId="2af4d44886c067cc" providerId="LiveId" clId="{3A23AC62-B5E3-4F89-A1D6-233A3227F5E8}" dt="2021-09-01T13:48:03.250" v="74" actId="478"/>
          <ac:spMkLst>
            <pc:docMk/>
            <pc:sldMk cId="243051450" sldId="637"/>
            <ac:spMk id="20" creationId="{D898F13C-0BC7-453B-AD25-63AC9A962AE7}"/>
          </ac:spMkLst>
        </pc:spChg>
        <pc:spChg chg="add del mod">
          <ac:chgData name="Siegbert Rudolph" userId="2af4d44886c067cc" providerId="LiveId" clId="{3A23AC62-B5E3-4F89-A1D6-233A3227F5E8}" dt="2021-09-01T13:47:27.334" v="71" actId="478"/>
          <ac:spMkLst>
            <pc:docMk/>
            <pc:sldMk cId="243051450" sldId="637"/>
            <ac:spMk id="21" creationId="{6F1F2DA6-B556-42A1-BE89-E7263DD754F7}"/>
          </ac:spMkLst>
        </pc:spChg>
        <pc:spChg chg="add del mod">
          <ac:chgData name="Siegbert Rudolph" userId="2af4d44886c067cc" providerId="LiveId" clId="{3A23AC62-B5E3-4F89-A1D6-233A3227F5E8}" dt="2021-09-01T13:48:07.077" v="75" actId="478"/>
          <ac:spMkLst>
            <pc:docMk/>
            <pc:sldMk cId="243051450" sldId="637"/>
            <ac:spMk id="22" creationId="{C7012BD8-2E5A-4D1C-B706-1C730F19C4CD}"/>
          </ac:spMkLst>
        </pc:spChg>
        <pc:spChg chg="add del mod">
          <ac:chgData name="Siegbert Rudolph" userId="2af4d44886c067cc" providerId="LiveId" clId="{3A23AC62-B5E3-4F89-A1D6-233A3227F5E8}" dt="2021-09-01T13:47:27.334" v="71" actId="478"/>
          <ac:spMkLst>
            <pc:docMk/>
            <pc:sldMk cId="243051450" sldId="637"/>
            <ac:spMk id="23" creationId="{C655CDF8-5D8D-43D4-8B09-23325B3CF9FE}"/>
          </ac:spMkLst>
        </pc:spChg>
        <pc:spChg chg="add del mod">
          <ac:chgData name="Siegbert Rudolph" userId="2af4d44886c067cc" providerId="LiveId" clId="{3A23AC62-B5E3-4F89-A1D6-233A3227F5E8}" dt="2021-09-01T13:48:03.250" v="74" actId="478"/>
          <ac:spMkLst>
            <pc:docMk/>
            <pc:sldMk cId="243051450" sldId="637"/>
            <ac:spMk id="24" creationId="{60D212A5-191A-44E7-AFA2-F995486E6315}"/>
          </ac:spMkLst>
        </pc:spChg>
        <pc:spChg chg="add del mod">
          <ac:chgData name="Siegbert Rudolph" userId="2af4d44886c067cc" providerId="LiveId" clId="{3A23AC62-B5E3-4F89-A1D6-233A3227F5E8}" dt="2021-09-01T13:48:03.250" v="74" actId="478"/>
          <ac:spMkLst>
            <pc:docMk/>
            <pc:sldMk cId="243051450" sldId="637"/>
            <ac:spMk id="25" creationId="{1DEA8827-9298-4AC5-A676-064060F54C98}"/>
          </ac:spMkLst>
        </pc:spChg>
        <pc:spChg chg="add del mod">
          <ac:chgData name="Siegbert Rudolph" userId="2af4d44886c067cc" providerId="LiveId" clId="{3A23AC62-B5E3-4F89-A1D6-233A3227F5E8}" dt="2021-09-01T13:48:03.250" v="74" actId="478"/>
          <ac:spMkLst>
            <pc:docMk/>
            <pc:sldMk cId="243051450" sldId="637"/>
            <ac:spMk id="26" creationId="{BE27923A-0A3F-401F-9CFD-1007FD7CCBD6}"/>
          </ac:spMkLst>
        </pc:spChg>
        <pc:spChg chg="add del mod">
          <ac:chgData name="Siegbert Rudolph" userId="2af4d44886c067cc" providerId="LiveId" clId="{3A23AC62-B5E3-4F89-A1D6-233A3227F5E8}" dt="2021-09-01T13:48:03.250" v="74" actId="478"/>
          <ac:spMkLst>
            <pc:docMk/>
            <pc:sldMk cId="243051450" sldId="637"/>
            <ac:spMk id="27" creationId="{E3AD86C7-814C-4E39-A78F-98BA70BCC6D5}"/>
          </ac:spMkLst>
        </pc:spChg>
        <pc:spChg chg="add del mod">
          <ac:chgData name="Siegbert Rudolph" userId="2af4d44886c067cc" providerId="LiveId" clId="{3A23AC62-B5E3-4F89-A1D6-233A3227F5E8}" dt="2021-09-01T13:48:07.077" v="75" actId="478"/>
          <ac:spMkLst>
            <pc:docMk/>
            <pc:sldMk cId="243051450" sldId="637"/>
            <ac:spMk id="28" creationId="{46839099-E120-475D-90C2-0D1F4734E517}"/>
          </ac:spMkLst>
        </pc:spChg>
        <pc:spChg chg="add del mod">
          <ac:chgData name="Siegbert Rudolph" userId="2af4d44886c067cc" providerId="LiveId" clId="{3A23AC62-B5E3-4F89-A1D6-233A3227F5E8}" dt="2021-09-01T13:48:07.077" v="75" actId="478"/>
          <ac:spMkLst>
            <pc:docMk/>
            <pc:sldMk cId="243051450" sldId="637"/>
            <ac:spMk id="29" creationId="{90362034-4619-4DE3-9DD7-72CB6B2BAAF1}"/>
          </ac:spMkLst>
        </pc:spChg>
        <pc:spChg chg="add del mod">
          <ac:chgData name="Siegbert Rudolph" userId="2af4d44886c067cc" providerId="LiveId" clId="{3A23AC62-B5E3-4F89-A1D6-233A3227F5E8}" dt="2021-09-01T13:48:03.250" v="74" actId="478"/>
          <ac:spMkLst>
            <pc:docMk/>
            <pc:sldMk cId="243051450" sldId="637"/>
            <ac:spMk id="30" creationId="{2D7AD32E-B722-4F7F-8790-4B78CB3248EE}"/>
          </ac:spMkLst>
        </pc:spChg>
        <pc:spChg chg="add del mod">
          <ac:chgData name="Siegbert Rudolph" userId="2af4d44886c067cc" providerId="LiveId" clId="{3A23AC62-B5E3-4F89-A1D6-233A3227F5E8}" dt="2021-09-01T13:48:03.250" v="74" actId="478"/>
          <ac:spMkLst>
            <pc:docMk/>
            <pc:sldMk cId="243051450" sldId="637"/>
            <ac:spMk id="31" creationId="{CA7FDA50-336E-4BAA-A8FC-15FB3DEB1572}"/>
          </ac:spMkLst>
        </pc:spChg>
        <pc:spChg chg="add del mod">
          <ac:chgData name="Siegbert Rudolph" userId="2af4d44886c067cc" providerId="LiveId" clId="{3A23AC62-B5E3-4F89-A1D6-233A3227F5E8}" dt="2021-09-01T13:48:03.250" v="74" actId="478"/>
          <ac:spMkLst>
            <pc:docMk/>
            <pc:sldMk cId="243051450" sldId="637"/>
            <ac:spMk id="32" creationId="{FD620C39-73EB-4D87-BADF-8C43FE116FBE}"/>
          </ac:spMkLst>
        </pc:spChg>
        <pc:spChg chg="add del mod">
          <ac:chgData name="Siegbert Rudolph" userId="2af4d44886c067cc" providerId="LiveId" clId="{3A23AC62-B5E3-4F89-A1D6-233A3227F5E8}" dt="2021-09-01T13:48:03.250" v="74" actId="478"/>
          <ac:spMkLst>
            <pc:docMk/>
            <pc:sldMk cId="243051450" sldId="637"/>
            <ac:spMk id="33" creationId="{251220F6-7E1F-4972-8B85-4C7C1DFD20E9}"/>
          </ac:spMkLst>
        </pc:spChg>
      </pc:sldChg>
      <pc:sldChg chg="delSp modSp mod">
        <pc:chgData name="Siegbert Rudolph" userId="2af4d44886c067cc" providerId="LiveId" clId="{3A23AC62-B5E3-4F89-A1D6-233A3227F5E8}" dt="2021-09-01T13:52:55.963" v="160" actId="1076"/>
        <pc:sldMkLst>
          <pc:docMk/>
          <pc:sldMk cId="0" sldId="696"/>
        </pc:sldMkLst>
        <pc:spChg chg="del">
          <ac:chgData name="Siegbert Rudolph" userId="2af4d44886c067cc" providerId="LiveId" clId="{3A23AC62-B5E3-4F89-A1D6-233A3227F5E8}" dt="2021-09-01T13:52:55.963" v="155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3A23AC62-B5E3-4F89-A1D6-233A3227F5E8}" dt="2021-09-01T13:52:55.963" v="160" actId="1076"/>
          <ac:spMkLst>
            <pc:docMk/>
            <pc:sldMk cId="0" sldId="696"/>
            <ac:spMk id="5" creationId="{BE1D0E9C-05EE-41C5-A5FD-660A792456DC}"/>
          </ac:spMkLst>
        </pc:spChg>
      </pc:sldChg>
      <pc:sldChg chg="del">
        <pc:chgData name="Siegbert Rudolph" userId="2af4d44886c067cc" providerId="LiveId" clId="{3A23AC62-B5E3-4F89-A1D6-233A3227F5E8}" dt="2021-09-01T13:47:53.705" v="73" actId="47"/>
        <pc:sldMkLst>
          <pc:docMk/>
          <pc:sldMk cId="1547346025" sldId="801"/>
        </pc:sldMkLst>
      </pc:sldChg>
      <pc:sldChg chg="addSp delSp modSp del mod delAnim modAnim">
        <pc:chgData name="Siegbert Rudolph" userId="2af4d44886c067cc" providerId="LiveId" clId="{3A23AC62-B5E3-4F89-A1D6-233A3227F5E8}" dt="2021-09-04T10:10:02.408" v="188" actId="47"/>
        <pc:sldMkLst>
          <pc:docMk/>
          <pc:sldMk cId="2875704939" sldId="802"/>
        </pc:sldMkLst>
        <pc:spChg chg="mod">
          <ac:chgData name="Siegbert Rudolph" userId="2af4d44886c067cc" providerId="LiveId" clId="{3A23AC62-B5E3-4F89-A1D6-233A3227F5E8}" dt="2021-09-01T13:52:55.978" v="170" actId="1076"/>
          <ac:spMkLst>
            <pc:docMk/>
            <pc:sldMk cId="2875704939" sldId="802"/>
            <ac:spMk id="2" creationId="{DF075EB4-C5A3-4F74-9C8A-89AFCB69B1C5}"/>
          </ac:spMkLst>
        </pc:spChg>
        <pc:spChg chg="mod">
          <ac:chgData name="Siegbert Rudolph" userId="2af4d44886c067cc" providerId="LiveId" clId="{3A23AC62-B5E3-4F89-A1D6-233A3227F5E8}" dt="2021-09-01T13:35:31.512" v="18" actId="20577"/>
          <ac:spMkLst>
            <pc:docMk/>
            <pc:sldMk cId="2875704939" sldId="802"/>
            <ac:spMk id="4" creationId="{50C375F1-1F36-4CAD-B9A7-F80C930E01BD}"/>
          </ac:spMkLst>
        </pc:spChg>
        <pc:spChg chg="add del mod">
          <ac:chgData name="Siegbert Rudolph" userId="2af4d44886c067cc" providerId="LiveId" clId="{3A23AC62-B5E3-4F89-A1D6-233A3227F5E8}" dt="2021-09-04T10:08:46.808" v="175" actId="478"/>
          <ac:spMkLst>
            <pc:docMk/>
            <pc:sldMk cId="2875704939" sldId="802"/>
            <ac:spMk id="5" creationId="{0C3C276E-B5F1-47DF-8252-684144CCAD41}"/>
          </ac:spMkLst>
        </pc:spChg>
        <pc:spChg chg="mod">
          <ac:chgData name="Siegbert Rudolph" userId="2af4d44886c067cc" providerId="LiveId" clId="{3A23AC62-B5E3-4F89-A1D6-233A3227F5E8}" dt="2021-09-01T13:40:39.828" v="28"/>
          <ac:spMkLst>
            <pc:docMk/>
            <pc:sldMk cId="2875704939" sldId="802"/>
            <ac:spMk id="6" creationId="{5D7F04D4-EBC8-45E9-BB7A-D004F57CADF4}"/>
          </ac:spMkLst>
        </pc:spChg>
        <pc:spChg chg="add mod">
          <ac:chgData name="Siegbert Rudolph" userId="2af4d44886c067cc" providerId="LiveId" clId="{3A23AC62-B5E3-4F89-A1D6-233A3227F5E8}" dt="2021-09-01T13:47:36.426" v="72" actId="207"/>
          <ac:spMkLst>
            <pc:docMk/>
            <pc:sldMk cId="2875704939" sldId="802"/>
            <ac:spMk id="7" creationId="{75E6B1AF-96D3-43F8-B153-AF015D72AD84}"/>
          </ac:spMkLst>
        </pc:spChg>
        <pc:spChg chg="add del mod">
          <ac:chgData name="Siegbert Rudolph" userId="2af4d44886c067cc" providerId="LiveId" clId="{3A23AC62-B5E3-4F89-A1D6-233A3227F5E8}" dt="2021-09-04T10:08:53.603" v="176" actId="21"/>
          <ac:spMkLst>
            <pc:docMk/>
            <pc:sldMk cId="2875704939" sldId="802"/>
            <ac:spMk id="8" creationId="{AE45F8E4-954D-4840-B554-9C3A83E67E8F}"/>
          </ac:spMkLst>
        </pc:spChg>
        <pc:spChg chg="add mod">
          <ac:chgData name="Siegbert Rudolph" userId="2af4d44886c067cc" providerId="LiveId" clId="{3A23AC62-B5E3-4F89-A1D6-233A3227F5E8}" dt="2021-09-01T13:47:36.426" v="72" actId="207"/>
          <ac:spMkLst>
            <pc:docMk/>
            <pc:sldMk cId="2875704939" sldId="802"/>
            <ac:spMk id="9" creationId="{4C4CBCE6-CDED-4EE5-BAA0-6B0484AC9A9C}"/>
          </ac:spMkLst>
        </pc:spChg>
        <pc:spChg chg="add del mod">
          <ac:chgData name="Siegbert Rudolph" userId="2af4d44886c067cc" providerId="LiveId" clId="{3A23AC62-B5E3-4F89-A1D6-233A3227F5E8}" dt="2021-09-04T10:08:53.603" v="176" actId="21"/>
          <ac:spMkLst>
            <pc:docMk/>
            <pc:sldMk cId="2875704939" sldId="802"/>
            <ac:spMk id="10" creationId="{61A42E2A-FFF3-4937-A513-5B0D731EBBEE}"/>
          </ac:spMkLst>
        </pc:spChg>
        <pc:spChg chg="add mod">
          <ac:chgData name="Siegbert Rudolph" userId="2af4d44886c067cc" providerId="LiveId" clId="{3A23AC62-B5E3-4F89-A1D6-233A3227F5E8}" dt="2021-09-01T13:47:36.426" v="72" actId="207"/>
          <ac:spMkLst>
            <pc:docMk/>
            <pc:sldMk cId="2875704939" sldId="802"/>
            <ac:spMk id="11" creationId="{01574F99-320F-4C5F-9707-A19DD6F1C4AC}"/>
          </ac:spMkLst>
        </pc:spChg>
        <pc:spChg chg="add del mod">
          <ac:chgData name="Siegbert Rudolph" userId="2af4d44886c067cc" providerId="LiveId" clId="{3A23AC62-B5E3-4F89-A1D6-233A3227F5E8}" dt="2021-09-04T10:08:53.603" v="176" actId="21"/>
          <ac:spMkLst>
            <pc:docMk/>
            <pc:sldMk cId="2875704939" sldId="802"/>
            <ac:spMk id="12" creationId="{6BBA81B0-0198-4A87-825D-3BCD39063755}"/>
          </ac:spMkLst>
        </pc:spChg>
        <pc:spChg chg="add mod">
          <ac:chgData name="Siegbert Rudolph" userId="2af4d44886c067cc" providerId="LiveId" clId="{3A23AC62-B5E3-4F89-A1D6-233A3227F5E8}" dt="2021-09-01T13:47:36.426" v="72" actId="207"/>
          <ac:spMkLst>
            <pc:docMk/>
            <pc:sldMk cId="2875704939" sldId="802"/>
            <ac:spMk id="13" creationId="{4214E4E3-775C-4096-889D-44F7EDA1B6E9}"/>
          </ac:spMkLst>
        </pc:spChg>
        <pc:spChg chg="add del mod">
          <ac:chgData name="Siegbert Rudolph" userId="2af4d44886c067cc" providerId="LiveId" clId="{3A23AC62-B5E3-4F89-A1D6-233A3227F5E8}" dt="2021-09-04T10:08:53.603" v="176" actId="21"/>
          <ac:spMkLst>
            <pc:docMk/>
            <pc:sldMk cId="2875704939" sldId="802"/>
            <ac:spMk id="14" creationId="{1706C317-A520-4FCD-8099-5B705FF75A58}"/>
          </ac:spMkLst>
        </pc:spChg>
        <pc:spChg chg="add mod">
          <ac:chgData name="Siegbert Rudolph" userId="2af4d44886c067cc" providerId="LiveId" clId="{3A23AC62-B5E3-4F89-A1D6-233A3227F5E8}" dt="2021-09-01T13:47:36.426" v="72" actId="207"/>
          <ac:spMkLst>
            <pc:docMk/>
            <pc:sldMk cId="2875704939" sldId="802"/>
            <ac:spMk id="15" creationId="{926E4A7A-5B6F-4A80-BAD3-37D9F94255D7}"/>
          </ac:spMkLst>
        </pc:spChg>
        <pc:spChg chg="add del mod">
          <ac:chgData name="Siegbert Rudolph" userId="2af4d44886c067cc" providerId="LiveId" clId="{3A23AC62-B5E3-4F89-A1D6-233A3227F5E8}" dt="2021-09-04T10:08:53.603" v="176" actId="21"/>
          <ac:spMkLst>
            <pc:docMk/>
            <pc:sldMk cId="2875704939" sldId="802"/>
            <ac:spMk id="16" creationId="{C9050B1C-5848-4F0B-8E69-A6034B8A355B}"/>
          </ac:spMkLst>
        </pc:spChg>
        <pc:spChg chg="add mod">
          <ac:chgData name="Siegbert Rudolph" userId="2af4d44886c067cc" providerId="LiveId" clId="{3A23AC62-B5E3-4F89-A1D6-233A3227F5E8}" dt="2021-09-01T13:47:36.426" v="72" actId="207"/>
          <ac:spMkLst>
            <pc:docMk/>
            <pc:sldMk cId="2875704939" sldId="802"/>
            <ac:spMk id="17" creationId="{708B5A50-3074-4155-BE23-34A3DC1EDF5B}"/>
          </ac:spMkLst>
        </pc:spChg>
        <pc:spChg chg="add del mod">
          <ac:chgData name="Siegbert Rudolph" userId="2af4d44886c067cc" providerId="LiveId" clId="{3A23AC62-B5E3-4F89-A1D6-233A3227F5E8}" dt="2021-09-04T10:08:53.603" v="176" actId="21"/>
          <ac:spMkLst>
            <pc:docMk/>
            <pc:sldMk cId="2875704939" sldId="802"/>
            <ac:spMk id="18" creationId="{E5328B0B-8243-45F4-A65B-753B36B64FC1}"/>
          </ac:spMkLst>
        </pc:spChg>
        <pc:spChg chg="add mod">
          <ac:chgData name="Siegbert Rudolph" userId="2af4d44886c067cc" providerId="LiveId" clId="{3A23AC62-B5E3-4F89-A1D6-233A3227F5E8}" dt="2021-09-01T13:47:36.426" v="72" actId="207"/>
          <ac:spMkLst>
            <pc:docMk/>
            <pc:sldMk cId="2875704939" sldId="802"/>
            <ac:spMk id="19" creationId="{BA1AF369-82D7-4C0B-86B3-76B27B99335C}"/>
          </ac:spMkLst>
        </pc:spChg>
        <pc:spChg chg="add del mod">
          <ac:chgData name="Siegbert Rudolph" userId="2af4d44886c067cc" providerId="LiveId" clId="{3A23AC62-B5E3-4F89-A1D6-233A3227F5E8}" dt="2021-09-04T10:08:53.603" v="176" actId="21"/>
          <ac:spMkLst>
            <pc:docMk/>
            <pc:sldMk cId="2875704939" sldId="802"/>
            <ac:spMk id="20" creationId="{5F752635-5717-4186-B63A-0D5AB91251DD}"/>
          </ac:spMkLst>
        </pc:spChg>
        <pc:spChg chg="add mod">
          <ac:chgData name="Siegbert Rudolph" userId="2af4d44886c067cc" providerId="LiveId" clId="{3A23AC62-B5E3-4F89-A1D6-233A3227F5E8}" dt="2021-09-01T13:47:36.426" v="72" actId="207"/>
          <ac:spMkLst>
            <pc:docMk/>
            <pc:sldMk cId="2875704939" sldId="802"/>
            <ac:spMk id="21" creationId="{345336C1-75B2-4B8B-82D7-B2D7BDF127EA}"/>
          </ac:spMkLst>
        </pc:spChg>
        <pc:spChg chg="add del mod">
          <ac:chgData name="Siegbert Rudolph" userId="2af4d44886c067cc" providerId="LiveId" clId="{3A23AC62-B5E3-4F89-A1D6-233A3227F5E8}" dt="2021-09-04T10:08:53.603" v="176" actId="21"/>
          <ac:spMkLst>
            <pc:docMk/>
            <pc:sldMk cId="2875704939" sldId="802"/>
            <ac:spMk id="22" creationId="{4EEF4827-ECD1-4914-9F63-70EA2E4944C4}"/>
          </ac:spMkLst>
        </pc:spChg>
        <pc:spChg chg="add mod">
          <ac:chgData name="Siegbert Rudolph" userId="2af4d44886c067cc" providerId="LiveId" clId="{3A23AC62-B5E3-4F89-A1D6-233A3227F5E8}" dt="2021-09-01T13:47:36.426" v="72" actId="207"/>
          <ac:spMkLst>
            <pc:docMk/>
            <pc:sldMk cId="2875704939" sldId="802"/>
            <ac:spMk id="23" creationId="{CAD54889-4565-426A-A7B0-866074DC4020}"/>
          </ac:spMkLst>
        </pc:spChg>
        <pc:spChg chg="add del mod">
          <ac:chgData name="Siegbert Rudolph" userId="2af4d44886c067cc" providerId="LiveId" clId="{3A23AC62-B5E3-4F89-A1D6-233A3227F5E8}" dt="2021-09-04T10:08:53.603" v="176" actId="21"/>
          <ac:spMkLst>
            <pc:docMk/>
            <pc:sldMk cId="2875704939" sldId="802"/>
            <ac:spMk id="24" creationId="{A8D90732-195F-4D72-A731-C89B1668AB86}"/>
          </ac:spMkLst>
        </pc:spChg>
        <pc:spChg chg="add del mod">
          <ac:chgData name="Siegbert Rudolph" userId="2af4d44886c067cc" providerId="LiveId" clId="{3A23AC62-B5E3-4F89-A1D6-233A3227F5E8}" dt="2021-09-04T10:08:53.603" v="176" actId="21"/>
          <ac:spMkLst>
            <pc:docMk/>
            <pc:sldMk cId="2875704939" sldId="802"/>
            <ac:spMk id="25" creationId="{B9594D54-96CE-49BD-94CC-AB6C0EB09368}"/>
          </ac:spMkLst>
        </pc:spChg>
        <pc:spChg chg="add del mod">
          <ac:chgData name="Siegbert Rudolph" userId="2af4d44886c067cc" providerId="LiveId" clId="{3A23AC62-B5E3-4F89-A1D6-233A3227F5E8}" dt="2021-09-04T10:08:53.603" v="176" actId="21"/>
          <ac:spMkLst>
            <pc:docMk/>
            <pc:sldMk cId="2875704939" sldId="802"/>
            <ac:spMk id="26" creationId="{F9C14C72-DA0E-4C4E-8FD3-A6A85A93F18A}"/>
          </ac:spMkLst>
        </pc:spChg>
        <pc:spChg chg="add del mod">
          <ac:chgData name="Siegbert Rudolph" userId="2af4d44886c067cc" providerId="LiveId" clId="{3A23AC62-B5E3-4F89-A1D6-233A3227F5E8}" dt="2021-09-04T10:08:53.603" v="176" actId="21"/>
          <ac:spMkLst>
            <pc:docMk/>
            <pc:sldMk cId="2875704939" sldId="802"/>
            <ac:spMk id="27" creationId="{55FF3CA2-C11C-4BAF-A226-22C59149E16B}"/>
          </ac:spMkLst>
        </pc:spChg>
        <pc:spChg chg="add del mod">
          <ac:chgData name="Siegbert Rudolph" userId="2af4d44886c067cc" providerId="LiveId" clId="{3A23AC62-B5E3-4F89-A1D6-233A3227F5E8}" dt="2021-09-04T10:08:53.603" v="176" actId="21"/>
          <ac:spMkLst>
            <pc:docMk/>
            <pc:sldMk cId="2875704939" sldId="802"/>
            <ac:spMk id="28" creationId="{5222B19B-7D98-4B12-B3FC-1A01513D1E33}"/>
          </ac:spMkLst>
        </pc:spChg>
        <pc:spChg chg="add del mod">
          <ac:chgData name="Siegbert Rudolph" userId="2af4d44886c067cc" providerId="LiveId" clId="{3A23AC62-B5E3-4F89-A1D6-233A3227F5E8}" dt="2021-09-04T10:08:53.603" v="176" actId="21"/>
          <ac:spMkLst>
            <pc:docMk/>
            <pc:sldMk cId="2875704939" sldId="802"/>
            <ac:spMk id="29" creationId="{8F21C642-AF77-4286-A0B8-02FB69900B8B}"/>
          </ac:spMkLst>
        </pc:spChg>
        <pc:spChg chg="add del mod">
          <ac:chgData name="Siegbert Rudolph" userId="2af4d44886c067cc" providerId="LiveId" clId="{3A23AC62-B5E3-4F89-A1D6-233A3227F5E8}" dt="2021-09-04T10:08:53.603" v="176" actId="21"/>
          <ac:spMkLst>
            <pc:docMk/>
            <pc:sldMk cId="2875704939" sldId="802"/>
            <ac:spMk id="30" creationId="{86DE73BE-047F-4FF8-9B65-344E61E2DAC4}"/>
          </ac:spMkLst>
        </pc:spChg>
        <pc:spChg chg="add del mod">
          <ac:chgData name="Siegbert Rudolph" userId="2af4d44886c067cc" providerId="LiveId" clId="{3A23AC62-B5E3-4F89-A1D6-233A3227F5E8}" dt="2021-09-04T10:08:53.603" v="176" actId="21"/>
          <ac:spMkLst>
            <pc:docMk/>
            <pc:sldMk cId="2875704939" sldId="802"/>
            <ac:spMk id="31" creationId="{579F02D3-561F-49AD-9CE4-DDAF5E8608EE}"/>
          </ac:spMkLst>
        </pc:spChg>
        <pc:spChg chg="add del mod">
          <ac:chgData name="Siegbert Rudolph" userId="2af4d44886c067cc" providerId="LiveId" clId="{3A23AC62-B5E3-4F89-A1D6-233A3227F5E8}" dt="2021-09-04T10:08:53.603" v="176" actId="21"/>
          <ac:spMkLst>
            <pc:docMk/>
            <pc:sldMk cId="2875704939" sldId="802"/>
            <ac:spMk id="32" creationId="{2769156C-BFA7-4F70-82E1-297979F79EFB}"/>
          </ac:spMkLst>
        </pc:spChg>
        <pc:spChg chg="add del mod">
          <ac:chgData name="Siegbert Rudolph" userId="2af4d44886c067cc" providerId="LiveId" clId="{3A23AC62-B5E3-4F89-A1D6-233A3227F5E8}" dt="2021-09-04T10:08:53.603" v="176" actId="21"/>
          <ac:spMkLst>
            <pc:docMk/>
            <pc:sldMk cId="2875704939" sldId="802"/>
            <ac:spMk id="33" creationId="{F9A11756-C674-4FCA-A146-1961C3585812}"/>
          </ac:spMkLst>
        </pc:spChg>
        <pc:spChg chg="add mod">
          <ac:chgData name="Siegbert Rudolph" userId="2af4d44886c067cc" providerId="LiveId" clId="{3A23AC62-B5E3-4F89-A1D6-233A3227F5E8}" dt="2021-09-04T10:08:30.234" v="172" actId="1076"/>
          <ac:spMkLst>
            <pc:docMk/>
            <pc:sldMk cId="2875704939" sldId="802"/>
            <ac:spMk id="34" creationId="{0F7B972B-6A19-4E2E-9179-AC4C12506012}"/>
          </ac:spMkLst>
        </pc:spChg>
        <pc:spChg chg="add del mod">
          <ac:chgData name="Siegbert Rudolph" userId="2af4d44886c067cc" providerId="LiveId" clId="{3A23AC62-B5E3-4F89-A1D6-233A3227F5E8}" dt="2021-09-01T13:47:08.540" v="69" actId="478"/>
          <ac:spMkLst>
            <pc:docMk/>
            <pc:sldMk cId="2875704939" sldId="802"/>
            <ac:spMk id="34" creationId="{70331668-2E9E-4CF0-83EC-03C002AB9DA6}"/>
          </ac:spMkLst>
        </pc:spChg>
        <pc:picChg chg="add del mod">
          <ac:chgData name="Siegbert Rudolph" userId="2af4d44886c067cc" providerId="LiveId" clId="{3A23AC62-B5E3-4F89-A1D6-233A3227F5E8}" dt="2021-09-01T13:47:01.886" v="68" actId="478"/>
          <ac:picMkLst>
            <pc:docMk/>
            <pc:sldMk cId="2875704939" sldId="802"/>
            <ac:picMk id="35" creationId="{253485F4-0E7D-4F2E-980C-8F81D0B3643F}"/>
          </ac:picMkLst>
        </pc:picChg>
      </pc:sldChg>
      <pc:sldChg chg="addSp delSp modSp add mod delAnim modAnim">
        <pc:chgData name="Siegbert Rudolph" userId="2af4d44886c067cc" providerId="LiveId" clId="{3A23AC62-B5E3-4F89-A1D6-233A3227F5E8}" dt="2021-09-04T10:09:39.762" v="187" actId="1036"/>
        <pc:sldMkLst>
          <pc:docMk/>
          <pc:sldMk cId="3174704645" sldId="803"/>
        </pc:sldMkLst>
        <pc:spChg chg="add del mod">
          <ac:chgData name="Siegbert Rudolph" userId="2af4d44886c067cc" providerId="LiveId" clId="{3A23AC62-B5E3-4F89-A1D6-233A3227F5E8}" dt="2021-09-04T10:09:05.965" v="178" actId="478"/>
          <ac:spMkLst>
            <pc:docMk/>
            <pc:sldMk cId="3174704645" sldId="803"/>
            <ac:spMk id="35" creationId="{D2082CEE-2572-41B8-A6C7-6788D61E7932}"/>
          </ac:spMkLst>
        </pc:spChg>
        <pc:spChg chg="add del mod">
          <ac:chgData name="Siegbert Rudolph" userId="2af4d44886c067cc" providerId="LiveId" clId="{3A23AC62-B5E3-4F89-A1D6-233A3227F5E8}" dt="2021-09-04T10:09:05.965" v="178" actId="478"/>
          <ac:spMkLst>
            <pc:docMk/>
            <pc:sldMk cId="3174704645" sldId="803"/>
            <ac:spMk id="36" creationId="{B953F2DD-15EA-4027-A9D7-B8BDD0853628}"/>
          </ac:spMkLst>
        </pc:spChg>
        <pc:spChg chg="add del mod">
          <ac:chgData name="Siegbert Rudolph" userId="2af4d44886c067cc" providerId="LiveId" clId="{3A23AC62-B5E3-4F89-A1D6-233A3227F5E8}" dt="2021-09-04T10:09:05.965" v="178" actId="478"/>
          <ac:spMkLst>
            <pc:docMk/>
            <pc:sldMk cId="3174704645" sldId="803"/>
            <ac:spMk id="37" creationId="{5B91ACA3-B98A-44FC-9972-ADC05FA123DF}"/>
          </ac:spMkLst>
        </pc:spChg>
        <pc:spChg chg="add del mod">
          <ac:chgData name="Siegbert Rudolph" userId="2af4d44886c067cc" providerId="LiveId" clId="{3A23AC62-B5E3-4F89-A1D6-233A3227F5E8}" dt="2021-09-04T10:09:05.965" v="178" actId="478"/>
          <ac:spMkLst>
            <pc:docMk/>
            <pc:sldMk cId="3174704645" sldId="803"/>
            <ac:spMk id="38" creationId="{B21AA5D5-DA41-4515-A4ED-A5DB3CB26A38}"/>
          </ac:spMkLst>
        </pc:spChg>
        <pc:spChg chg="add del mod">
          <ac:chgData name="Siegbert Rudolph" userId="2af4d44886c067cc" providerId="LiveId" clId="{3A23AC62-B5E3-4F89-A1D6-233A3227F5E8}" dt="2021-09-04T10:09:05.965" v="178" actId="478"/>
          <ac:spMkLst>
            <pc:docMk/>
            <pc:sldMk cId="3174704645" sldId="803"/>
            <ac:spMk id="39" creationId="{DA0CB9AD-F062-4F64-915D-89D7E5863132}"/>
          </ac:spMkLst>
        </pc:spChg>
        <pc:spChg chg="add del mod">
          <ac:chgData name="Siegbert Rudolph" userId="2af4d44886c067cc" providerId="LiveId" clId="{3A23AC62-B5E3-4F89-A1D6-233A3227F5E8}" dt="2021-09-04T10:09:05.965" v="178" actId="478"/>
          <ac:spMkLst>
            <pc:docMk/>
            <pc:sldMk cId="3174704645" sldId="803"/>
            <ac:spMk id="40" creationId="{D1CEA4F8-5E84-4691-ACD7-65F6153F9BA1}"/>
          </ac:spMkLst>
        </pc:spChg>
        <pc:spChg chg="add del mod">
          <ac:chgData name="Siegbert Rudolph" userId="2af4d44886c067cc" providerId="LiveId" clId="{3A23AC62-B5E3-4F89-A1D6-233A3227F5E8}" dt="2021-09-04T10:09:05.965" v="178" actId="478"/>
          <ac:spMkLst>
            <pc:docMk/>
            <pc:sldMk cId="3174704645" sldId="803"/>
            <ac:spMk id="41" creationId="{31143612-8956-43AB-929A-67BD0C49EFFF}"/>
          </ac:spMkLst>
        </pc:spChg>
        <pc:spChg chg="add del mod">
          <ac:chgData name="Siegbert Rudolph" userId="2af4d44886c067cc" providerId="LiveId" clId="{3A23AC62-B5E3-4F89-A1D6-233A3227F5E8}" dt="2021-09-04T10:09:05.965" v="178" actId="478"/>
          <ac:spMkLst>
            <pc:docMk/>
            <pc:sldMk cId="3174704645" sldId="803"/>
            <ac:spMk id="42" creationId="{2E9618B7-1C5C-4F13-B3FC-D200D03BD02D}"/>
          </ac:spMkLst>
        </pc:spChg>
        <pc:spChg chg="add del mod">
          <ac:chgData name="Siegbert Rudolph" userId="2af4d44886c067cc" providerId="LiveId" clId="{3A23AC62-B5E3-4F89-A1D6-233A3227F5E8}" dt="2021-09-04T10:09:05.965" v="178" actId="478"/>
          <ac:spMkLst>
            <pc:docMk/>
            <pc:sldMk cId="3174704645" sldId="803"/>
            <ac:spMk id="43" creationId="{3A956AB6-13AD-4269-A8D4-5C9CBBF735E6}"/>
          </ac:spMkLst>
        </pc:spChg>
        <pc:spChg chg="add del mod">
          <ac:chgData name="Siegbert Rudolph" userId="2af4d44886c067cc" providerId="LiveId" clId="{3A23AC62-B5E3-4F89-A1D6-233A3227F5E8}" dt="2021-09-04T10:09:05.965" v="178" actId="478"/>
          <ac:spMkLst>
            <pc:docMk/>
            <pc:sldMk cId="3174704645" sldId="803"/>
            <ac:spMk id="44" creationId="{BE315FA4-9925-4977-BF5C-07946C3878A0}"/>
          </ac:spMkLst>
        </pc:spChg>
        <pc:spChg chg="add del mod">
          <ac:chgData name="Siegbert Rudolph" userId="2af4d44886c067cc" providerId="LiveId" clId="{3A23AC62-B5E3-4F89-A1D6-233A3227F5E8}" dt="2021-09-04T10:09:05.965" v="178" actId="478"/>
          <ac:spMkLst>
            <pc:docMk/>
            <pc:sldMk cId="3174704645" sldId="803"/>
            <ac:spMk id="45" creationId="{BC3DC15B-4A80-4766-88EC-5856CC8785DD}"/>
          </ac:spMkLst>
        </pc:spChg>
        <pc:spChg chg="add del mod">
          <ac:chgData name="Siegbert Rudolph" userId="2af4d44886c067cc" providerId="LiveId" clId="{3A23AC62-B5E3-4F89-A1D6-233A3227F5E8}" dt="2021-09-04T10:09:05.965" v="178" actId="478"/>
          <ac:spMkLst>
            <pc:docMk/>
            <pc:sldMk cId="3174704645" sldId="803"/>
            <ac:spMk id="46" creationId="{F911DE79-1486-49A1-98E1-52769C74F62B}"/>
          </ac:spMkLst>
        </pc:spChg>
        <pc:spChg chg="add del mod">
          <ac:chgData name="Siegbert Rudolph" userId="2af4d44886c067cc" providerId="LiveId" clId="{3A23AC62-B5E3-4F89-A1D6-233A3227F5E8}" dt="2021-09-04T10:09:05.965" v="178" actId="478"/>
          <ac:spMkLst>
            <pc:docMk/>
            <pc:sldMk cId="3174704645" sldId="803"/>
            <ac:spMk id="47" creationId="{442F560F-F9C2-4F5E-94F9-6C4C6F71CB27}"/>
          </ac:spMkLst>
        </pc:spChg>
        <pc:spChg chg="add del mod">
          <ac:chgData name="Siegbert Rudolph" userId="2af4d44886c067cc" providerId="LiveId" clId="{3A23AC62-B5E3-4F89-A1D6-233A3227F5E8}" dt="2021-09-04T10:09:05.965" v="178" actId="478"/>
          <ac:spMkLst>
            <pc:docMk/>
            <pc:sldMk cId="3174704645" sldId="803"/>
            <ac:spMk id="48" creationId="{1BEE2839-2080-4DF6-9292-6E4FB9B5EFC7}"/>
          </ac:spMkLst>
        </pc:spChg>
        <pc:spChg chg="add del mod">
          <ac:chgData name="Siegbert Rudolph" userId="2af4d44886c067cc" providerId="LiveId" clId="{3A23AC62-B5E3-4F89-A1D6-233A3227F5E8}" dt="2021-09-04T10:09:05.965" v="178" actId="478"/>
          <ac:spMkLst>
            <pc:docMk/>
            <pc:sldMk cId="3174704645" sldId="803"/>
            <ac:spMk id="49" creationId="{BA0BB8A0-BDC1-4CC8-AD00-61AB070F6C25}"/>
          </ac:spMkLst>
        </pc:spChg>
        <pc:spChg chg="add del mod">
          <ac:chgData name="Siegbert Rudolph" userId="2af4d44886c067cc" providerId="LiveId" clId="{3A23AC62-B5E3-4F89-A1D6-233A3227F5E8}" dt="2021-09-04T10:09:05.965" v="178" actId="478"/>
          <ac:spMkLst>
            <pc:docMk/>
            <pc:sldMk cId="3174704645" sldId="803"/>
            <ac:spMk id="50" creationId="{802A3075-2797-4E00-B708-852B068C9538}"/>
          </ac:spMkLst>
        </pc:spChg>
        <pc:spChg chg="add del mod">
          <ac:chgData name="Siegbert Rudolph" userId="2af4d44886c067cc" providerId="LiveId" clId="{3A23AC62-B5E3-4F89-A1D6-233A3227F5E8}" dt="2021-09-04T10:09:05.965" v="178" actId="478"/>
          <ac:spMkLst>
            <pc:docMk/>
            <pc:sldMk cId="3174704645" sldId="803"/>
            <ac:spMk id="51" creationId="{22A0D13A-AB00-4BA1-9247-47A6D6EBAA11}"/>
          </ac:spMkLst>
        </pc:spChg>
        <pc:spChg chg="add del mod">
          <ac:chgData name="Siegbert Rudolph" userId="2af4d44886c067cc" providerId="LiveId" clId="{3A23AC62-B5E3-4F89-A1D6-233A3227F5E8}" dt="2021-09-04T10:09:05.965" v="178" actId="478"/>
          <ac:spMkLst>
            <pc:docMk/>
            <pc:sldMk cId="3174704645" sldId="803"/>
            <ac:spMk id="52" creationId="{BD428D77-BB5A-422C-806D-3F30256B63DA}"/>
          </ac:spMkLst>
        </pc:spChg>
        <pc:picChg chg="add mod">
          <ac:chgData name="Siegbert Rudolph" userId="2af4d44886c067cc" providerId="LiveId" clId="{3A23AC62-B5E3-4F89-A1D6-233A3227F5E8}" dt="2021-09-04T10:09:39.762" v="187" actId="1036"/>
          <ac:picMkLst>
            <pc:docMk/>
            <pc:sldMk cId="3174704645" sldId="803"/>
            <ac:picMk id="3" creationId="{5639657E-EFD4-451C-BB3E-84C081CAA838}"/>
          </ac:picMkLst>
        </pc:picChg>
      </pc:sldChg>
      <pc:sldChg chg="addSp delSp modSp add del mod delAnim modAnim">
        <pc:chgData name="Siegbert Rudolph" userId="2af4d44886c067cc" providerId="LiveId" clId="{3A23AC62-B5E3-4F89-A1D6-233A3227F5E8}" dt="2021-09-01T13:46:51.247" v="67" actId="47"/>
        <pc:sldMkLst>
          <pc:docMk/>
          <pc:sldMk cId="3200861663" sldId="803"/>
        </pc:sldMkLst>
        <pc:spChg chg="mod">
          <ac:chgData name="Siegbert Rudolph" userId="2af4d44886c067cc" providerId="LiveId" clId="{3A23AC62-B5E3-4F89-A1D6-233A3227F5E8}" dt="2021-09-01T13:39:59.092" v="26" actId="20577"/>
          <ac:spMkLst>
            <pc:docMk/>
            <pc:sldMk cId="3200861663" sldId="803"/>
            <ac:spMk id="4" creationId="{50C375F1-1F36-4CAD-B9A7-F80C930E01BD}"/>
          </ac:spMkLst>
        </pc:spChg>
        <pc:spChg chg="add mod">
          <ac:chgData name="Siegbert Rudolph" userId="2af4d44886c067cc" providerId="LiveId" clId="{3A23AC62-B5E3-4F89-A1D6-233A3227F5E8}" dt="2021-09-01T13:44:39.033" v="66" actId="14100"/>
          <ac:spMkLst>
            <pc:docMk/>
            <pc:sldMk cId="3200861663" sldId="803"/>
            <ac:spMk id="5" creationId="{B75A5FAD-4EF8-4479-97FA-F0B0FDAE8049}"/>
          </ac:spMkLst>
        </pc:spChg>
        <pc:spChg chg="add mod">
          <ac:chgData name="Siegbert Rudolph" userId="2af4d44886c067cc" providerId="LiveId" clId="{3A23AC62-B5E3-4F89-A1D6-233A3227F5E8}" dt="2021-09-01T13:41:36.946" v="32"/>
          <ac:spMkLst>
            <pc:docMk/>
            <pc:sldMk cId="3200861663" sldId="803"/>
            <ac:spMk id="7" creationId="{503EBF02-AC56-4E03-A639-FF608988A997}"/>
          </ac:spMkLst>
        </pc:spChg>
        <pc:spChg chg="add del mod">
          <ac:chgData name="Siegbert Rudolph" userId="2af4d44886c067cc" providerId="LiveId" clId="{3A23AC62-B5E3-4F89-A1D6-233A3227F5E8}" dt="2021-09-01T13:44:10.163" v="35" actId="478"/>
          <ac:spMkLst>
            <pc:docMk/>
            <pc:sldMk cId="3200861663" sldId="803"/>
            <ac:spMk id="8" creationId="{FB6A1EBE-C260-4E08-AD61-C719E8B6A788}"/>
          </ac:spMkLst>
        </pc:spChg>
        <pc:spChg chg="add mod">
          <ac:chgData name="Siegbert Rudolph" userId="2af4d44886c067cc" providerId="LiveId" clId="{3A23AC62-B5E3-4F89-A1D6-233A3227F5E8}" dt="2021-09-01T13:41:36.946" v="32"/>
          <ac:spMkLst>
            <pc:docMk/>
            <pc:sldMk cId="3200861663" sldId="803"/>
            <ac:spMk id="9" creationId="{3F309437-81B7-4D3C-9236-71A55EAE7912}"/>
          </ac:spMkLst>
        </pc:spChg>
        <pc:spChg chg="add mod">
          <ac:chgData name="Siegbert Rudolph" userId="2af4d44886c067cc" providerId="LiveId" clId="{3A23AC62-B5E3-4F89-A1D6-233A3227F5E8}" dt="2021-09-01T13:41:36.946" v="32"/>
          <ac:spMkLst>
            <pc:docMk/>
            <pc:sldMk cId="3200861663" sldId="803"/>
            <ac:spMk id="10" creationId="{05EF178F-7767-4B5B-AD8D-DD195090C77E}"/>
          </ac:spMkLst>
        </pc:spChg>
        <pc:spChg chg="add mod">
          <ac:chgData name="Siegbert Rudolph" userId="2af4d44886c067cc" providerId="LiveId" clId="{3A23AC62-B5E3-4F89-A1D6-233A3227F5E8}" dt="2021-09-01T13:41:36.946" v="32"/>
          <ac:spMkLst>
            <pc:docMk/>
            <pc:sldMk cId="3200861663" sldId="803"/>
            <ac:spMk id="11" creationId="{14B286A6-CE08-41DD-8918-2C0BB022B571}"/>
          </ac:spMkLst>
        </pc:spChg>
        <pc:spChg chg="add mod">
          <ac:chgData name="Siegbert Rudolph" userId="2af4d44886c067cc" providerId="LiveId" clId="{3A23AC62-B5E3-4F89-A1D6-233A3227F5E8}" dt="2021-09-01T13:41:36.946" v="32"/>
          <ac:spMkLst>
            <pc:docMk/>
            <pc:sldMk cId="3200861663" sldId="803"/>
            <ac:spMk id="12" creationId="{F5CDFC40-2A73-449D-8857-CDDD682D21F6}"/>
          </ac:spMkLst>
        </pc:spChg>
        <pc:spChg chg="add mod">
          <ac:chgData name="Siegbert Rudolph" userId="2af4d44886c067cc" providerId="LiveId" clId="{3A23AC62-B5E3-4F89-A1D6-233A3227F5E8}" dt="2021-09-01T13:41:36.946" v="32"/>
          <ac:spMkLst>
            <pc:docMk/>
            <pc:sldMk cId="3200861663" sldId="803"/>
            <ac:spMk id="13" creationId="{9D46713F-F5DF-424D-84FA-B2986E30676E}"/>
          </ac:spMkLst>
        </pc:spChg>
        <pc:spChg chg="add mod">
          <ac:chgData name="Siegbert Rudolph" userId="2af4d44886c067cc" providerId="LiveId" clId="{3A23AC62-B5E3-4F89-A1D6-233A3227F5E8}" dt="2021-09-01T13:41:36.946" v="32"/>
          <ac:spMkLst>
            <pc:docMk/>
            <pc:sldMk cId="3200861663" sldId="803"/>
            <ac:spMk id="14" creationId="{99A69F65-508A-49A0-B4D4-483B54557293}"/>
          </ac:spMkLst>
        </pc:spChg>
        <pc:spChg chg="add mod">
          <ac:chgData name="Siegbert Rudolph" userId="2af4d44886c067cc" providerId="LiveId" clId="{3A23AC62-B5E3-4F89-A1D6-233A3227F5E8}" dt="2021-09-01T13:41:36.946" v="32"/>
          <ac:spMkLst>
            <pc:docMk/>
            <pc:sldMk cId="3200861663" sldId="803"/>
            <ac:spMk id="15" creationId="{F6FDB0AA-9702-4FD7-94A8-71CFF7997F0C}"/>
          </ac:spMkLst>
        </pc:spChg>
        <pc:spChg chg="add mod">
          <ac:chgData name="Siegbert Rudolph" userId="2af4d44886c067cc" providerId="LiveId" clId="{3A23AC62-B5E3-4F89-A1D6-233A3227F5E8}" dt="2021-09-01T13:41:36.946" v="32"/>
          <ac:spMkLst>
            <pc:docMk/>
            <pc:sldMk cId="3200861663" sldId="803"/>
            <ac:spMk id="16" creationId="{6E55E198-ADC8-4C28-9243-7E809668FA11}"/>
          </ac:spMkLst>
        </pc:spChg>
        <pc:spChg chg="add mod">
          <ac:chgData name="Siegbert Rudolph" userId="2af4d44886c067cc" providerId="LiveId" clId="{3A23AC62-B5E3-4F89-A1D6-233A3227F5E8}" dt="2021-09-01T13:41:36.946" v="32"/>
          <ac:spMkLst>
            <pc:docMk/>
            <pc:sldMk cId="3200861663" sldId="803"/>
            <ac:spMk id="17" creationId="{F968C450-1601-4968-8EA3-2F6E12B3B2F4}"/>
          </ac:spMkLst>
        </pc:spChg>
        <pc:spChg chg="add mod">
          <ac:chgData name="Siegbert Rudolph" userId="2af4d44886c067cc" providerId="LiveId" clId="{3A23AC62-B5E3-4F89-A1D6-233A3227F5E8}" dt="2021-09-01T13:41:36.946" v="32"/>
          <ac:spMkLst>
            <pc:docMk/>
            <pc:sldMk cId="3200861663" sldId="803"/>
            <ac:spMk id="18" creationId="{FCB8E5FA-4449-40F9-817F-13252BC00A60}"/>
          </ac:spMkLst>
        </pc:spChg>
        <pc:spChg chg="add mod">
          <ac:chgData name="Siegbert Rudolph" userId="2af4d44886c067cc" providerId="LiveId" clId="{3A23AC62-B5E3-4F89-A1D6-233A3227F5E8}" dt="2021-09-01T13:41:36.946" v="32"/>
          <ac:spMkLst>
            <pc:docMk/>
            <pc:sldMk cId="3200861663" sldId="803"/>
            <ac:spMk id="19" creationId="{06163361-14F3-4119-B96F-A5333BDBF791}"/>
          </ac:spMkLst>
        </pc:spChg>
        <pc:spChg chg="add mod">
          <ac:chgData name="Siegbert Rudolph" userId="2af4d44886c067cc" providerId="LiveId" clId="{3A23AC62-B5E3-4F89-A1D6-233A3227F5E8}" dt="2021-09-01T13:41:36.946" v="32"/>
          <ac:spMkLst>
            <pc:docMk/>
            <pc:sldMk cId="3200861663" sldId="803"/>
            <ac:spMk id="20" creationId="{ECAD497B-7722-4D8E-A4EE-93FBC7BBD90B}"/>
          </ac:spMkLst>
        </pc:spChg>
        <pc:spChg chg="add mod">
          <ac:chgData name="Siegbert Rudolph" userId="2af4d44886c067cc" providerId="LiveId" clId="{3A23AC62-B5E3-4F89-A1D6-233A3227F5E8}" dt="2021-09-01T13:41:36.946" v="32"/>
          <ac:spMkLst>
            <pc:docMk/>
            <pc:sldMk cId="3200861663" sldId="803"/>
            <ac:spMk id="21" creationId="{77326755-A690-4CF1-B838-49F325DBC5D6}"/>
          </ac:spMkLst>
        </pc:spChg>
        <pc:spChg chg="add mod">
          <ac:chgData name="Siegbert Rudolph" userId="2af4d44886c067cc" providerId="LiveId" clId="{3A23AC62-B5E3-4F89-A1D6-233A3227F5E8}" dt="2021-09-01T13:41:36.946" v="32"/>
          <ac:spMkLst>
            <pc:docMk/>
            <pc:sldMk cId="3200861663" sldId="803"/>
            <ac:spMk id="22" creationId="{48EE0049-AF45-45B3-998B-98CED983A8CE}"/>
          </ac:spMkLst>
        </pc:spChg>
        <pc:spChg chg="add mod">
          <ac:chgData name="Siegbert Rudolph" userId="2af4d44886c067cc" providerId="LiveId" clId="{3A23AC62-B5E3-4F89-A1D6-233A3227F5E8}" dt="2021-09-01T13:41:36.946" v="32"/>
          <ac:spMkLst>
            <pc:docMk/>
            <pc:sldMk cId="3200861663" sldId="803"/>
            <ac:spMk id="23" creationId="{A41EAC5A-186F-42C6-B374-1818D48560DD}"/>
          </ac:spMkLst>
        </pc:spChg>
        <pc:spChg chg="add mod">
          <ac:chgData name="Siegbert Rudolph" userId="2af4d44886c067cc" providerId="LiveId" clId="{3A23AC62-B5E3-4F89-A1D6-233A3227F5E8}" dt="2021-09-01T13:41:36.946" v="32"/>
          <ac:spMkLst>
            <pc:docMk/>
            <pc:sldMk cId="3200861663" sldId="803"/>
            <ac:spMk id="24" creationId="{E6A9820C-A92D-486A-8E4A-3F15341C4DF2}"/>
          </ac:spMkLst>
        </pc:spChg>
        <pc:picChg chg="add mod">
          <ac:chgData name="Siegbert Rudolph" userId="2af4d44886c067cc" providerId="LiveId" clId="{3A23AC62-B5E3-4F89-A1D6-233A3227F5E8}" dt="2021-09-01T13:44:02.102" v="33" actId="1076"/>
          <ac:picMkLst>
            <pc:docMk/>
            <pc:sldMk cId="3200861663" sldId="803"/>
            <ac:picMk id="25" creationId="{913FDEF4-2D86-442C-A041-4838485B8D8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836712"/>
            <a:ext cx="11745288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Text- und Satzanfang 02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Übung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 Zusammenarbeit mit Beratungsrektorin Ute Eberlein und Förderlehrer Sebastian Schmid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Mittelschule Zirndorf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E1D0E9C-05EE-41C5-A5FD-660A792456DC}"/>
              </a:ext>
            </a:extLst>
          </p:cNvPr>
          <p:cNvSpPr txBox="1"/>
          <p:nvPr/>
        </p:nvSpPr>
        <p:spPr>
          <a:xfrm>
            <a:off x="190500" y="6724134"/>
            <a:ext cx="471635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Übungen\Rechtschreibförderung\Text- und Satzanfang\Text- und Satzanfang 02 Übung.pptx - Seite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TuSa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02		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25423"/>
            <a:ext cx="69880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Streiche die falschen Wörter durch und schreibe sie richtig darüber!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29CB731-E275-4DDF-A82F-AE60C16E77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19" y="1344115"/>
            <a:ext cx="5184577" cy="503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die Großschreibung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manche</a:t>
            </a:r>
            <a:r>
              <a:rPr kumimoji="0" lang="de-DE" sz="20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 Regeln sind gar nicht schwer </a:t>
            </a:r>
            <a:r>
              <a:rPr lang="de-DE" sz="2000" kern="0" noProof="0" dirty="0">
                <a:solidFill>
                  <a:sysClr val="windowText" lastClr="000000"/>
                </a:solidFill>
                <a:latin typeface="Trebuchet MS" pitchFamily="34" charset="0"/>
              </a:rPr>
              <a:t>zu merken. Nach einem Punkt geht es  </a:t>
            </a:r>
            <a:r>
              <a:rPr kumimoji="0" lang="de-DE" sz="2000" b="0" i="0" u="none" strike="noStrike" kern="0" cap="none" spc="0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groß weiter.</a:t>
            </a:r>
            <a:r>
              <a:rPr kumimoji="0" lang="de-DE" sz="2000" b="0" i="0" u="none" strike="noStrike" kern="0" cap="none" spc="0" normalizeH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 auch nach einem </a:t>
            </a:r>
            <a:r>
              <a:rPr lang="de-DE" sz="2000" kern="0" baseline="0" noProof="0" dirty="0">
                <a:solidFill>
                  <a:sysClr val="windowText" lastClr="000000"/>
                </a:solidFill>
                <a:latin typeface="Trebuchet MS" pitchFamily="34" charset="0"/>
              </a:rPr>
              <a:t>Fragezeichen</a:t>
            </a:r>
            <a:r>
              <a:rPr lang="de-DE" sz="2000" kern="0" noProof="0" dirty="0">
                <a:solidFill>
                  <a:sysClr val="windowText" lastClr="000000"/>
                </a:solidFill>
                <a:latin typeface="Trebuchet MS" pitchFamily="34" charset="0"/>
              </a:rPr>
              <a:t> und Ausrufezeichen geht </a:t>
            </a:r>
            <a:r>
              <a:rPr kumimoji="0" lang="de-DE" sz="2000" b="0" i="0" u="none" strike="noStrike" kern="0" cap="none" spc="0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es</a:t>
            </a:r>
            <a:r>
              <a:rPr kumimoji="0" lang="de-DE" sz="2000" b="0" i="0" u="none" strike="noStrike" kern="0" cap="none" spc="0" normalizeH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 groß weiter. da gibt es keine Ausnahme. </a:t>
            </a:r>
            <a:r>
              <a:rPr lang="de-DE" sz="2000" kern="0" dirty="0">
                <a:solidFill>
                  <a:sysClr val="windowText" lastClr="000000"/>
                </a:solidFill>
                <a:latin typeface="Trebuchet MS" pitchFamily="34" charset="0"/>
              </a:rPr>
              <a:t>das muss ich mir merken, Denn sonst klappt es gar nicht. Aber, Es ist ja wirklich ganz leicht. Oder? </a:t>
            </a:r>
            <a:r>
              <a:rPr lang="de-DE" sz="2000" kern="0" baseline="0" noProof="0" dirty="0">
                <a:solidFill>
                  <a:sysClr val="windowText" lastClr="000000"/>
                </a:solidFill>
                <a:latin typeface="Trebuchet MS" pitchFamily="34" charset="0"/>
              </a:rPr>
              <a:t>mit </a:t>
            </a:r>
            <a:r>
              <a:rPr kumimoji="0" lang="de-DE" sz="2000" b="0" i="0" u="none" strike="noStrike" kern="0" cap="none" spc="0" normalizeH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ein bisschen Übung beherrschen wir  diese </a:t>
            </a:r>
            <a:r>
              <a:rPr lang="de-DE" sz="2000" kern="0" baseline="0" noProof="0" dirty="0">
                <a:solidFill>
                  <a:sysClr val="windowText" lastClr="000000"/>
                </a:solidFill>
                <a:latin typeface="Trebuchet MS" pitchFamily="34" charset="0"/>
              </a:rPr>
              <a:t>Regeln ganz leicht. Merke: Übung macht </a:t>
            </a:r>
            <a:r>
              <a:rPr kumimoji="0" lang="de-DE" sz="2000" b="0" i="0" u="none" strike="noStrike" kern="0" cap="none" spc="0" normalizeH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den Meister. danke!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81D22D1-7686-4753-87FB-04AEF308CA11}"/>
              </a:ext>
            </a:extLst>
          </p:cNvPr>
          <p:cNvSpPr txBox="1"/>
          <p:nvPr/>
        </p:nvSpPr>
        <p:spPr>
          <a:xfrm>
            <a:off x="190500" y="6724134"/>
            <a:ext cx="471635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Übungen\Rechtschreibförderung\Text- und Satzanfang\Text- und Satzanfang 02 Übung.pptx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TuSa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02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Klick</a:t>
            </a:r>
            <a:r>
              <a:rPr kumimoji="0" lang="de-DE" sz="1800" b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sz="180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auf die Wörter, die </a:t>
            </a:r>
            <a:r>
              <a:rPr kumimoji="0" lang="de-DE" sz="1800" b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falsch</a:t>
            </a:r>
            <a:r>
              <a:rPr kumimoji="0" lang="de-DE" sz="1800" b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sz="180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geschrieben</a:t>
            </a:r>
            <a:r>
              <a:rPr kumimoji="0" lang="de-DE" sz="1800" u="none" strike="noStrike" kern="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sind!</a:t>
            </a:r>
            <a:endParaRPr kumimoji="0" lang="de-DE" sz="180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C3C276E-B5F1-47DF-8252-684144CCA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19" y="1022161"/>
            <a:ext cx="5184577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die Großschreibung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sz="800" kern="0" dirty="0">
              <a:solidFill>
                <a:sysClr val="windowText" lastClr="000000"/>
              </a:solidFill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manche</a:t>
            </a:r>
            <a:r>
              <a:rPr kumimoji="0" lang="de-DE" sz="20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 Regeln sind gar nicht schwer </a:t>
            </a:r>
            <a:r>
              <a:rPr lang="de-DE" sz="2000" kern="0" noProof="0" dirty="0">
                <a:solidFill>
                  <a:sysClr val="windowText" lastClr="000000"/>
                </a:solidFill>
                <a:latin typeface="Trebuchet MS" pitchFamily="34" charset="0"/>
              </a:rPr>
              <a:t>zu merken. Nach einem Punkt geht es  </a:t>
            </a:r>
            <a:r>
              <a:rPr kumimoji="0" lang="de-DE" sz="2000" b="0" i="0" u="none" strike="noStrike" kern="0" cap="none" spc="0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groß weiter.</a:t>
            </a:r>
            <a:r>
              <a:rPr kumimoji="0" lang="de-DE" sz="2000" b="0" i="0" u="none" strike="noStrike" kern="0" cap="none" spc="0" normalizeH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 auch nach einem </a:t>
            </a:r>
            <a:r>
              <a:rPr lang="de-DE" sz="2000" kern="0" baseline="0" noProof="0" dirty="0">
                <a:solidFill>
                  <a:sysClr val="windowText" lastClr="000000"/>
                </a:solidFill>
                <a:latin typeface="Trebuchet MS" pitchFamily="34" charset="0"/>
              </a:rPr>
              <a:t>Fragezeichen</a:t>
            </a:r>
            <a:r>
              <a:rPr lang="de-DE" sz="2000" kern="0" noProof="0" dirty="0">
                <a:solidFill>
                  <a:sysClr val="windowText" lastClr="000000"/>
                </a:solidFill>
                <a:latin typeface="Trebuchet MS" pitchFamily="34" charset="0"/>
              </a:rPr>
              <a:t> und Ausrufezeichen geht </a:t>
            </a:r>
            <a:r>
              <a:rPr kumimoji="0" lang="de-DE" sz="2000" b="0" i="0" u="none" strike="noStrike" kern="0" cap="none" spc="0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es</a:t>
            </a:r>
            <a:r>
              <a:rPr kumimoji="0" lang="de-DE" sz="2000" b="0" i="0" u="none" strike="noStrike" kern="0" cap="none" spc="0" normalizeH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 groß weiter. da gibt es keine Ausnahme. </a:t>
            </a:r>
            <a:r>
              <a:rPr lang="de-DE" sz="2000" kern="0" dirty="0">
                <a:solidFill>
                  <a:sysClr val="windowText" lastClr="000000"/>
                </a:solidFill>
                <a:latin typeface="Trebuchet MS" pitchFamily="34" charset="0"/>
              </a:rPr>
              <a:t>das muss ich mir merken, Denn sonst klappt es gar nicht. Aber, Es ist ja wirklich ganz leicht. Oder? </a:t>
            </a:r>
            <a:r>
              <a:rPr lang="de-DE" sz="2000" kern="0" baseline="0" noProof="0" dirty="0">
                <a:solidFill>
                  <a:sysClr val="windowText" lastClr="000000"/>
                </a:solidFill>
                <a:latin typeface="Trebuchet MS" pitchFamily="34" charset="0"/>
              </a:rPr>
              <a:t>mit </a:t>
            </a:r>
            <a:r>
              <a:rPr kumimoji="0" lang="de-DE" sz="2000" b="0" i="0" u="none" strike="noStrike" kern="0" cap="none" spc="0" normalizeH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ein bisschen Übung beherrschen wir  diese </a:t>
            </a:r>
            <a:r>
              <a:rPr lang="de-DE" sz="2000" kern="0" baseline="0" noProof="0" dirty="0">
                <a:solidFill>
                  <a:sysClr val="windowText" lastClr="000000"/>
                </a:solidFill>
                <a:latin typeface="Trebuchet MS" pitchFamily="34" charset="0"/>
              </a:rPr>
              <a:t>Regeln ganz leicht. Merke: Übung macht </a:t>
            </a:r>
            <a:r>
              <a:rPr kumimoji="0" lang="de-DE" sz="2000" b="0" i="0" u="none" strike="noStrike" kern="0" cap="none" spc="0" normalizeH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den Meister. danke!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5E6B1AF-96D3-43F8-B153-AF015D72A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75656" y="1052736"/>
            <a:ext cx="171393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Textanfang </a:t>
            </a:r>
            <a:r>
              <a:rPr kumimoji="0" lang="de-DE" altLang="de-DE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(1/9)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E45F8E4-954D-4840-B554-9C3A83E67E8F}"/>
              </a:ext>
            </a:extLst>
          </p:cNvPr>
          <p:cNvSpPr/>
          <p:nvPr/>
        </p:nvSpPr>
        <p:spPr>
          <a:xfrm>
            <a:off x="179512" y="1020484"/>
            <a:ext cx="720080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4CBCE6-CDED-4EE5-BAA0-6B0484AC9A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75656" y="1628800"/>
            <a:ext cx="171393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Textanfang </a:t>
            </a:r>
            <a:r>
              <a:rPr kumimoji="0" lang="de-DE" altLang="de-DE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(2/9)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61A42E2A-FFF3-4937-A513-5B0D731EBBEE}"/>
              </a:ext>
            </a:extLst>
          </p:cNvPr>
          <p:cNvSpPr/>
          <p:nvPr/>
        </p:nvSpPr>
        <p:spPr>
          <a:xfrm>
            <a:off x="323528" y="1668556"/>
            <a:ext cx="1008112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1574F99-320F-4C5F-9707-A19DD6F1C4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6255" y="3068960"/>
            <a:ext cx="2113331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Vorher Punkt </a:t>
            </a:r>
            <a:r>
              <a:rPr kumimoji="0" lang="de-DE" altLang="de-DE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(4/9)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BBA81B0-0198-4A87-825D-3BCD39063755}"/>
              </a:ext>
            </a:extLst>
          </p:cNvPr>
          <p:cNvSpPr/>
          <p:nvPr/>
        </p:nvSpPr>
        <p:spPr>
          <a:xfrm>
            <a:off x="4443886" y="3057728"/>
            <a:ext cx="421538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4214E4E3-775C-4096-889D-44F7EDA1B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8264" y="3573016"/>
            <a:ext cx="2041323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Vorher Punkt </a:t>
            </a:r>
            <a:r>
              <a:rPr kumimoji="0" lang="de-DE" altLang="de-DE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(5/9)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706C317-A520-4FCD-8099-5B705FF75A58}"/>
              </a:ext>
            </a:extLst>
          </p:cNvPr>
          <p:cNvSpPr/>
          <p:nvPr/>
        </p:nvSpPr>
        <p:spPr>
          <a:xfrm>
            <a:off x="2627784" y="3540764"/>
            <a:ext cx="504056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926E4A7A-5B6F-4A80-BAD3-37D9F94255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1409" y="4005064"/>
            <a:ext cx="261817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noProof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Vorher nur Komma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(6/9)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C9050B1C-5848-4F0B-8E69-A6034B8A355B}"/>
              </a:ext>
            </a:extLst>
          </p:cNvPr>
          <p:cNvSpPr/>
          <p:nvPr/>
        </p:nvSpPr>
        <p:spPr>
          <a:xfrm>
            <a:off x="1331640" y="3972812"/>
            <a:ext cx="679435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08B5A50-3074-4155-BE23-34A3DC1ED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4208" y="4468298"/>
            <a:ext cx="2545379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Vorher nur Komma </a:t>
            </a:r>
            <a:r>
              <a:rPr kumimoji="0" lang="de-DE" altLang="de-DE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(7/9)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E5328B0B-8243-45F4-A65B-753B36B64FC1}"/>
              </a:ext>
            </a:extLst>
          </p:cNvPr>
          <p:cNvSpPr/>
          <p:nvPr/>
        </p:nvSpPr>
        <p:spPr>
          <a:xfrm>
            <a:off x="971600" y="4436853"/>
            <a:ext cx="432048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A1AF369-82D7-4C0B-86B3-76B27B9933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8184" y="4931876"/>
            <a:ext cx="2761403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Vorher Fragezeichen  </a:t>
            </a:r>
            <a:r>
              <a:rPr kumimoji="0" lang="de-DE" altLang="de-DE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(8/9)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5F752635-5717-4186-B63A-0D5AB91251DD}"/>
              </a:ext>
            </a:extLst>
          </p:cNvPr>
          <p:cNvSpPr/>
          <p:nvPr/>
        </p:nvSpPr>
        <p:spPr>
          <a:xfrm>
            <a:off x="251519" y="4892138"/>
            <a:ext cx="542100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345336C1-75B2-4B8B-82D7-B2D7BDF12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6476" y="5795972"/>
            <a:ext cx="1933111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Vorher Punkt </a:t>
            </a:r>
            <a:r>
              <a:rPr kumimoji="0" lang="de-DE" altLang="de-DE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(9/9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4EEF4827-ECD1-4914-9F63-70EA2E4944C4}"/>
              </a:ext>
            </a:extLst>
          </p:cNvPr>
          <p:cNvSpPr/>
          <p:nvPr/>
        </p:nvSpPr>
        <p:spPr>
          <a:xfrm>
            <a:off x="2555776" y="5825642"/>
            <a:ext cx="936104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CAD54889-4565-426A-A7B0-866074DC40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7342" y="2627620"/>
            <a:ext cx="2212245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Vorher Punkt </a:t>
            </a:r>
            <a:r>
              <a:rPr kumimoji="0" lang="de-DE" altLang="de-DE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(3/9)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A8D90732-195F-4D72-A731-C89B1668AB86}"/>
              </a:ext>
            </a:extLst>
          </p:cNvPr>
          <p:cNvSpPr/>
          <p:nvPr/>
        </p:nvSpPr>
        <p:spPr>
          <a:xfrm>
            <a:off x="1115616" y="2595368"/>
            <a:ext cx="817187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B9594D54-96CE-49BD-94CC-AB6C0EB09368}"/>
              </a:ext>
            </a:extLst>
          </p:cNvPr>
          <p:cNvSpPr/>
          <p:nvPr/>
        </p:nvSpPr>
        <p:spPr>
          <a:xfrm>
            <a:off x="210054" y="1031117"/>
            <a:ext cx="554960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D</a:t>
            </a:r>
            <a:r>
              <a:rPr lang="de-DE" sz="2000" kern="0" dirty="0">
                <a:solidFill>
                  <a:sysClr val="windowText" lastClr="000000"/>
                </a:solidFill>
                <a:latin typeface="Trebuchet MS" pitchFamily="34" charset="0"/>
              </a:rPr>
              <a:t>ie</a:t>
            </a:r>
            <a:endParaRPr lang="de-DE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F9C14C72-DA0E-4C4E-8FD3-A6A85A93F18A}"/>
              </a:ext>
            </a:extLst>
          </p:cNvPr>
          <p:cNvSpPr/>
          <p:nvPr/>
        </p:nvSpPr>
        <p:spPr>
          <a:xfrm>
            <a:off x="1128344" y="2621806"/>
            <a:ext cx="740908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A</a:t>
            </a:r>
            <a:r>
              <a:rPr lang="de-DE" sz="2000" kern="0" dirty="0">
                <a:solidFill>
                  <a:sysClr val="windowText" lastClr="000000"/>
                </a:solidFill>
                <a:latin typeface="Trebuchet MS" pitchFamily="34" charset="0"/>
              </a:rPr>
              <a:t>uch</a:t>
            </a:r>
            <a:endParaRPr lang="de-DE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55FF3CA2-C11C-4BAF-A226-22C59149E16B}"/>
              </a:ext>
            </a:extLst>
          </p:cNvPr>
          <p:cNvSpPr/>
          <p:nvPr/>
        </p:nvSpPr>
        <p:spPr>
          <a:xfrm>
            <a:off x="268297" y="1704820"/>
            <a:ext cx="1047082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M</a:t>
            </a:r>
            <a:r>
              <a:rPr lang="de-DE" sz="2000" kern="0" dirty="0">
                <a:solidFill>
                  <a:sysClr val="windowText" lastClr="000000"/>
                </a:solidFill>
                <a:latin typeface="Trebuchet MS" pitchFamily="34" charset="0"/>
              </a:rPr>
              <a:t>anche</a:t>
            </a:r>
            <a:endParaRPr lang="de-DE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5222B19B-7D98-4B12-B3FC-1A01513D1E33}"/>
              </a:ext>
            </a:extLst>
          </p:cNvPr>
          <p:cNvSpPr/>
          <p:nvPr/>
        </p:nvSpPr>
        <p:spPr>
          <a:xfrm>
            <a:off x="4416242" y="3083521"/>
            <a:ext cx="476826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D</a:t>
            </a:r>
            <a:r>
              <a:rPr lang="de-DE" sz="2000" kern="0" dirty="0">
                <a:solidFill>
                  <a:sysClr val="windowText" lastClr="000000"/>
                </a:solidFill>
                <a:latin typeface="Trebuchet MS" pitchFamily="34" charset="0"/>
              </a:rPr>
              <a:t>a</a:t>
            </a:r>
            <a:endParaRPr lang="de-DE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8F21C642-AF77-4286-A0B8-02FB69900B8B}"/>
              </a:ext>
            </a:extLst>
          </p:cNvPr>
          <p:cNvSpPr/>
          <p:nvPr/>
        </p:nvSpPr>
        <p:spPr>
          <a:xfrm>
            <a:off x="2531106" y="5826216"/>
            <a:ext cx="979755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D</a:t>
            </a:r>
            <a:r>
              <a:rPr lang="de-DE" sz="2000" kern="0" dirty="0">
                <a:solidFill>
                  <a:sysClr val="windowText" lastClr="000000"/>
                </a:solidFill>
                <a:latin typeface="Trebuchet MS" pitchFamily="34" charset="0"/>
              </a:rPr>
              <a:t>anke!</a:t>
            </a:r>
            <a:endParaRPr lang="de-DE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86DE73BE-047F-4FF8-9B65-344E61E2DAC4}"/>
              </a:ext>
            </a:extLst>
          </p:cNvPr>
          <p:cNvSpPr/>
          <p:nvPr/>
        </p:nvSpPr>
        <p:spPr>
          <a:xfrm>
            <a:off x="2557350" y="3532375"/>
            <a:ext cx="580608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D</a:t>
            </a:r>
            <a:r>
              <a:rPr lang="de-DE" sz="2000" kern="0" dirty="0">
                <a:solidFill>
                  <a:sysClr val="windowText" lastClr="000000"/>
                </a:solidFill>
                <a:latin typeface="Trebuchet MS" pitchFamily="34" charset="0"/>
              </a:rPr>
              <a:t>as</a:t>
            </a:r>
            <a:endParaRPr lang="de-DE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579F02D3-561F-49AD-9CE4-DDAF5E8608EE}"/>
              </a:ext>
            </a:extLst>
          </p:cNvPr>
          <p:cNvSpPr/>
          <p:nvPr/>
        </p:nvSpPr>
        <p:spPr>
          <a:xfrm>
            <a:off x="1264942" y="3990493"/>
            <a:ext cx="745717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d</a:t>
            </a:r>
            <a:r>
              <a:rPr lang="de-DE" sz="2000" kern="0" dirty="0">
                <a:solidFill>
                  <a:sysClr val="windowText" lastClr="000000"/>
                </a:solidFill>
                <a:latin typeface="Trebuchet MS" pitchFamily="34" charset="0"/>
              </a:rPr>
              <a:t>enn</a:t>
            </a:r>
            <a:endParaRPr lang="de-DE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2769156C-BFA7-4F70-82E1-297979F79EFB}"/>
              </a:ext>
            </a:extLst>
          </p:cNvPr>
          <p:cNvSpPr/>
          <p:nvPr/>
        </p:nvSpPr>
        <p:spPr>
          <a:xfrm>
            <a:off x="936874" y="4436024"/>
            <a:ext cx="428322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e</a:t>
            </a:r>
            <a:r>
              <a:rPr lang="de-DE" sz="2000" kern="0" dirty="0">
                <a:solidFill>
                  <a:sysClr val="windowText" lastClr="000000"/>
                </a:solidFill>
                <a:latin typeface="Trebuchet MS" pitchFamily="34" charset="0"/>
              </a:rPr>
              <a:t>s</a:t>
            </a:r>
            <a:endParaRPr lang="de-DE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F9A11756-C674-4FCA-A146-1961C3585812}"/>
              </a:ext>
            </a:extLst>
          </p:cNvPr>
          <p:cNvSpPr/>
          <p:nvPr/>
        </p:nvSpPr>
        <p:spPr>
          <a:xfrm>
            <a:off x="260095" y="4902734"/>
            <a:ext cx="542136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M</a:t>
            </a:r>
            <a:r>
              <a:rPr lang="de-DE" sz="2000" kern="0" dirty="0">
                <a:solidFill>
                  <a:sysClr val="windowText" lastClr="000000"/>
                </a:solidFill>
                <a:latin typeface="Trebuchet MS" pitchFamily="34" charset="0"/>
              </a:rPr>
              <a:t>it</a:t>
            </a:r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F075EB4-C5A3-4F74-9C8A-89AFCB69B1C5}"/>
              </a:ext>
            </a:extLst>
          </p:cNvPr>
          <p:cNvSpPr txBox="1"/>
          <p:nvPr/>
        </p:nvSpPr>
        <p:spPr>
          <a:xfrm>
            <a:off x="190500" y="6724134"/>
            <a:ext cx="471635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Übungen\Rechtschreibförderung\Text- und Satzanfang\Text- und Satzanfang 02 Übung.pptx - Seite 3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0F7B972B-6A19-4E2E-9179-AC4C12506012}"/>
              </a:ext>
            </a:extLst>
          </p:cNvPr>
          <p:cNvSpPr txBox="1"/>
          <p:nvPr/>
        </p:nvSpPr>
        <p:spPr>
          <a:xfrm>
            <a:off x="5061490" y="6378634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639657E-EFD4-451C-BB3E-84C081CAA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042" y="988556"/>
            <a:ext cx="4810161" cy="5334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70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 animBg="1"/>
      <p:bldP spid="15" grpId="0" animBg="1"/>
      <p:bldP spid="17" grpId="0" animBg="1"/>
      <p:bldP spid="19" grpId="0" animBg="1"/>
      <p:bldP spid="21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388</Words>
  <Application>Microsoft Office PowerPoint</Application>
  <PresentationFormat>Breitbild</PresentationFormat>
  <Paragraphs>43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3</vt:i4>
      </vt:variant>
    </vt:vector>
  </HeadingPairs>
  <TitlesOfParts>
    <vt:vector size="13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2195</cp:revision>
  <cp:lastPrinted>2024-04-24T11:00:15Z</cp:lastPrinted>
  <dcterms:created xsi:type="dcterms:W3CDTF">2012-08-26T07:44:46Z</dcterms:created>
  <dcterms:modified xsi:type="dcterms:W3CDTF">2024-04-24T11:00:25Z</dcterms:modified>
</cp:coreProperties>
</file>