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08" r:id="rId3"/>
    <p:sldMasterId id="2147483696" r:id="rId4"/>
    <p:sldMasterId id="2147483684" r:id="rId5"/>
    <p:sldMasterId id="2147483672" r:id="rId6"/>
    <p:sldMasterId id="2147483660" r:id="rId7"/>
  </p:sldMasterIdLst>
  <p:notesMasterIdLst>
    <p:notesMasterId r:id="rId18"/>
  </p:notesMasterIdLst>
  <p:sldIdLst>
    <p:sldId id="696" r:id="rId8"/>
    <p:sldId id="878" r:id="rId9"/>
    <p:sldId id="879" r:id="rId10"/>
    <p:sldId id="880" r:id="rId11"/>
    <p:sldId id="881" r:id="rId12"/>
    <p:sldId id="882" r:id="rId13"/>
    <p:sldId id="883" r:id="rId14"/>
    <p:sldId id="884" r:id="rId15"/>
    <p:sldId id="821" r:id="rId16"/>
    <p:sldId id="797" r:id="rId17"/>
  </p:sldIdLst>
  <p:sldSz cx="12192000" cy="6858000"/>
  <p:notesSz cx="6742113" cy="9875838"/>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11" userDrawn="1">
          <p15:clr>
            <a:srgbClr val="A4A3A4"/>
          </p15:clr>
        </p15:guide>
        <p15:guide id="2" pos="212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Sokaliwska" initials="MS" lastIdx="1" clrIdx="0"/>
  <p:cmAuthor id="2" name="Siegbert Rudolph" initials="SR" lastIdx="4" clrIdx="1">
    <p:extLst>
      <p:ext uri="{19B8F6BF-5375-455C-9EA6-DF929625EA0E}">
        <p15:presenceInfo xmlns:p15="http://schemas.microsoft.com/office/powerpoint/2012/main" userId="2af4d44886c067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343"/>
    <a:srgbClr val="00F62F"/>
    <a:srgbClr val="0070C0"/>
    <a:srgbClr val="F60000"/>
    <a:srgbClr val="98B5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6A9C4A-AB30-49EC-8AFA-91CFF363DE51}" v="1" dt="2024-04-24T10:58:49.3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31" autoAdjust="0"/>
    <p:restoredTop sz="94073" autoAdjust="0"/>
  </p:normalViewPr>
  <p:slideViewPr>
    <p:cSldViewPr>
      <p:cViewPr varScale="1">
        <p:scale>
          <a:sx n="106" d="100"/>
          <a:sy n="106" d="100"/>
        </p:scale>
        <p:origin x="732" y="9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9" d="100"/>
          <a:sy n="79" d="100"/>
        </p:scale>
        <p:origin x="-3378" y="-108"/>
      </p:cViewPr>
      <p:guideLst>
        <p:guide orient="horz" pos="3111"/>
        <p:guide pos="212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bert Rudolph" userId="2af4d44886c067cc" providerId="LiveId" clId="{876A9C4A-AB30-49EC-8AFA-91CFF363DE51}"/>
    <pc:docChg chg="delSld modSld modNotesMaster">
      <pc:chgData name="Siegbert Rudolph" userId="2af4d44886c067cc" providerId="LiveId" clId="{876A9C4A-AB30-49EC-8AFA-91CFF363DE51}" dt="2024-04-24T10:58:49.367" v="8"/>
      <pc:docMkLst>
        <pc:docMk/>
      </pc:docMkLst>
      <pc:sldChg chg="modSp mod">
        <pc:chgData name="Siegbert Rudolph" userId="2af4d44886c067cc" providerId="LiveId" clId="{876A9C4A-AB30-49EC-8AFA-91CFF363DE51}" dt="2024-04-24T10:56:04.651" v="0" actId="20577"/>
        <pc:sldMkLst>
          <pc:docMk/>
          <pc:sldMk cId="0" sldId="696"/>
        </pc:sldMkLst>
        <pc:spChg chg="mod">
          <ac:chgData name="Siegbert Rudolph" userId="2af4d44886c067cc" providerId="LiveId" clId="{876A9C4A-AB30-49EC-8AFA-91CFF363DE51}" dt="2024-04-24T10:56:04.651" v="0" actId="20577"/>
          <ac:spMkLst>
            <pc:docMk/>
            <pc:sldMk cId="0" sldId="696"/>
            <ac:spMk id="2" creationId="{0F24340D-DF09-4204-BA92-0D6ACF337D26}"/>
          </ac:spMkLst>
        </pc:spChg>
      </pc:sldChg>
      <pc:sldChg chg="modNotes">
        <pc:chgData name="Siegbert Rudolph" userId="2af4d44886c067cc" providerId="LiveId" clId="{876A9C4A-AB30-49EC-8AFA-91CFF363DE51}" dt="2024-04-24T10:58:49.367" v="8"/>
        <pc:sldMkLst>
          <pc:docMk/>
          <pc:sldMk cId="401259772" sldId="821"/>
        </pc:sldMkLst>
      </pc:sldChg>
      <pc:sldChg chg="del">
        <pc:chgData name="Siegbert Rudolph" userId="2af4d44886c067cc" providerId="LiveId" clId="{876A9C4A-AB30-49EC-8AFA-91CFF363DE51}" dt="2024-04-24T10:56:44.599" v="1" actId="47"/>
        <pc:sldMkLst>
          <pc:docMk/>
          <pc:sldMk cId="1301332642" sldId="868"/>
        </pc:sldMkLst>
      </pc:sldChg>
      <pc:sldChg chg="del">
        <pc:chgData name="Siegbert Rudolph" userId="2af4d44886c067cc" providerId="LiveId" clId="{876A9C4A-AB30-49EC-8AFA-91CFF363DE51}" dt="2024-04-24T10:56:46.479" v="2" actId="47"/>
        <pc:sldMkLst>
          <pc:docMk/>
          <pc:sldMk cId="32272281" sldId="872"/>
        </pc:sldMkLst>
      </pc:sldChg>
      <pc:sldChg chg="del">
        <pc:chgData name="Siegbert Rudolph" userId="2af4d44886c067cc" providerId="LiveId" clId="{876A9C4A-AB30-49EC-8AFA-91CFF363DE51}" dt="2024-04-24T10:56:48.329" v="3" actId="47"/>
        <pc:sldMkLst>
          <pc:docMk/>
          <pc:sldMk cId="4131551723" sldId="873"/>
        </pc:sldMkLst>
      </pc:sldChg>
      <pc:sldChg chg="del">
        <pc:chgData name="Siegbert Rudolph" userId="2af4d44886c067cc" providerId="LiveId" clId="{876A9C4A-AB30-49EC-8AFA-91CFF363DE51}" dt="2024-04-24T10:56:50.243" v="4" actId="47"/>
        <pc:sldMkLst>
          <pc:docMk/>
          <pc:sldMk cId="3159477467" sldId="874"/>
        </pc:sldMkLst>
      </pc:sldChg>
      <pc:sldChg chg="del">
        <pc:chgData name="Siegbert Rudolph" userId="2af4d44886c067cc" providerId="LiveId" clId="{876A9C4A-AB30-49EC-8AFA-91CFF363DE51}" dt="2024-04-24T10:56:52.168" v="5" actId="47"/>
        <pc:sldMkLst>
          <pc:docMk/>
          <pc:sldMk cId="3020253448" sldId="875"/>
        </pc:sldMkLst>
      </pc:sldChg>
      <pc:sldChg chg="del">
        <pc:chgData name="Siegbert Rudolph" userId="2af4d44886c067cc" providerId="LiveId" clId="{876A9C4A-AB30-49EC-8AFA-91CFF363DE51}" dt="2024-04-24T10:56:53.983" v="6" actId="47"/>
        <pc:sldMkLst>
          <pc:docMk/>
          <pc:sldMk cId="7248997" sldId="876"/>
        </pc:sldMkLst>
      </pc:sldChg>
      <pc:sldChg chg="del">
        <pc:chgData name="Siegbert Rudolph" userId="2af4d44886c067cc" providerId="LiveId" clId="{876A9C4A-AB30-49EC-8AFA-91CFF363DE51}" dt="2024-04-24T10:56:56.550" v="7" actId="47"/>
        <pc:sldMkLst>
          <pc:docMk/>
          <pc:sldMk cId="2038040018" sldId="877"/>
        </pc:sldMkLst>
      </pc:sldChg>
      <pc:sldChg chg="modNotes">
        <pc:chgData name="Siegbert Rudolph" userId="2af4d44886c067cc" providerId="LiveId" clId="{876A9C4A-AB30-49EC-8AFA-91CFF363DE51}" dt="2024-04-24T10:58:49.367" v="8"/>
        <pc:sldMkLst>
          <pc:docMk/>
          <pc:sldMk cId="2489024015" sldId="878"/>
        </pc:sldMkLst>
      </pc:sldChg>
      <pc:sldChg chg="modNotes">
        <pc:chgData name="Siegbert Rudolph" userId="2af4d44886c067cc" providerId="LiveId" clId="{876A9C4A-AB30-49EC-8AFA-91CFF363DE51}" dt="2024-04-24T10:58:49.367" v="8"/>
        <pc:sldMkLst>
          <pc:docMk/>
          <pc:sldMk cId="1095151501" sldId="879"/>
        </pc:sldMkLst>
      </pc:sldChg>
      <pc:sldChg chg="modNotes">
        <pc:chgData name="Siegbert Rudolph" userId="2af4d44886c067cc" providerId="LiveId" clId="{876A9C4A-AB30-49EC-8AFA-91CFF363DE51}" dt="2024-04-24T10:58:49.367" v="8"/>
        <pc:sldMkLst>
          <pc:docMk/>
          <pc:sldMk cId="940817684" sldId="880"/>
        </pc:sldMkLst>
      </pc:sldChg>
      <pc:sldChg chg="modNotes">
        <pc:chgData name="Siegbert Rudolph" userId="2af4d44886c067cc" providerId="LiveId" clId="{876A9C4A-AB30-49EC-8AFA-91CFF363DE51}" dt="2024-04-24T10:58:49.367" v="8"/>
        <pc:sldMkLst>
          <pc:docMk/>
          <pc:sldMk cId="1682784152" sldId="881"/>
        </pc:sldMkLst>
      </pc:sldChg>
      <pc:sldChg chg="modNotes">
        <pc:chgData name="Siegbert Rudolph" userId="2af4d44886c067cc" providerId="LiveId" clId="{876A9C4A-AB30-49EC-8AFA-91CFF363DE51}" dt="2024-04-24T10:58:49.367" v="8"/>
        <pc:sldMkLst>
          <pc:docMk/>
          <pc:sldMk cId="2601055755" sldId="882"/>
        </pc:sldMkLst>
      </pc:sldChg>
      <pc:sldChg chg="modNotes">
        <pc:chgData name="Siegbert Rudolph" userId="2af4d44886c067cc" providerId="LiveId" clId="{876A9C4A-AB30-49EC-8AFA-91CFF363DE51}" dt="2024-04-24T10:58:49.367" v="8"/>
        <pc:sldMkLst>
          <pc:docMk/>
          <pc:sldMk cId="3536888075" sldId="883"/>
        </pc:sldMkLst>
      </pc:sldChg>
      <pc:sldChg chg="modNotes">
        <pc:chgData name="Siegbert Rudolph" userId="2af4d44886c067cc" providerId="LiveId" clId="{876A9C4A-AB30-49EC-8AFA-91CFF363DE51}" dt="2024-04-24T10:58:49.367" v="8"/>
        <pc:sldMkLst>
          <pc:docMk/>
          <pc:sldMk cId="98629870" sldId="884"/>
        </pc:sldMkLst>
      </pc:sldChg>
    </pc:docChg>
  </pc:docChgLst>
  <pc:docChgLst>
    <pc:chgData name="Siegbert Rudolph" userId="2af4d44886c067cc" providerId="LiveId" clId="{98E63B1D-D44C-4263-A291-2167D5E67D7E}"/>
    <pc:docChg chg="undo custSel addSld delSld modSld">
      <pc:chgData name="Siegbert Rudolph" userId="2af4d44886c067cc" providerId="LiveId" clId="{98E63B1D-D44C-4263-A291-2167D5E67D7E}" dt="2021-09-04T10:07:59.701" v="3923" actId="47"/>
      <pc:docMkLst>
        <pc:docMk/>
      </pc:docMkLst>
      <pc:sldChg chg="delSp modSp mod">
        <pc:chgData name="Siegbert Rudolph" userId="2af4d44886c067cc" providerId="LiveId" clId="{98E63B1D-D44C-4263-A291-2167D5E67D7E}" dt="2021-09-01T13:52:53.073" v="3791" actId="1076"/>
        <pc:sldMkLst>
          <pc:docMk/>
          <pc:sldMk cId="0" sldId="696"/>
        </pc:sldMkLst>
        <pc:spChg chg="mod">
          <ac:chgData name="Siegbert Rudolph" userId="2af4d44886c067cc" providerId="LiveId" clId="{98E63B1D-D44C-4263-A291-2167D5E67D7E}" dt="2021-09-01T13:13:39.644" v="3089" actId="20577"/>
          <ac:spMkLst>
            <pc:docMk/>
            <pc:sldMk cId="0" sldId="696"/>
            <ac:spMk id="2" creationId="{0F24340D-DF09-4204-BA92-0D6ACF337D26}"/>
          </ac:spMkLst>
        </pc:spChg>
        <pc:spChg chg="del">
          <ac:chgData name="Siegbert Rudolph" userId="2af4d44886c067cc" providerId="LiveId" clId="{98E63B1D-D44C-4263-A291-2167D5E67D7E}" dt="2021-09-01T13:52:53.057" v="3786" actId="478"/>
          <ac:spMkLst>
            <pc:docMk/>
            <pc:sldMk cId="0" sldId="696"/>
            <ac:spMk id="4" creationId="{23F94419-AA06-4234-B466-33B294BD1986}"/>
          </ac:spMkLst>
        </pc:spChg>
        <pc:spChg chg="mod">
          <ac:chgData name="Siegbert Rudolph" userId="2af4d44886c067cc" providerId="LiveId" clId="{98E63B1D-D44C-4263-A291-2167D5E67D7E}" dt="2021-09-01T13:52:53.073" v="3791" actId="1076"/>
          <ac:spMkLst>
            <pc:docMk/>
            <pc:sldMk cId="0" sldId="696"/>
            <ac:spMk id="5" creationId="{DB471933-E5D5-450F-B672-BA0ED92C180A}"/>
          </ac:spMkLst>
        </pc:spChg>
      </pc:sldChg>
      <pc:sldChg chg="addSp delSp modSp mod">
        <pc:chgData name="Siegbert Rudolph" userId="2af4d44886c067cc" providerId="LiveId" clId="{98E63B1D-D44C-4263-A291-2167D5E67D7E}" dt="2021-09-01T13:52:53.135" v="3871" actId="1076"/>
        <pc:sldMkLst>
          <pc:docMk/>
          <pc:sldMk cId="555502012" sldId="797"/>
        </pc:sldMkLst>
        <pc:spChg chg="mod">
          <ac:chgData name="Siegbert Rudolph" userId="2af4d44886c067cc" providerId="LiveId" clId="{98E63B1D-D44C-4263-A291-2167D5E67D7E}" dt="2021-09-01T13:52:53.135" v="3871" actId="1076"/>
          <ac:spMkLst>
            <pc:docMk/>
            <pc:sldMk cId="555502012" sldId="797"/>
            <ac:spMk id="2" creationId="{DEAC4E53-2155-40AE-9612-924A00AFE913}"/>
          </ac:spMkLst>
        </pc:spChg>
        <pc:spChg chg="add del mod">
          <ac:chgData name="Siegbert Rudolph" userId="2af4d44886c067cc" providerId="LiveId" clId="{98E63B1D-D44C-4263-A291-2167D5E67D7E}" dt="2021-09-01T13:21:22.402" v="3381" actId="20577"/>
          <ac:spMkLst>
            <pc:docMk/>
            <pc:sldMk cId="555502012" sldId="797"/>
            <ac:spMk id="4" creationId="{004C5FC2-4175-4F7B-9B32-EDAD6EB47DA6}"/>
          </ac:spMkLst>
        </pc:spChg>
        <pc:spChg chg="add del mod">
          <ac:chgData name="Siegbert Rudolph" userId="2af4d44886c067cc" providerId="LiveId" clId="{98E63B1D-D44C-4263-A291-2167D5E67D7E}" dt="2021-08-19T15:45:01.975" v="1242" actId="478"/>
          <ac:spMkLst>
            <pc:docMk/>
            <pc:sldMk cId="555502012" sldId="797"/>
            <ac:spMk id="6" creationId="{609343D4-62C4-406C-8E73-5136B687F25C}"/>
          </ac:spMkLst>
        </pc:spChg>
        <pc:spChg chg="add del mod">
          <ac:chgData name="Siegbert Rudolph" userId="2af4d44886c067cc" providerId="LiveId" clId="{98E63B1D-D44C-4263-A291-2167D5E67D7E}" dt="2021-08-19T15:45:11.753" v="1244" actId="478"/>
          <ac:spMkLst>
            <pc:docMk/>
            <pc:sldMk cId="555502012" sldId="797"/>
            <ac:spMk id="8" creationId="{7E063784-1470-40C4-A21F-F97EAC38147F}"/>
          </ac:spMkLst>
        </pc:spChg>
      </pc:sldChg>
      <pc:sldChg chg="addSp delSp modSp mod modAnim">
        <pc:chgData name="Siegbert Rudolph" userId="2af4d44886c067cc" providerId="LiveId" clId="{98E63B1D-D44C-4263-A291-2167D5E67D7E}" dt="2021-09-01T13:52:53.120" v="3866" actId="1076"/>
        <pc:sldMkLst>
          <pc:docMk/>
          <pc:sldMk cId="401259772" sldId="821"/>
        </pc:sldMkLst>
        <pc:spChg chg="mod">
          <ac:chgData name="Siegbert Rudolph" userId="2af4d44886c067cc" providerId="LiveId" clId="{98E63B1D-D44C-4263-A291-2167D5E67D7E}" dt="2021-09-01T13:52:53.120" v="3866" actId="1076"/>
          <ac:spMkLst>
            <pc:docMk/>
            <pc:sldMk cId="401259772" sldId="821"/>
            <ac:spMk id="2" creationId="{E0301725-F2D5-402A-B673-0720826EC99B}"/>
          </ac:spMkLst>
        </pc:spChg>
        <pc:spChg chg="add mod">
          <ac:chgData name="Siegbert Rudolph" userId="2af4d44886c067cc" providerId="LiveId" clId="{98E63B1D-D44C-4263-A291-2167D5E67D7E}" dt="2021-09-01T13:39:25.762" v="3785" actId="20577"/>
          <ac:spMkLst>
            <pc:docMk/>
            <pc:sldMk cId="401259772" sldId="821"/>
            <ac:spMk id="8" creationId="{108C06C6-E70C-4120-94C6-563C7B66E260}"/>
          </ac:spMkLst>
        </pc:spChg>
        <pc:spChg chg="del">
          <ac:chgData name="Siegbert Rudolph" userId="2af4d44886c067cc" providerId="LiveId" clId="{98E63B1D-D44C-4263-A291-2167D5E67D7E}" dt="2021-08-19T15:44:29.099" v="1218" actId="478"/>
          <ac:spMkLst>
            <pc:docMk/>
            <pc:sldMk cId="401259772" sldId="821"/>
            <ac:spMk id="8" creationId="{FC78A28B-BD77-4F84-BA83-4211F8BF729E}"/>
          </ac:spMkLst>
        </pc:spChg>
        <pc:spChg chg="add mod">
          <ac:chgData name="Siegbert Rudolph" userId="2af4d44886c067cc" providerId="LiveId" clId="{98E63B1D-D44C-4263-A291-2167D5E67D7E}" dt="2021-08-19T15:44:40.520" v="1219"/>
          <ac:spMkLst>
            <pc:docMk/>
            <pc:sldMk cId="401259772" sldId="821"/>
            <ac:spMk id="9" creationId="{AF3457EF-08D7-4665-AA88-74E1A164C75F}"/>
          </ac:spMkLst>
        </pc:spChg>
        <pc:spChg chg="add mod">
          <ac:chgData name="Siegbert Rudolph" userId="2af4d44886c067cc" providerId="LiveId" clId="{98E63B1D-D44C-4263-A291-2167D5E67D7E}" dt="2021-08-19T15:44:40.520" v="1219"/>
          <ac:spMkLst>
            <pc:docMk/>
            <pc:sldMk cId="401259772" sldId="821"/>
            <ac:spMk id="12" creationId="{C0E4ECCB-CC2C-4A61-BA29-E23840F9C67C}"/>
          </ac:spMkLst>
        </pc:spChg>
        <pc:spChg chg="add mod">
          <ac:chgData name="Siegbert Rudolph" userId="2af4d44886c067cc" providerId="LiveId" clId="{98E63B1D-D44C-4263-A291-2167D5E67D7E}" dt="2021-09-01T13:32:15.832" v="3701" actId="207"/>
          <ac:spMkLst>
            <pc:docMk/>
            <pc:sldMk cId="401259772" sldId="821"/>
            <ac:spMk id="13" creationId="{4175219C-A411-437A-8B91-C48E53258819}"/>
          </ac:spMkLst>
        </pc:spChg>
        <pc:spChg chg="del">
          <ac:chgData name="Siegbert Rudolph" userId="2af4d44886c067cc" providerId="LiveId" clId="{98E63B1D-D44C-4263-A291-2167D5E67D7E}" dt="2021-08-19T15:44:29.099" v="1218" actId="478"/>
          <ac:spMkLst>
            <pc:docMk/>
            <pc:sldMk cId="401259772" sldId="821"/>
            <ac:spMk id="15" creationId="{50634A70-D598-42CA-B818-D94B5BBE368A}"/>
          </ac:spMkLst>
        </pc:spChg>
        <pc:spChg chg="del mod">
          <ac:chgData name="Siegbert Rudolph" userId="2af4d44886c067cc" providerId="LiveId" clId="{98E63B1D-D44C-4263-A291-2167D5E67D7E}" dt="2021-09-01T13:31:47.477" v="3677" actId="478"/>
          <ac:spMkLst>
            <pc:docMk/>
            <pc:sldMk cId="401259772" sldId="821"/>
            <ac:spMk id="25" creationId="{C612D8F8-9930-42E7-BD2A-A03A0A41B950}"/>
          </ac:spMkLst>
        </pc:spChg>
        <pc:picChg chg="add mod">
          <ac:chgData name="Siegbert Rudolph" userId="2af4d44886c067cc" providerId="LiveId" clId="{98E63B1D-D44C-4263-A291-2167D5E67D7E}" dt="2021-08-19T15:44:40.520" v="1219"/>
          <ac:picMkLst>
            <pc:docMk/>
            <pc:sldMk cId="401259772" sldId="821"/>
            <ac:picMk id="10" creationId="{F394BCE0-40CE-4F21-ADE3-EFA976D552CD}"/>
          </ac:picMkLst>
        </pc:picChg>
        <pc:picChg chg="add mod">
          <ac:chgData name="Siegbert Rudolph" userId="2af4d44886c067cc" providerId="LiveId" clId="{98E63B1D-D44C-4263-A291-2167D5E67D7E}" dt="2021-08-19T15:44:40.520" v="1219"/>
          <ac:picMkLst>
            <pc:docMk/>
            <pc:sldMk cId="401259772" sldId="821"/>
            <ac:picMk id="11" creationId="{45B8F246-2BBB-4168-A640-5A551275659A}"/>
          </ac:picMkLst>
        </pc:picChg>
        <pc:picChg chg="del">
          <ac:chgData name="Siegbert Rudolph" userId="2af4d44886c067cc" providerId="LiveId" clId="{98E63B1D-D44C-4263-A291-2167D5E67D7E}" dt="2021-08-19T15:44:29.099" v="1218" actId="478"/>
          <ac:picMkLst>
            <pc:docMk/>
            <pc:sldMk cId="401259772" sldId="821"/>
            <ac:picMk id="13" creationId="{68D1D60C-5C94-405D-A4D1-FF9FDE132028}"/>
          </ac:picMkLst>
        </pc:picChg>
        <pc:picChg chg="del">
          <ac:chgData name="Siegbert Rudolph" userId="2af4d44886c067cc" providerId="LiveId" clId="{98E63B1D-D44C-4263-A291-2167D5E67D7E}" dt="2021-08-19T15:44:29.099" v="1218" actId="478"/>
          <ac:picMkLst>
            <pc:docMk/>
            <pc:sldMk cId="401259772" sldId="821"/>
            <ac:picMk id="14" creationId="{52EF9BB3-F26C-4A5D-914E-2E00BB5B21AC}"/>
          </ac:picMkLst>
        </pc:picChg>
      </pc:sldChg>
      <pc:sldChg chg="del">
        <pc:chgData name="Siegbert Rudolph" userId="2af4d44886c067cc" providerId="LiveId" clId="{98E63B1D-D44C-4263-A291-2167D5E67D7E}" dt="2021-08-19T15:44:20.814" v="1216" actId="47"/>
        <pc:sldMkLst>
          <pc:docMk/>
          <pc:sldMk cId="457747282" sldId="823"/>
        </pc:sldMkLst>
      </pc:sldChg>
      <pc:sldChg chg="modSp del mod">
        <pc:chgData name="Siegbert Rudolph" userId="2af4d44886c067cc" providerId="LiveId" clId="{98E63B1D-D44C-4263-A291-2167D5E67D7E}" dt="2021-08-21T13:55:36.052" v="2018" actId="47"/>
        <pc:sldMkLst>
          <pc:docMk/>
          <pc:sldMk cId="791059793" sldId="862"/>
        </pc:sldMkLst>
        <pc:spChg chg="mod">
          <ac:chgData name="Siegbert Rudolph" userId="2af4d44886c067cc" providerId="LiveId" clId="{98E63B1D-D44C-4263-A291-2167D5E67D7E}" dt="2021-08-19T14:33:29.075" v="20" actId="20577"/>
          <ac:spMkLst>
            <pc:docMk/>
            <pc:sldMk cId="791059793" sldId="862"/>
            <ac:spMk id="61" creationId="{58459579-6E3C-423E-B32D-7E794A47195E}"/>
          </ac:spMkLst>
        </pc:spChg>
      </pc:sldChg>
      <pc:sldChg chg="del">
        <pc:chgData name="Siegbert Rudolph" userId="2af4d44886c067cc" providerId="LiveId" clId="{98E63B1D-D44C-4263-A291-2167D5E67D7E}" dt="2021-08-19T15:44:19.221" v="1214" actId="47"/>
        <pc:sldMkLst>
          <pc:docMk/>
          <pc:sldMk cId="3709481447" sldId="863"/>
        </pc:sldMkLst>
      </pc:sldChg>
      <pc:sldChg chg="del">
        <pc:chgData name="Siegbert Rudolph" userId="2af4d44886c067cc" providerId="LiveId" clId="{98E63B1D-D44C-4263-A291-2167D5E67D7E}" dt="2021-08-19T15:44:18.736" v="1213" actId="47"/>
        <pc:sldMkLst>
          <pc:docMk/>
          <pc:sldMk cId="1244731872" sldId="864"/>
        </pc:sldMkLst>
      </pc:sldChg>
      <pc:sldChg chg="addSp delSp modSp mod delAnim modAnim">
        <pc:chgData name="Siegbert Rudolph" userId="2af4d44886c067cc" providerId="LiveId" clId="{98E63B1D-D44C-4263-A291-2167D5E67D7E}" dt="2021-09-01T13:52:53.073" v="3796" actId="1076"/>
        <pc:sldMkLst>
          <pc:docMk/>
          <pc:sldMk cId="1301332642" sldId="868"/>
        </pc:sldMkLst>
        <pc:spChg chg="mod">
          <ac:chgData name="Siegbert Rudolph" userId="2af4d44886c067cc" providerId="LiveId" clId="{98E63B1D-D44C-4263-A291-2167D5E67D7E}" dt="2021-09-01T13:52:53.073" v="3796" actId="1076"/>
          <ac:spMkLst>
            <pc:docMk/>
            <pc:sldMk cId="1301332642" sldId="868"/>
            <ac:spMk id="2" creationId="{6F35B8D1-04E8-43AD-90E5-6353907D14C5}"/>
          </ac:spMkLst>
        </pc:spChg>
        <pc:spChg chg="add mod">
          <ac:chgData name="Siegbert Rudolph" userId="2af4d44886c067cc" providerId="LiveId" clId="{98E63B1D-D44C-4263-A291-2167D5E67D7E}" dt="2021-08-19T14:34:31.456" v="65" actId="1038"/>
          <ac:spMkLst>
            <pc:docMk/>
            <pc:sldMk cId="1301332642" sldId="868"/>
            <ac:spMk id="4" creationId="{9BE8BFFE-BCB7-482F-9219-5D28CFDD6FF4}"/>
          </ac:spMkLst>
        </pc:spChg>
        <pc:spChg chg="add mod">
          <ac:chgData name="Siegbert Rudolph" userId="2af4d44886c067cc" providerId="LiveId" clId="{98E63B1D-D44C-4263-A291-2167D5E67D7E}" dt="2021-08-19T14:34:31.456" v="65" actId="1038"/>
          <ac:spMkLst>
            <pc:docMk/>
            <pc:sldMk cId="1301332642" sldId="868"/>
            <ac:spMk id="5" creationId="{7F049368-830F-4649-A90A-00CE6092C2E7}"/>
          </ac:spMkLst>
        </pc:spChg>
        <pc:spChg chg="add del mod">
          <ac:chgData name="Siegbert Rudolph" userId="2af4d44886c067cc" providerId="LiveId" clId="{98E63B1D-D44C-4263-A291-2167D5E67D7E}" dt="2021-08-19T15:46:01.714" v="1292" actId="478"/>
          <ac:spMkLst>
            <pc:docMk/>
            <pc:sldMk cId="1301332642" sldId="868"/>
            <ac:spMk id="6" creationId="{7B312DAF-5930-4BF4-8416-A0EA15085360}"/>
          </ac:spMkLst>
        </pc:spChg>
        <pc:spChg chg="add del mod">
          <ac:chgData name="Siegbert Rudolph" userId="2af4d44886c067cc" providerId="LiveId" clId="{98E63B1D-D44C-4263-A291-2167D5E67D7E}" dt="2021-08-19T14:36:22.822" v="116" actId="478"/>
          <ac:spMkLst>
            <pc:docMk/>
            <pc:sldMk cId="1301332642" sldId="868"/>
            <ac:spMk id="7" creationId="{10DD7881-681A-4737-812B-29852392C69B}"/>
          </ac:spMkLst>
        </pc:spChg>
        <pc:spChg chg="add del mod">
          <ac:chgData name="Siegbert Rudolph" userId="2af4d44886c067cc" providerId="LiveId" clId="{98E63B1D-D44C-4263-A291-2167D5E67D7E}" dt="2021-08-19T14:33:51.165" v="22" actId="478"/>
          <ac:spMkLst>
            <pc:docMk/>
            <pc:sldMk cId="1301332642" sldId="868"/>
            <ac:spMk id="8" creationId="{2946F0DA-208C-41D3-8968-F16C6D792FFD}"/>
          </ac:spMkLst>
        </pc:spChg>
        <pc:spChg chg="add del mod">
          <ac:chgData name="Siegbert Rudolph" userId="2af4d44886c067cc" providerId="LiveId" clId="{98E63B1D-D44C-4263-A291-2167D5E67D7E}" dt="2021-08-19T15:46:01.714" v="1292" actId="478"/>
          <ac:spMkLst>
            <pc:docMk/>
            <pc:sldMk cId="1301332642" sldId="868"/>
            <ac:spMk id="9" creationId="{A6DA24EB-C7AB-4620-BF0B-3E60D3138199}"/>
          </ac:spMkLst>
        </pc:spChg>
        <pc:spChg chg="add mod">
          <ac:chgData name="Siegbert Rudolph" userId="2af4d44886c067cc" providerId="LiveId" clId="{98E63B1D-D44C-4263-A291-2167D5E67D7E}" dt="2021-09-01T13:36:16.166" v="3709" actId="6549"/>
          <ac:spMkLst>
            <pc:docMk/>
            <pc:sldMk cId="1301332642" sldId="868"/>
            <ac:spMk id="9" creationId="{A6F14B43-53F7-4D60-A286-EF6BF856E1D0}"/>
          </ac:spMkLst>
        </pc:spChg>
        <pc:spChg chg="add mod">
          <ac:chgData name="Siegbert Rudolph" userId="2af4d44886c067cc" providerId="LiveId" clId="{98E63B1D-D44C-4263-A291-2167D5E67D7E}" dt="2021-09-01T13:15:31.759" v="3093" actId="14100"/>
          <ac:spMkLst>
            <pc:docMk/>
            <pc:sldMk cId="1301332642" sldId="868"/>
            <ac:spMk id="10" creationId="{87985F1A-75CA-4ED4-B4C6-B15EA6623CC1}"/>
          </ac:spMkLst>
        </pc:spChg>
        <pc:spChg chg="add del mod">
          <ac:chgData name="Siegbert Rudolph" userId="2af4d44886c067cc" providerId="LiveId" clId="{98E63B1D-D44C-4263-A291-2167D5E67D7E}" dt="2021-08-19T14:39:02.194" v="132" actId="478"/>
          <ac:spMkLst>
            <pc:docMk/>
            <pc:sldMk cId="1301332642" sldId="868"/>
            <ac:spMk id="10" creationId="{DA074580-7F80-4EBE-8F79-84FA4055CD6B}"/>
          </ac:spMkLst>
        </pc:spChg>
        <pc:spChg chg="add mod">
          <ac:chgData name="Siegbert Rudolph" userId="2af4d44886c067cc" providerId="LiveId" clId="{98E63B1D-D44C-4263-A291-2167D5E67D7E}" dt="2021-08-19T15:47:19.280" v="1406" actId="1035"/>
          <ac:spMkLst>
            <pc:docMk/>
            <pc:sldMk cId="1301332642" sldId="868"/>
            <ac:spMk id="11" creationId="{53BB6745-C004-4A26-B57B-1DDE8403FF29}"/>
          </ac:spMkLst>
        </pc:spChg>
        <pc:spChg chg="add mod">
          <ac:chgData name="Siegbert Rudolph" userId="2af4d44886c067cc" providerId="LiveId" clId="{98E63B1D-D44C-4263-A291-2167D5E67D7E}" dt="2021-08-19T15:47:19.280" v="1406" actId="1035"/>
          <ac:spMkLst>
            <pc:docMk/>
            <pc:sldMk cId="1301332642" sldId="868"/>
            <ac:spMk id="12" creationId="{C1C6142A-61B4-4437-BD96-42D157ED2E25}"/>
          </ac:spMkLst>
        </pc:spChg>
        <pc:spChg chg="add mod">
          <ac:chgData name="Siegbert Rudolph" userId="2af4d44886c067cc" providerId="LiveId" clId="{98E63B1D-D44C-4263-A291-2167D5E67D7E}" dt="2021-08-19T15:47:19.280" v="1406" actId="1035"/>
          <ac:spMkLst>
            <pc:docMk/>
            <pc:sldMk cId="1301332642" sldId="868"/>
            <ac:spMk id="13" creationId="{160D0A14-1337-4255-8678-59F30DE9BB36}"/>
          </ac:spMkLst>
        </pc:spChg>
        <pc:spChg chg="add del mod">
          <ac:chgData name="Siegbert Rudolph" userId="2af4d44886c067cc" providerId="LiveId" clId="{98E63B1D-D44C-4263-A291-2167D5E67D7E}" dt="2021-08-19T15:47:15.545" v="1401" actId="478"/>
          <ac:spMkLst>
            <pc:docMk/>
            <pc:sldMk cId="1301332642" sldId="868"/>
            <ac:spMk id="14" creationId="{F1EDD4F0-18DA-4632-B5A8-531DA5C39B81}"/>
          </ac:spMkLst>
        </pc:spChg>
        <pc:spChg chg="del mod">
          <ac:chgData name="Siegbert Rudolph" userId="2af4d44886c067cc" providerId="LiveId" clId="{98E63B1D-D44C-4263-A291-2167D5E67D7E}" dt="2021-09-01T13:15:35.039" v="3094" actId="478"/>
          <ac:spMkLst>
            <pc:docMk/>
            <pc:sldMk cId="1301332642" sldId="868"/>
            <ac:spMk id="61" creationId="{58459579-6E3C-423E-B32D-7E794A47195E}"/>
          </ac:spMkLst>
        </pc:spChg>
      </pc:sldChg>
      <pc:sldChg chg="del">
        <pc:chgData name="Siegbert Rudolph" userId="2af4d44886c067cc" providerId="LiveId" clId="{98E63B1D-D44C-4263-A291-2167D5E67D7E}" dt="2021-08-19T15:44:17.972" v="1212" actId="47"/>
        <pc:sldMkLst>
          <pc:docMk/>
          <pc:sldMk cId="1081267562" sldId="869"/>
        </pc:sldMkLst>
      </pc:sldChg>
      <pc:sldChg chg="del">
        <pc:chgData name="Siegbert Rudolph" userId="2af4d44886c067cc" providerId="LiveId" clId="{98E63B1D-D44C-4263-A291-2167D5E67D7E}" dt="2021-08-19T15:44:20.046" v="1215" actId="47"/>
        <pc:sldMkLst>
          <pc:docMk/>
          <pc:sldMk cId="3677634969" sldId="870"/>
        </pc:sldMkLst>
      </pc:sldChg>
      <pc:sldChg chg="del">
        <pc:chgData name="Siegbert Rudolph" userId="2af4d44886c067cc" providerId="LiveId" clId="{98E63B1D-D44C-4263-A291-2167D5E67D7E}" dt="2021-08-19T15:44:21.301" v="1217" actId="47"/>
        <pc:sldMkLst>
          <pc:docMk/>
          <pc:sldMk cId="3954995103" sldId="871"/>
        </pc:sldMkLst>
      </pc:sldChg>
      <pc:sldChg chg="addSp delSp modSp mod delAnim modAnim">
        <pc:chgData name="Siegbert Rudolph" userId="2af4d44886c067cc" providerId="LiveId" clId="{98E63B1D-D44C-4263-A291-2167D5E67D7E}" dt="2021-09-01T13:52:53.089" v="3806" actId="1076"/>
        <pc:sldMkLst>
          <pc:docMk/>
          <pc:sldMk cId="32272281" sldId="872"/>
        </pc:sldMkLst>
        <pc:spChg chg="mod">
          <ac:chgData name="Siegbert Rudolph" userId="2af4d44886c067cc" providerId="LiveId" clId="{98E63B1D-D44C-4263-A291-2167D5E67D7E}" dt="2021-09-01T13:52:53.089" v="3806" actId="1076"/>
          <ac:spMkLst>
            <pc:docMk/>
            <pc:sldMk cId="32272281" sldId="872"/>
            <ac:spMk id="2" creationId="{EA952C17-1484-4A7F-A74E-8FE215480C73}"/>
          </ac:spMkLst>
        </pc:spChg>
        <pc:spChg chg="add mod">
          <ac:chgData name="Siegbert Rudolph" userId="2af4d44886c067cc" providerId="LiveId" clId="{98E63B1D-D44C-4263-A291-2167D5E67D7E}" dt="2021-09-01T13:36:28.538" v="3713" actId="6549"/>
          <ac:spMkLst>
            <pc:docMk/>
            <pc:sldMk cId="32272281" sldId="872"/>
            <ac:spMk id="13" creationId="{235FDEC7-9129-4B02-8E8F-1C15843547E0}"/>
          </ac:spMkLst>
        </pc:spChg>
        <pc:spChg chg="add mod">
          <ac:chgData name="Siegbert Rudolph" userId="2af4d44886c067cc" providerId="LiveId" clId="{98E63B1D-D44C-4263-A291-2167D5E67D7E}" dt="2021-09-01T13:15:59.786" v="3097"/>
          <ac:spMkLst>
            <pc:docMk/>
            <pc:sldMk cId="32272281" sldId="872"/>
            <ac:spMk id="14" creationId="{330D170B-2027-4E63-9549-A7F7A5FA8A09}"/>
          </ac:spMkLst>
        </pc:spChg>
        <pc:spChg chg="del">
          <ac:chgData name="Siegbert Rudolph" userId="2af4d44886c067cc" providerId="LiveId" clId="{98E63B1D-D44C-4263-A291-2167D5E67D7E}" dt="2021-08-19T14:39:15.812" v="133" actId="478"/>
          <ac:spMkLst>
            <pc:docMk/>
            <pc:sldMk cId="32272281" sldId="872"/>
            <ac:spMk id="14" creationId="{43D720E1-A487-4E25-9587-664F2DDBC789}"/>
          </ac:spMkLst>
        </pc:spChg>
        <pc:spChg chg="add mod">
          <ac:chgData name="Siegbert Rudolph" userId="2af4d44886c067cc" providerId="LiveId" clId="{98E63B1D-D44C-4263-A291-2167D5E67D7E}" dt="2021-09-01T13:16:18.252" v="3128" actId="1036"/>
          <ac:spMkLst>
            <pc:docMk/>
            <pc:sldMk cId="32272281" sldId="872"/>
            <ac:spMk id="15" creationId="{79A96003-0A3E-4F47-9F4D-06003EBC1C30}"/>
          </ac:spMkLst>
        </pc:spChg>
        <pc:spChg chg="add mod">
          <ac:chgData name="Siegbert Rudolph" userId="2af4d44886c067cc" providerId="LiveId" clId="{98E63B1D-D44C-4263-A291-2167D5E67D7E}" dt="2021-08-19T15:48:06.497" v="1478" actId="1076"/>
          <ac:spMkLst>
            <pc:docMk/>
            <pc:sldMk cId="32272281" sldId="872"/>
            <ac:spMk id="16" creationId="{0973F24E-883F-47AB-9CDF-3103ACEA19C3}"/>
          </ac:spMkLst>
        </pc:spChg>
        <pc:spChg chg="add mod">
          <ac:chgData name="Siegbert Rudolph" userId="2af4d44886c067cc" providerId="LiveId" clId="{98E63B1D-D44C-4263-A291-2167D5E67D7E}" dt="2021-08-19T14:41:49.640" v="197" actId="1076"/>
          <ac:spMkLst>
            <pc:docMk/>
            <pc:sldMk cId="32272281" sldId="872"/>
            <ac:spMk id="17" creationId="{2D72FE13-17CE-4830-A752-B67B99F0DABC}"/>
          </ac:spMkLst>
        </pc:spChg>
        <pc:spChg chg="add del mod">
          <ac:chgData name="Siegbert Rudolph" userId="2af4d44886c067cc" providerId="LiveId" clId="{98E63B1D-D44C-4263-A291-2167D5E67D7E}" dt="2021-08-19T15:48:10.430" v="1479" actId="478"/>
          <ac:spMkLst>
            <pc:docMk/>
            <pc:sldMk cId="32272281" sldId="872"/>
            <ac:spMk id="18" creationId="{0A7AE5F9-EDFE-45D0-84C2-7B909363A39F}"/>
          </ac:spMkLst>
        </pc:spChg>
        <pc:spChg chg="add mod">
          <ac:chgData name="Siegbert Rudolph" userId="2af4d44886c067cc" providerId="LiveId" clId="{98E63B1D-D44C-4263-A291-2167D5E67D7E}" dt="2021-08-19T14:41:49.640" v="197" actId="1076"/>
          <ac:spMkLst>
            <pc:docMk/>
            <pc:sldMk cId="32272281" sldId="872"/>
            <ac:spMk id="19" creationId="{21D15A88-6379-48DF-922B-B1B6EA034BAE}"/>
          </ac:spMkLst>
        </pc:spChg>
        <pc:spChg chg="add del mod">
          <ac:chgData name="Siegbert Rudolph" userId="2af4d44886c067cc" providerId="LiveId" clId="{98E63B1D-D44C-4263-A291-2167D5E67D7E}" dt="2021-08-19T15:48:10.430" v="1479" actId="478"/>
          <ac:spMkLst>
            <pc:docMk/>
            <pc:sldMk cId="32272281" sldId="872"/>
            <ac:spMk id="20" creationId="{27BA444D-C9FB-4E87-A89B-6E081FF4F6C5}"/>
          </ac:spMkLst>
        </pc:spChg>
        <pc:spChg chg="add mod">
          <ac:chgData name="Siegbert Rudolph" userId="2af4d44886c067cc" providerId="LiveId" clId="{98E63B1D-D44C-4263-A291-2167D5E67D7E}" dt="2021-08-19T14:41:49.640" v="197" actId="1076"/>
          <ac:spMkLst>
            <pc:docMk/>
            <pc:sldMk cId="32272281" sldId="872"/>
            <ac:spMk id="21" creationId="{8DE02E37-E752-4799-B486-64637800940C}"/>
          </ac:spMkLst>
        </pc:spChg>
        <pc:spChg chg="add del mod">
          <ac:chgData name="Siegbert Rudolph" userId="2af4d44886c067cc" providerId="LiveId" clId="{98E63B1D-D44C-4263-A291-2167D5E67D7E}" dt="2021-08-19T15:48:10.430" v="1479" actId="478"/>
          <ac:spMkLst>
            <pc:docMk/>
            <pc:sldMk cId="32272281" sldId="872"/>
            <ac:spMk id="22" creationId="{2EAA80C4-1A5C-457A-82B5-7C99F22B7561}"/>
          </ac:spMkLst>
        </pc:spChg>
        <pc:spChg chg="add mod">
          <ac:chgData name="Siegbert Rudolph" userId="2af4d44886c067cc" providerId="LiveId" clId="{98E63B1D-D44C-4263-A291-2167D5E67D7E}" dt="2021-08-19T14:41:49.640" v="197" actId="1076"/>
          <ac:spMkLst>
            <pc:docMk/>
            <pc:sldMk cId="32272281" sldId="872"/>
            <ac:spMk id="23" creationId="{280151BA-E778-4288-BECC-679BA2FA6835}"/>
          </ac:spMkLst>
        </pc:spChg>
        <pc:spChg chg="add del mod">
          <ac:chgData name="Siegbert Rudolph" userId="2af4d44886c067cc" providerId="LiveId" clId="{98E63B1D-D44C-4263-A291-2167D5E67D7E}" dt="2021-08-19T15:48:10.430" v="1479" actId="478"/>
          <ac:spMkLst>
            <pc:docMk/>
            <pc:sldMk cId="32272281" sldId="872"/>
            <ac:spMk id="24" creationId="{0057A8C5-294D-42BC-BEB0-935FED733B38}"/>
          </ac:spMkLst>
        </pc:spChg>
        <pc:spChg chg="add mod">
          <ac:chgData name="Siegbert Rudolph" userId="2af4d44886c067cc" providerId="LiveId" clId="{98E63B1D-D44C-4263-A291-2167D5E67D7E}" dt="2021-08-19T14:41:49.640" v="197" actId="1076"/>
          <ac:spMkLst>
            <pc:docMk/>
            <pc:sldMk cId="32272281" sldId="872"/>
            <ac:spMk id="25" creationId="{F75F6E12-67BE-4676-9542-55F8CDB684D2}"/>
          </ac:spMkLst>
        </pc:spChg>
        <pc:spChg chg="add del mod">
          <ac:chgData name="Siegbert Rudolph" userId="2af4d44886c067cc" providerId="LiveId" clId="{98E63B1D-D44C-4263-A291-2167D5E67D7E}" dt="2021-08-19T15:48:10.430" v="1479" actId="478"/>
          <ac:spMkLst>
            <pc:docMk/>
            <pc:sldMk cId="32272281" sldId="872"/>
            <ac:spMk id="26" creationId="{63DF3B33-E73E-425A-B31A-3D7F7D474E61}"/>
          </ac:spMkLst>
        </pc:spChg>
        <pc:spChg chg="add mod">
          <ac:chgData name="Siegbert Rudolph" userId="2af4d44886c067cc" providerId="LiveId" clId="{98E63B1D-D44C-4263-A291-2167D5E67D7E}" dt="2021-08-19T14:41:49.640" v="197" actId="1076"/>
          <ac:spMkLst>
            <pc:docMk/>
            <pc:sldMk cId="32272281" sldId="872"/>
            <ac:spMk id="27" creationId="{CA8CCA95-0B34-48B4-A6FD-212135F674F0}"/>
          </ac:spMkLst>
        </pc:spChg>
        <pc:spChg chg="add del mod">
          <ac:chgData name="Siegbert Rudolph" userId="2af4d44886c067cc" providerId="LiveId" clId="{98E63B1D-D44C-4263-A291-2167D5E67D7E}" dt="2021-08-19T15:48:10.430" v="1479" actId="478"/>
          <ac:spMkLst>
            <pc:docMk/>
            <pc:sldMk cId="32272281" sldId="872"/>
            <ac:spMk id="28" creationId="{3BFF141B-12F2-457F-8837-5FB7B9170ABD}"/>
          </ac:spMkLst>
        </pc:spChg>
        <pc:spChg chg="add mod">
          <ac:chgData name="Siegbert Rudolph" userId="2af4d44886c067cc" providerId="LiveId" clId="{98E63B1D-D44C-4263-A291-2167D5E67D7E}" dt="2021-08-19T14:41:49.640" v="197" actId="1076"/>
          <ac:spMkLst>
            <pc:docMk/>
            <pc:sldMk cId="32272281" sldId="872"/>
            <ac:spMk id="29" creationId="{77C7C078-F2B5-4A35-8E85-080B884319AE}"/>
          </ac:spMkLst>
        </pc:spChg>
        <pc:spChg chg="add del mod">
          <ac:chgData name="Siegbert Rudolph" userId="2af4d44886c067cc" providerId="LiveId" clId="{98E63B1D-D44C-4263-A291-2167D5E67D7E}" dt="2021-08-19T15:48:10.430" v="1479" actId="478"/>
          <ac:spMkLst>
            <pc:docMk/>
            <pc:sldMk cId="32272281" sldId="872"/>
            <ac:spMk id="30" creationId="{A7920085-7DAC-4A75-9968-34861626511F}"/>
          </ac:spMkLst>
        </pc:spChg>
        <pc:spChg chg="add del mod">
          <ac:chgData name="Siegbert Rudolph" userId="2af4d44886c067cc" providerId="LiveId" clId="{98E63B1D-D44C-4263-A291-2167D5E67D7E}" dt="2021-08-19T15:48:10.430" v="1479" actId="478"/>
          <ac:spMkLst>
            <pc:docMk/>
            <pc:sldMk cId="32272281" sldId="872"/>
            <ac:spMk id="31" creationId="{36FBD60A-BC91-45C8-9DE1-7BD0DCDF5521}"/>
          </ac:spMkLst>
        </pc:spChg>
        <pc:spChg chg="add del mod">
          <ac:chgData name="Siegbert Rudolph" userId="2af4d44886c067cc" providerId="LiveId" clId="{98E63B1D-D44C-4263-A291-2167D5E67D7E}" dt="2021-08-19T15:48:10.430" v="1479" actId="478"/>
          <ac:spMkLst>
            <pc:docMk/>
            <pc:sldMk cId="32272281" sldId="872"/>
            <ac:spMk id="32" creationId="{B5E9D8CB-244C-45F4-83E3-A623A38314D3}"/>
          </ac:spMkLst>
        </pc:spChg>
        <pc:spChg chg="del mod">
          <ac:chgData name="Siegbert Rudolph" userId="2af4d44886c067cc" providerId="LiveId" clId="{98E63B1D-D44C-4263-A291-2167D5E67D7E}" dt="2021-09-01T13:16:04.207" v="3098" actId="478"/>
          <ac:spMkLst>
            <pc:docMk/>
            <pc:sldMk cId="32272281" sldId="872"/>
            <ac:spMk id="61" creationId="{58459579-6E3C-423E-B32D-7E794A47195E}"/>
          </ac:spMkLst>
        </pc:spChg>
        <pc:spChg chg="del">
          <ac:chgData name="Siegbert Rudolph" userId="2af4d44886c067cc" providerId="LiveId" clId="{98E63B1D-D44C-4263-A291-2167D5E67D7E}" dt="2021-08-19T14:39:15.812" v="133" actId="478"/>
          <ac:spMkLst>
            <pc:docMk/>
            <pc:sldMk cId="32272281" sldId="872"/>
            <ac:spMk id="62" creationId="{53A94626-D1DB-41E6-94EC-BC3C83BF886E}"/>
          </ac:spMkLst>
        </pc:spChg>
        <pc:spChg chg="del">
          <ac:chgData name="Siegbert Rudolph" userId="2af4d44886c067cc" providerId="LiveId" clId="{98E63B1D-D44C-4263-A291-2167D5E67D7E}" dt="2021-08-19T14:39:15.812" v="133" actId="478"/>
          <ac:spMkLst>
            <pc:docMk/>
            <pc:sldMk cId="32272281" sldId="872"/>
            <ac:spMk id="66" creationId="{BA314185-5BD4-47E0-99E9-079AB7A1C9F6}"/>
          </ac:spMkLst>
        </pc:spChg>
        <pc:spChg chg="del">
          <ac:chgData name="Siegbert Rudolph" userId="2af4d44886c067cc" providerId="LiveId" clId="{98E63B1D-D44C-4263-A291-2167D5E67D7E}" dt="2021-08-19T14:39:15.812" v="133" actId="478"/>
          <ac:spMkLst>
            <pc:docMk/>
            <pc:sldMk cId="32272281" sldId="872"/>
            <ac:spMk id="67" creationId="{9B8EFA0D-E34C-4B1A-918B-7ADB2A143DF8}"/>
          </ac:spMkLst>
        </pc:spChg>
        <pc:spChg chg="del">
          <ac:chgData name="Siegbert Rudolph" userId="2af4d44886c067cc" providerId="LiveId" clId="{98E63B1D-D44C-4263-A291-2167D5E67D7E}" dt="2021-08-19T14:39:15.812" v="133" actId="478"/>
          <ac:spMkLst>
            <pc:docMk/>
            <pc:sldMk cId="32272281" sldId="872"/>
            <ac:spMk id="68" creationId="{F96C69CB-F2C4-461A-AB89-B8845026F8F1}"/>
          </ac:spMkLst>
        </pc:spChg>
        <pc:spChg chg="del">
          <ac:chgData name="Siegbert Rudolph" userId="2af4d44886c067cc" providerId="LiveId" clId="{98E63B1D-D44C-4263-A291-2167D5E67D7E}" dt="2021-08-19T14:39:15.812" v="133" actId="478"/>
          <ac:spMkLst>
            <pc:docMk/>
            <pc:sldMk cId="32272281" sldId="872"/>
            <ac:spMk id="70" creationId="{A7C09AC3-F08C-4814-8AB7-AF3EFA38FB49}"/>
          </ac:spMkLst>
        </pc:spChg>
        <pc:spChg chg="del">
          <ac:chgData name="Siegbert Rudolph" userId="2af4d44886c067cc" providerId="LiveId" clId="{98E63B1D-D44C-4263-A291-2167D5E67D7E}" dt="2021-08-19T14:39:15.812" v="133" actId="478"/>
          <ac:spMkLst>
            <pc:docMk/>
            <pc:sldMk cId="32272281" sldId="872"/>
            <ac:spMk id="71" creationId="{907E96DF-63D9-4092-94EE-42BC7120C454}"/>
          </ac:spMkLst>
        </pc:spChg>
        <pc:spChg chg="del">
          <ac:chgData name="Siegbert Rudolph" userId="2af4d44886c067cc" providerId="LiveId" clId="{98E63B1D-D44C-4263-A291-2167D5E67D7E}" dt="2021-08-19T14:39:15.812" v="133" actId="478"/>
          <ac:spMkLst>
            <pc:docMk/>
            <pc:sldMk cId="32272281" sldId="872"/>
            <ac:spMk id="72" creationId="{B3D6EC0C-38D7-4E2E-827E-8DF9A53865DF}"/>
          </ac:spMkLst>
        </pc:spChg>
        <pc:picChg chg="del">
          <ac:chgData name="Siegbert Rudolph" userId="2af4d44886c067cc" providerId="LiveId" clId="{98E63B1D-D44C-4263-A291-2167D5E67D7E}" dt="2021-08-19T14:39:15.812" v="133" actId="478"/>
          <ac:picMkLst>
            <pc:docMk/>
            <pc:sldMk cId="32272281" sldId="872"/>
            <ac:picMk id="39" creationId="{592045E6-21FA-47A7-B043-3D7743B640A5}"/>
          </ac:picMkLst>
        </pc:picChg>
        <pc:picChg chg="del">
          <ac:chgData name="Siegbert Rudolph" userId="2af4d44886c067cc" providerId="LiveId" clId="{98E63B1D-D44C-4263-A291-2167D5E67D7E}" dt="2021-08-19T14:39:15.812" v="133" actId="478"/>
          <ac:picMkLst>
            <pc:docMk/>
            <pc:sldMk cId="32272281" sldId="872"/>
            <ac:picMk id="60" creationId="{0757C44F-0FDE-40FB-95BE-CE2D50532A8F}"/>
          </ac:picMkLst>
        </pc:picChg>
      </pc:sldChg>
      <pc:sldChg chg="addSp delSp modSp add mod delAnim modAnim">
        <pc:chgData name="Siegbert Rudolph" userId="2af4d44886c067cc" providerId="LiveId" clId="{98E63B1D-D44C-4263-A291-2167D5E67D7E}" dt="2021-09-01T13:52:53.089" v="3816" actId="1076"/>
        <pc:sldMkLst>
          <pc:docMk/>
          <pc:sldMk cId="4131551723" sldId="873"/>
        </pc:sldMkLst>
        <pc:spChg chg="mod">
          <ac:chgData name="Siegbert Rudolph" userId="2af4d44886c067cc" providerId="LiveId" clId="{98E63B1D-D44C-4263-A291-2167D5E67D7E}" dt="2021-09-01T13:52:53.089" v="3816" actId="1076"/>
          <ac:spMkLst>
            <pc:docMk/>
            <pc:sldMk cId="4131551723" sldId="873"/>
            <ac:spMk id="2" creationId="{C2D9D16D-42FE-49A4-9171-5D52872AD22D}"/>
          </ac:spMkLst>
        </pc:spChg>
        <pc:spChg chg="add mod">
          <ac:chgData name="Siegbert Rudolph" userId="2af4d44886c067cc" providerId="LiveId" clId="{98E63B1D-D44C-4263-A291-2167D5E67D7E}" dt="2021-09-01T13:37:33.920" v="3736" actId="1035"/>
          <ac:spMkLst>
            <pc:docMk/>
            <pc:sldMk cId="4131551723" sldId="873"/>
            <ac:spMk id="4" creationId="{15E3C05F-C56D-4E84-AC49-61CEA56E7953}"/>
          </ac:spMkLst>
        </pc:spChg>
        <pc:spChg chg="add del mod">
          <ac:chgData name="Siegbert Rudolph" userId="2af4d44886c067cc" providerId="LiveId" clId="{98E63B1D-D44C-4263-A291-2167D5E67D7E}" dt="2021-08-19T15:49:46.903" v="1574" actId="478"/>
          <ac:spMkLst>
            <pc:docMk/>
            <pc:sldMk cId="4131551723" sldId="873"/>
            <ac:spMk id="5" creationId="{CCD49C93-69C5-4517-A3F0-0AA8B64ABF8F}"/>
          </ac:spMkLst>
        </pc:spChg>
        <pc:spChg chg="add del mod">
          <ac:chgData name="Siegbert Rudolph" userId="2af4d44886c067cc" providerId="LiveId" clId="{98E63B1D-D44C-4263-A291-2167D5E67D7E}" dt="2021-08-19T15:49:48.474" v="1575" actId="478"/>
          <ac:spMkLst>
            <pc:docMk/>
            <pc:sldMk cId="4131551723" sldId="873"/>
            <ac:spMk id="6" creationId="{6186BA40-40F9-4EBD-927B-8E666B78E30C}"/>
          </ac:spMkLst>
        </pc:spChg>
        <pc:spChg chg="add del mod">
          <ac:chgData name="Siegbert Rudolph" userId="2af4d44886c067cc" providerId="LiveId" clId="{98E63B1D-D44C-4263-A291-2167D5E67D7E}" dt="2021-08-19T14:43:28.069" v="236" actId="478"/>
          <ac:spMkLst>
            <pc:docMk/>
            <pc:sldMk cId="4131551723" sldId="873"/>
            <ac:spMk id="7" creationId="{5F6980B4-BFFD-4B81-BA5F-328222AA1735}"/>
          </ac:spMkLst>
        </pc:spChg>
        <pc:spChg chg="add del mod">
          <ac:chgData name="Siegbert Rudolph" userId="2af4d44886c067cc" providerId="LiveId" clId="{98E63B1D-D44C-4263-A291-2167D5E67D7E}" dt="2021-09-01T13:37:36.467" v="3737" actId="478"/>
          <ac:spMkLst>
            <pc:docMk/>
            <pc:sldMk cId="4131551723" sldId="873"/>
            <ac:spMk id="8" creationId="{512A0B77-D100-4BF7-9DF4-9DD91C1215E6}"/>
          </ac:spMkLst>
        </pc:spChg>
        <pc:spChg chg="add del mod">
          <ac:chgData name="Siegbert Rudolph" userId="2af4d44886c067cc" providerId="LiveId" clId="{98E63B1D-D44C-4263-A291-2167D5E67D7E}" dt="2021-08-19T15:49:46.903" v="1574" actId="478"/>
          <ac:spMkLst>
            <pc:docMk/>
            <pc:sldMk cId="4131551723" sldId="873"/>
            <ac:spMk id="9" creationId="{BEC545EF-92B0-40D1-B5A6-DEE11905486A}"/>
          </ac:spMkLst>
        </pc:spChg>
        <pc:spChg chg="add del">
          <ac:chgData name="Siegbert Rudolph" userId="2af4d44886c067cc" providerId="LiveId" clId="{98E63B1D-D44C-4263-A291-2167D5E67D7E}" dt="2021-09-01T13:16:35.513" v="3131" actId="478"/>
          <ac:spMkLst>
            <pc:docMk/>
            <pc:sldMk cId="4131551723" sldId="873"/>
            <ac:spMk id="9" creationId="{D559374B-23ED-4BCA-A000-D289FC2D6089}"/>
          </ac:spMkLst>
        </pc:spChg>
        <pc:spChg chg="add mod">
          <ac:chgData name="Siegbert Rudolph" userId="2af4d44886c067cc" providerId="LiveId" clId="{98E63B1D-D44C-4263-A291-2167D5E67D7E}" dt="2021-09-01T13:37:16.372" v="3725" actId="6549"/>
          <ac:spMkLst>
            <pc:docMk/>
            <pc:sldMk cId="4131551723" sldId="873"/>
            <ac:spMk id="10" creationId="{38A1FE17-E5EF-48B6-8B15-E6A54A203D99}"/>
          </ac:spMkLst>
        </pc:spChg>
        <pc:spChg chg="add del mod">
          <ac:chgData name="Siegbert Rudolph" userId="2af4d44886c067cc" providerId="LiveId" clId="{98E63B1D-D44C-4263-A291-2167D5E67D7E}" dt="2021-08-19T15:49:44.934" v="1573" actId="478"/>
          <ac:spMkLst>
            <pc:docMk/>
            <pc:sldMk cId="4131551723" sldId="873"/>
            <ac:spMk id="10" creationId="{6DD7ED60-32B0-4993-B719-4DC1F66BB34C}"/>
          </ac:spMkLst>
        </pc:spChg>
        <pc:spChg chg="add del mod">
          <ac:chgData name="Siegbert Rudolph" userId="2af4d44886c067cc" providerId="LiveId" clId="{98E63B1D-D44C-4263-A291-2167D5E67D7E}" dt="2021-08-19T15:49:46.903" v="1574" actId="478"/>
          <ac:spMkLst>
            <pc:docMk/>
            <pc:sldMk cId="4131551723" sldId="873"/>
            <ac:spMk id="11" creationId="{1CE4FA29-FCB9-4D39-901D-54ACB7778073}"/>
          </ac:spMkLst>
        </pc:spChg>
        <pc:spChg chg="add mod">
          <ac:chgData name="Siegbert Rudolph" userId="2af4d44886c067cc" providerId="LiveId" clId="{98E63B1D-D44C-4263-A291-2167D5E67D7E}" dt="2021-09-01T13:37:27.744" v="3726"/>
          <ac:spMkLst>
            <pc:docMk/>
            <pc:sldMk cId="4131551723" sldId="873"/>
            <ac:spMk id="11" creationId="{6E666537-99DF-4F84-9DFF-5DB173E165DE}"/>
          </ac:spMkLst>
        </pc:spChg>
        <pc:spChg chg="add del mod">
          <ac:chgData name="Siegbert Rudolph" userId="2af4d44886c067cc" providerId="LiveId" clId="{98E63B1D-D44C-4263-A291-2167D5E67D7E}" dt="2021-08-19T15:49:44.934" v="1573" actId="478"/>
          <ac:spMkLst>
            <pc:docMk/>
            <pc:sldMk cId="4131551723" sldId="873"/>
            <ac:spMk id="12" creationId="{F538FA83-6687-4E75-9CFF-2FD89806EEAC}"/>
          </ac:spMkLst>
        </pc:spChg>
        <pc:spChg chg="add del mod">
          <ac:chgData name="Siegbert Rudolph" userId="2af4d44886c067cc" providerId="LiveId" clId="{98E63B1D-D44C-4263-A291-2167D5E67D7E}" dt="2021-08-19T15:49:46.903" v="1574" actId="478"/>
          <ac:spMkLst>
            <pc:docMk/>
            <pc:sldMk cId="4131551723" sldId="873"/>
            <ac:spMk id="13" creationId="{D0329136-006A-47C0-97A5-9826A9247EF7}"/>
          </ac:spMkLst>
        </pc:spChg>
        <pc:spChg chg="add del mod">
          <ac:chgData name="Siegbert Rudolph" userId="2af4d44886c067cc" providerId="LiveId" clId="{98E63B1D-D44C-4263-A291-2167D5E67D7E}" dt="2021-08-19T15:49:44.934" v="1573" actId="478"/>
          <ac:spMkLst>
            <pc:docMk/>
            <pc:sldMk cId="4131551723" sldId="873"/>
            <ac:spMk id="14" creationId="{52435866-01BB-43FE-810C-9887D6F7353C}"/>
          </ac:spMkLst>
        </pc:spChg>
        <pc:spChg chg="add del mod">
          <ac:chgData name="Siegbert Rudolph" userId="2af4d44886c067cc" providerId="LiveId" clId="{98E63B1D-D44C-4263-A291-2167D5E67D7E}" dt="2021-09-01T13:37:30.025" v="3727" actId="478"/>
          <ac:spMkLst>
            <pc:docMk/>
            <pc:sldMk cId="4131551723" sldId="873"/>
            <ac:spMk id="15" creationId="{7CEFD56D-AF59-45E0-A8F9-6A3C36A08D37}"/>
          </ac:spMkLst>
        </pc:spChg>
        <pc:spChg chg="add del mod">
          <ac:chgData name="Siegbert Rudolph" userId="2af4d44886c067cc" providerId="LiveId" clId="{98E63B1D-D44C-4263-A291-2167D5E67D7E}" dt="2021-08-21T13:57:42.689" v="2020" actId="478"/>
          <ac:spMkLst>
            <pc:docMk/>
            <pc:sldMk cId="4131551723" sldId="873"/>
            <ac:spMk id="16" creationId="{B124CA8A-7A2F-440A-B633-B7CB696963D1}"/>
          </ac:spMkLst>
        </pc:spChg>
        <pc:spChg chg="add del mod">
          <ac:chgData name="Siegbert Rudolph" userId="2af4d44886c067cc" providerId="LiveId" clId="{98E63B1D-D44C-4263-A291-2167D5E67D7E}" dt="2021-08-19T15:49:44.934" v="1573" actId="478"/>
          <ac:spMkLst>
            <pc:docMk/>
            <pc:sldMk cId="4131551723" sldId="873"/>
            <ac:spMk id="17" creationId="{877E459A-F833-4C25-8670-AC6DC73AF4B9}"/>
          </ac:spMkLst>
        </pc:spChg>
        <pc:spChg chg="add del mod">
          <ac:chgData name="Siegbert Rudolph" userId="2af4d44886c067cc" providerId="LiveId" clId="{98E63B1D-D44C-4263-A291-2167D5E67D7E}" dt="2021-08-19T15:49:44.934" v="1573" actId="478"/>
          <ac:spMkLst>
            <pc:docMk/>
            <pc:sldMk cId="4131551723" sldId="873"/>
            <ac:spMk id="18" creationId="{74BA394A-E5BC-44F8-822E-B648B1D2BC54}"/>
          </ac:spMkLst>
        </pc:spChg>
        <pc:spChg chg="add del mod">
          <ac:chgData name="Siegbert Rudolph" userId="2af4d44886c067cc" providerId="LiveId" clId="{98E63B1D-D44C-4263-A291-2167D5E67D7E}" dt="2021-08-19T15:49:44.934" v="1573" actId="478"/>
          <ac:spMkLst>
            <pc:docMk/>
            <pc:sldMk cId="4131551723" sldId="873"/>
            <ac:spMk id="19" creationId="{BE8C2DFF-D563-4CF5-8BBC-542AA97B0099}"/>
          </ac:spMkLst>
        </pc:spChg>
        <pc:spChg chg="del mod">
          <ac:chgData name="Siegbert Rudolph" userId="2af4d44886c067cc" providerId="LiveId" clId="{98E63B1D-D44C-4263-A291-2167D5E67D7E}" dt="2021-09-01T13:17:02.456" v="3141" actId="478"/>
          <ac:spMkLst>
            <pc:docMk/>
            <pc:sldMk cId="4131551723" sldId="873"/>
            <ac:spMk id="61" creationId="{58459579-6E3C-423E-B32D-7E794A47195E}"/>
          </ac:spMkLst>
        </pc:spChg>
      </pc:sldChg>
      <pc:sldChg chg="addSp delSp modSp add mod delAnim modAnim">
        <pc:chgData name="Siegbert Rudolph" userId="2af4d44886c067cc" providerId="LiveId" clId="{98E63B1D-D44C-4263-A291-2167D5E67D7E}" dt="2021-09-01T13:52:53.089" v="3826" actId="1076"/>
        <pc:sldMkLst>
          <pc:docMk/>
          <pc:sldMk cId="3159477467" sldId="874"/>
        </pc:sldMkLst>
        <pc:spChg chg="mod">
          <ac:chgData name="Siegbert Rudolph" userId="2af4d44886c067cc" providerId="LiveId" clId="{98E63B1D-D44C-4263-A291-2167D5E67D7E}" dt="2021-09-01T13:52:53.089" v="3826" actId="1076"/>
          <ac:spMkLst>
            <pc:docMk/>
            <pc:sldMk cId="3159477467" sldId="874"/>
            <ac:spMk id="2" creationId="{A9C10A63-083A-4F98-A00F-57D7D6E739C3}"/>
          </ac:spMkLst>
        </pc:spChg>
        <pc:spChg chg="add mod">
          <ac:chgData name="Siegbert Rudolph" userId="2af4d44886c067cc" providerId="LiveId" clId="{98E63B1D-D44C-4263-A291-2167D5E67D7E}" dt="2021-08-19T14:52:38.885" v="573" actId="255"/>
          <ac:spMkLst>
            <pc:docMk/>
            <pc:sldMk cId="3159477467" sldId="874"/>
            <ac:spMk id="4" creationId="{C4730822-6684-4279-B2CB-67B6BCDFCBEE}"/>
          </ac:spMkLst>
        </pc:spChg>
        <pc:spChg chg="add del mod">
          <ac:chgData name="Siegbert Rudolph" userId="2af4d44886c067cc" providerId="LiveId" clId="{98E63B1D-D44C-4263-A291-2167D5E67D7E}" dt="2021-08-19T15:52:12.499" v="1734" actId="478"/>
          <ac:spMkLst>
            <pc:docMk/>
            <pc:sldMk cId="3159477467" sldId="874"/>
            <ac:spMk id="5" creationId="{F4AADDD5-2E2B-42C7-881F-CCFBA0F258D4}"/>
          </ac:spMkLst>
        </pc:spChg>
        <pc:spChg chg="add mod">
          <ac:chgData name="Siegbert Rudolph" userId="2af4d44886c067cc" providerId="LiveId" clId="{98E63B1D-D44C-4263-A291-2167D5E67D7E}" dt="2021-09-01T13:38:17.730" v="3745" actId="6549"/>
          <ac:spMkLst>
            <pc:docMk/>
            <pc:sldMk cId="3159477467" sldId="874"/>
            <ac:spMk id="6" creationId="{847915ED-3219-45A8-85B0-1188B2C4755D}"/>
          </ac:spMkLst>
        </pc:spChg>
        <pc:spChg chg="add del mod">
          <ac:chgData name="Siegbert Rudolph" userId="2af4d44886c067cc" providerId="LiveId" clId="{98E63B1D-D44C-4263-A291-2167D5E67D7E}" dt="2021-08-19T15:52:16.924" v="1735" actId="478"/>
          <ac:spMkLst>
            <pc:docMk/>
            <pc:sldMk cId="3159477467" sldId="874"/>
            <ac:spMk id="6" creationId="{A63AF081-7B72-4A21-B3C9-A1716F1B88C7}"/>
          </ac:spMkLst>
        </pc:spChg>
        <pc:spChg chg="add mod">
          <ac:chgData name="Siegbert Rudolph" userId="2af4d44886c067cc" providerId="LiveId" clId="{98E63B1D-D44C-4263-A291-2167D5E67D7E}" dt="2021-09-01T13:18:12.983" v="3222" actId="14100"/>
          <ac:spMkLst>
            <pc:docMk/>
            <pc:sldMk cId="3159477467" sldId="874"/>
            <ac:spMk id="7" creationId="{08F508AF-10D2-4ACD-B99A-5AB4165F2999}"/>
          </ac:spMkLst>
        </pc:spChg>
        <pc:spChg chg="add del mod">
          <ac:chgData name="Siegbert Rudolph" userId="2af4d44886c067cc" providerId="LiveId" clId="{98E63B1D-D44C-4263-A291-2167D5E67D7E}" dt="2021-08-19T15:51:24.737" v="1667" actId="478"/>
          <ac:spMkLst>
            <pc:docMk/>
            <pc:sldMk cId="3159477467" sldId="874"/>
            <ac:spMk id="7" creationId="{CBEAE147-92F0-41F5-ACE0-380A8B671CBE}"/>
          </ac:spMkLst>
        </pc:spChg>
        <pc:spChg chg="add del mod">
          <ac:chgData name="Siegbert Rudolph" userId="2af4d44886c067cc" providerId="LiveId" clId="{98E63B1D-D44C-4263-A291-2167D5E67D7E}" dt="2021-08-19T15:51:30.548" v="1669" actId="478"/>
          <ac:spMkLst>
            <pc:docMk/>
            <pc:sldMk cId="3159477467" sldId="874"/>
            <ac:spMk id="8" creationId="{DB45C00A-1B24-4859-8EE4-3B0507469674}"/>
          </ac:spMkLst>
        </pc:spChg>
        <pc:spChg chg="add del mod">
          <ac:chgData name="Siegbert Rudolph" userId="2af4d44886c067cc" providerId="LiveId" clId="{98E63B1D-D44C-4263-A291-2167D5E67D7E}" dt="2021-08-19T15:52:12.499" v="1734" actId="478"/>
          <ac:spMkLst>
            <pc:docMk/>
            <pc:sldMk cId="3159477467" sldId="874"/>
            <ac:spMk id="9" creationId="{9DD3F660-8A37-4E2A-A5D6-637565154DB1}"/>
          </ac:spMkLst>
        </pc:spChg>
        <pc:spChg chg="add del mod">
          <ac:chgData name="Siegbert Rudolph" userId="2af4d44886c067cc" providerId="LiveId" clId="{98E63B1D-D44C-4263-A291-2167D5E67D7E}" dt="2021-08-19T15:51:30.548" v="1669" actId="478"/>
          <ac:spMkLst>
            <pc:docMk/>
            <pc:sldMk cId="3159477467" sldId="874"/>
            <ac:spMk id="10" creationId="{8D84F86F-D940-4857-81AB-0773C472D83F}"/>
          </ac:spMkLst>
        </pc:spChg>
        <pc:spChg chg="add del mod">
          <ac:chgData name="Siegbert Rudolph" userId="2af4d44886c067cc" providerId="LiveId" clId="{98E63B1D-D44C-4263-A291-2167D5E67D7E}" dt="2021-08-19T15:51:28.172" v="1668" actId="478"/>
          <ac:spMkLst>
            <pc:docMk/>
            <pc:sldMk cId="3159477467" sldId="874"/>
            <ac:spMk id="11" creationId="{C4B3E9BB-F1A5-495E-8985-426B40327C32}"/>
          </ac:spMkLst>
        </pc:spChg>
        <pc:spChg chg="add del mod">
          <ac:chgData name="Siegbert Rudolph" userId="2af4d44886c067cc" providerId="LiveId" clId="{98E63B1D-D44C-4263-A291-2167D5E67D7E}" dt="2021-08-19T15:51:28.172" v="1668" actId="478"/>
          <ac:spMkLst>
            <pc:docMk/>
            <pc:sldMk cId="3159477467" sldId="874"/>
            <ac:spMk id="12" creationId="{CE0AD0B6-F9D4-4968-80AB-524375053496}"/>
          </ac:spMkLst>
        </pc:spChg>
        <pc:spChg chg="add del mod">
          <ac:chgData name="Siegbert Rudolph" userId="2af4d44886c067cc" providerId="LiveId" clId="{98E63B1D-D44C-4263-A291-2167D5E67D7E}" dt="2021-08-19T15:51:28.172" v="1668" actId="478"/>
          <ac:spMkLst>
            <pc:docMk/>
            <pc:sldMk cId="3159477467" sldId="874"/>
            <ac:spMk id="13" creationId="{217F7366-AB79-452F-A658-CC28C827511C}"/>
          </ac:spMkLst>
        </pc:spChg>
        <pc:spChg chg="add del mod">
          <ac:chgData name="Siegbert Rudolph" userId="2af4d44886c067cc" providerId="LiveId" clId="{98E63B1D-D44C-4263-A291-2167D5E67D7E}" dt="2021-08-19T15:51:28.172" v="1668" actId="478"/>
          <ac:spMkLst>
            <pc:docMk/>
            <pc:sldMk cId="3159477467" sldId="874"/>
            <ac:spMk id="14" creationId="{0452C405-01D0-4486-9FB9-04F3E3BAED6A}"/>
          </ac:spMkLst>
        </pc:spChg>
        <pc:spChg chg="add del mod">
          <ac:chgData name="Siegbert Rudolph" userId="2af4d44886c067cc" providerId="LiveId" clId="{98E63B1D-D44C-4263-A291-2167D5E67D7E}" dt="2021-08-19T15:51:28.172" v="1668" actId="478"/>
          <ac:spMkLst>
            <pc:docMk/>
            <pc:sldMk cId="3159477467" sldId="874"/>
            <ac:spMk id="15" creationId="{25680093-3272-43BE-8693-853F59FA7EC9}"/>
          </ac:spMkLst>
        </pc:spChg>
        <pc:spChg chg="add del mod">
          <ac:chgData name="Siegbert Rudolph" userId="2af4d44886c067cc" providerId="LiveId" clId="{98E63B1D-D44C-4263-A291-2167D5E67D7E}" dt="2021-08-19T15:51:28.172" v="1668" actId="478"/>
          <ac:spMkLst>
            <pc:docMk/>
            <pc:sldMk cId="3159477467" sldId="874"/>
            <ac:spMk id="16" creationId="{AC5413E7-A70B-4D9B-AC93-748A80BF4ED8}"/>
          </ac:spMkLst>
        </pc:spChg>
        <pc:spChg chg="add del mod">
          <ac:chgData name="Siegbert Rudolph" userId="2af4d44886c067cc" providerId="LiveId" clId="{98E63B1D-D44C-4263-A291-2167D5E67D7E}" dt="2021-08-19T15:51:30.548" v="1669" actId="478"/>
          <ac:spMkLst>
            <pc:docMk/>
            <pc:sldMk cId="3159477467" sldId="874"/>
            <ac:spMk id="17" creationId="{3AC055CB-DF2C-4EA5-AED8-FE6A24EAC733}"/>
          </ac:spMkLst>
        </pc:spChg>
        <pc:spChg chg="add del mod">
          <ac:chgData name="Siegbert Rudolph" userId="2af4d44886c067cc" providerId="LiveId" clId="{98E63B1D-D44C-4263-A291-2167D5E67D7E}" dt="2021-08-19T15:51:30.548" v="1669" actId="478"/>
          <ac:spMkLst>
            <pc:docMk/>
            <pc:sldMk cId="3159477467" sldId="874"/>
            <ac:spMk id="18" creationId="{281C88BC-219F-448E-9CE9-D5703FF5E6E5}"/>
          </ac:spMkLst>
        </pc:spChg>
        <pc:spChg chg="add del mod">
          <ac:chgData name="Siegbert Rudolph" userId="2af4d44886c067cc" providerId="LiveId" clId="{98E63B1D-D44C-4263-A291-2167D5E67D7E}" dt="2021-08-19T15:51:33.809" v="1670" actId="478"/>
          <ac:spMkLst>
            <pc:docMk/>
            <pc:sldMk cId="3159477467" sldId="874"/>
            <ac:spMk id="19" creationId="{561C082C-0870-4323-81EC-00C8E0278B6E}"/>
          </ac:spMkLst>
        </pc:spChg>
        <pc:spChg chg="add del mod">
          <ac:chgData name="Siegbert Rudolph" userId="2af4d44886c067cc" providerId="LiveId" clId="{98E63B1D-D44C-4263-A291-2167D5E67D7E}" dt="2021-08-19T15:51:30.548" v="1669" actId="478"/>
          <ac:spMkLst>
            <pc:docMk/>
            <pc:sldMk cId="3159477467" sldId="874"/>
            <ac:spMk id="20" creationId="{8C8E445C-808E-4291-B08C-4CCE3E6536FD}"/>
          </ac:spMkLst>
        </pc:spChg>
        <pc:spChg chg="add del mod">
          <ac:chgData name="Siegbert Rudolph" userId="2af4d44886c067cc" providerId="LiveId" clId="{98E63B1D-D44C-4263-A291-2167D5E67D7E}" dt="2021-08-19T15:51:30.548" v="1669" actId="478"/>
          <ac:spMkLst>
            <pc:docMk/>
            <pc:sldMk cId="3159477467" sldId="874"/>
            <ac:spMk id="21" creationId="{B9800B05-B8C0-463C-95C5-ED049AC02700}"/>
          </ac:spMkLst>
        </pc:spChg>
        <pc:spChg chg="add del mod">
          <ac:chgData name="Siegbert Rudolph" userId="2af4d44886c067cc" providerId="LiveId" clId="{98E63B1D-D44C-4263-A291-2167D5E67D7E}" dt="2021-08-19T15:51:30.548" v="1669" actId="478"/>
          <ac:spMkLst>
            <pc:docMk/>
            <pc:sldMk cId="3159477467" sldId="874"/>
            <ac:spMk id="22" creationId="{992B4375-BDFD-4B51-88AA-DEAEB2FE9276}"/>
          </ac:spMkLst>
        </pc:spChg>
        <pc:spChg chg="add del mod">
          <ac:chgData name="Siegbert Rudolph" userId="2af4d44886c067cc" providerId="LiveId" clId="{98E63B1D-D44C-4263-A291-2167D5E67D7E}" dt="2021-08-19T15:51:28.172" v="1668" actId="478"/>
          <ac:spMkLst>
            <pc:docMk/>
            <pc:sldMk cId="3159477467" sldId="874"/>
            <ac:spMk id="23" creationId="{18C335A7-3E40-4F71-B44F-320B5BD5B687}"/>
          </ac:spMkLst>
        </pc:spChg>
        <pc:spChg chg="add del mod">
          <ac:chgData name="Siegbert Rudolph" userId="2af4d44886c067cc" providerId="LiveId" clId="{98E63B1D-D44C-4263-A291-2167D5E67D7E}" dt="2021-08-19T15:51:28.172" v="1668" actId="478"/>
          <ac:spMkLst>
            <pc:docMk/>
            <pc:sldMk cId="3159477467" sldId="874"/>
            <ac:spMk id="24" creationId="{54AB3456-D938-4397-BA6F-E608E81A3CE0}"/>
          </ac:spMkLst>
        </pc:spChg>
        <pc:spChg chg="add del mod">
          <ac:chgData name="Siegbert Rudolph" userId="2af4d44886c067cc" providerId="LiveId" clId="{98E63B1D-D44C-4263-A291-2167D5E67D7E}" dt="2021-08-19T15:51:28.172" v="1668" actId="478"/>
          <ac:spMkLst>
            <pc:docMk/>
            <pc:sldMk cId="3159477467" sldId="874"/>
            <ac:spMk id="25" creationId="{D8AD97D9-9CD5-4BE7-AF71-30B6C191A36A}"/>
          </ac:spMkLst>
        </pc:spChg>
        <pc:spChg chg="add del mod">
          <ac:chgData name="Siegbert Rudolph" userId="2af4d44886c067cc" providerId="LiveId" clId="{98E63B1D-D44C-4263-A291-2167D5E67D7E}" dt="2021-08-19T15:51:28.172" v="1668" actId="478"/>
          <ac:spMkLst>
            <pc:docMk/>
            <pc:sldMk cId="3159477467" sldId="874"/>
            <ac:spMk id="26" creationId="{27BD6076-C91D-40BB-B57E-28EB5C4FCF2C}"/>
          </ac:spMkLst>
        </pc:spChg>
        <pc:spChg chg="add del mod">
          <ac:chgData name="Siegbert Rudolph" userId="2af4d44886c067cc" providerId="LiveId" clId="{98E63B1D-D44C-4263-A291-2167D5E67D7E}" dt="2021-08-19T15:51:28.172" v="1668" actId="478"/>
          <ac:spMkLst>
            <pc:docMk/>
            <pc:sldMk cId="3159477467" sldId="874"/>
            <ac:spMk id="27" creationId="{1F2BDEB9-3952-4E33-92FF-25BD9CE5C580}"/>
          </ac:spMkLst>
        </pc:spChg>
        <pc:spChg chg="add del mod">
          <ac:chgData name="Siegbert Rudolph" userId="2af4d44886c067cc" providerId="LiveId" clId="{98E63B1D-D44C-4263-A291-2167D5E67D7E}" dt="2021-08-19T15:51:28.172" v="1668" actId="478"/>
          <ac:spMkLst>
            <pc:docMk/>
            <pc:sldMk cId="3159477467" sldId="874"/>
            <ac:spMk id="28" creationId="{5253DB67-92A9-41E5-B7D0-99DE5513AD5A}"/>
          </ac:spMkLst>
        </pc:spChg>
        <pc:spChg chg="add mod">
          <ac:chgData name="Siegbert Rudolph" userId="2af4d44886c067cc" providerId="LiveId" clId="{98E63B1D-D44C-4263-A291-2167D5E67D7E}" dt="2021-08-19T14:54:48.780" v="599" actId="1076"/>
          <ac:spMkLst>
            <pc:docMk/>
            <pc:sldMk cId="3159477467" sldId="874"/>
            <ac:spMk id="29" creationId="{C5B2EFE0-FBA9-458C-9924-4D00CF7BD79D}"/>
          </ac:spMkLst>
        </pc:spChg>
        <pc:spChg chg="add del mod">
          <ac:chgData name="Siegbert Rudolph" userId="2af4d44886c067cc" providerId="LiveId" clId="{98E63B1D-D44C-4263-A291-2167D5E67D7E}" dt="2021-08-19T15:01:48.624" v="658" actId="478"/>
          <ac:spMkLst>
            <pc:docMk/>
            <pc:sldMk cId="3159477467" sldId="874"/>
            <ac:spMk id="30" creationId="{7E1DB73E-1B21-49FA-889F-0E622267BA08}"/>
          </ac:spMkLst>
        </pc:spChg>
        <pc:spChg chg="del mod">
          <ac:chgData name="Siegbert Rudolph" userId="2af4d44886c067cc" providerId="LiveId" clId="{98E63B1D-D44C-4263-A291-2167D5E67D7E}" dt="2021-09-01T13:18:09.358" v="3221" actId="478"/>
          <ac:spMkLst>
            <pc:docMk/>
            <pc:sldMk cId="3159477467" sldId="874"/>
            <ac:spMk id="61" creationId="{58459579-6E3C-423E-B32D-7E794A47195E}"/>
          </ac:spMkLst>
        </pc:spChg>
      </pc:sldChg>
      <pc:sldChg chg="addSp delSp modSp add mod delAnim modAnim">
        <pc:chgData name="Siegbert Rudolph" userId="2af4d44886c067cc" providerId="LiveId" clId="{98E63B1D-D44C-4263-A291-2167D5E67D7E}" dt="2021-09-01T13:52:53.104" v="3836" actId="1076"/>
        <pc:sldMkLst>
          <pc:docMk/>
          <pc:sldMk cId="3020253448" sldId="875"/>
        </pc:sldMkLst>
        <pc:spChg chg="mod">
          <ac:chgData name="Siegbert Rudolph" userId="2af4d44886c067cc" providerId="LiveId" clId="{98E63B1D-D44C-4263-A291-2167D5E67D7E}" dt="2021-09-01T13:52:53.104" v="3836" actId="1076"/>
          <ac:spMkLst>
            <pc:docMk/>
            <pc:sldMk cId="3020253448" sldId="875"/>
            <ac:spMk id="2" creationId="{EC8ADE46-ED3A-4645-B2C2-F50744FCD37C}"/>
          </ac:spMkLst>
        </pc:spChg>
        <pc:spChg chg="add del mod">
          <ac:chgData name="Siegbert Rudolph" userId="2af4d44886c067cc" providerId="LiveId" clId="{98E63B1D-D44C-4263-A291-2167D5E67D7E}" dt="2021-08-19T15:06:00.660" v="677" actId="478"/>
          <ac:spMkLst>
            <pc:docMk/>
            <pc:sldMk cId="3020253448" sldId="875"/>
            <ac:spMk id="5" creationId="{4C61A8D4-B7A9-462F-BF39-CB803848C0F4}"/>
          </ac:spMkLst>
        </pc:spChg>
        <pc:spChg chg="add del">
          <ac:chgData name="Siegbert Rudolph" userId="2af4d44886c067cc" providerId="LiveId" clId="{98E63B1D-D44C-4263-A291-2167D5E67D7E}" dt="2021-09-01T13:18:26.340" v="3225" actId="478"/>
          <ac:spMkLst>
            <pc:docMk/>
            <pc:sldMk cId="3020253448" sldId="875"/>
            <ac:spMk id="6" creationId="{34D88821-DEDF-44E7-A9DD-DF044F00CE9C}"/>
          </ac:spMkLst>
        </pc:spChg>
        <pc:spChg chg="add del mod">
          <ac:chgData name="Siegbert Rudolph" userId="2af4d44886c067cc" providerId="LiveId" clId="{98E63B1D-D44C-4263-A291-2167D5E67D7E}" dt="2021-08-19T15:10:54.343" v="735" actId="478"/>
          <ac:spMkLst>
            <pc:docMk/>
            <pc:sldMk cId="3020253448" sldId="875"/>
            <ac:spMk id="7" creationId="{548D2995-395F-49A0-BA94-2172A5F85E3F}"/>
          </ac:spMkLst>
        </pc:spChg>
        <pc:spChg chg="add mod">
          <ac:chgData name="Siegbert Rudolph" userId="2af4d44886c067cc" providerId="LiveId" clId="{98E63B1D-D44C-4263-A291-2167D5E67D7E}" dt="2021-09-01T13:38:43.552" v="3771" actId="20577"/>
          <ac:spMkLst>
            <pc:docMk/>
            <pc:sldMk cId="3020253448" sldId="875"/>
            <ac:spMk id="7" creationId="{7637DAC0-BD13-42E0-A46D-BE9CF499D1E2}"/>
          </ac:spMkLst>
        </pc:spChg>
        <pc:spChg chg="add mod">
          <ac:chgData name="Siegbert Rudolph" userId="2af4d44886c067cc" providerId="LiveId" clId="{98E63B1D-D44C-4263-A291-2167D5E67D7E}" dt="2021-09-01T13:18:53.737" v="3268" actId="20577"/>
          <ac:spMkLst>
            <pc:docMk/>
            <pc:sldMk cId="3020253448" sldId="875"/>
            <ac:spMk id="8" creationId="{5CEC76A5-8AA1-4DCE-8886-36B1B76989E9}"/>
          </ac:spMkLst>
        </pc:spChg>
        <pc:spChg chg="add del mod">
          <ac:chgData name="Siegbert Rudolph" userId="2af4d44886c067cc" providerId="LiveId" clId="{98E63B1D-D44C-4263-A291-2167D5E67D7E}" dt="2021-08-19T15:09:33.412" v="697" actId="478"/>
          <ac:spMkLst>
            <pc:docMk/>
            <pc:sldMk cId="3020253448" sldId="875"/>
            <ac:spMk id="19" creationId="{B9D464B1-0106-4366-93E2-358FC411D159}"/>
          </ac:spMkLst>
        </pc:spChg>
        <pc:spChg chg="add del mod">
          <ac:chgData name="Siegbert Rudolph" userId="2af4d44886c067cc" providerId="LiveId" clId="{98E63B1D-D44C-4263-A291-2167D5E67D7E}" dt="2021-08-19T15:53:16.964" v="1798" actId="478"/>
          <ac:spMkLst>
            <pc:docMk/>
            <pc:sldMk cId="3020253448" sldId="875"/>
            <ac:spMk id="28" creationId="{B9D68655-FB09-449D-A515-0ED482809935}"/>
          </ac:spMkLst>
        </pc:spChg>
        <pc:spChg chg="add del mod">
          <ac:chgData name="Siegbert Rudolph" userId="2af4d44886c067cc" providerId="LiveId" clId="{98E63B1D-D44C-4263-A291-2167D5E67D7E}" dt="2021-08-19T15:53:16.964" v="1798" actId="478"/>
          <ac:spMkLst>
            <pc:docMk/>
            <pc:sldMk cId="3020253448" sldId="875"/>
            <ac:spMk id="29" creationId="{DBD074C4-9C83-4983-A626-A49B6EF7265F}"/>
          </ac:spMkLst>
        </pc:spChg>
        <pc:spChg chg="add del mod">
          <ac:chgData name="Siegbert Rudolph" userId="2af4d44886c067cc" providerId="LiveId" clId="{98E63B1D-D44C-4263-A291-2167D5E67D7E}" dt="2021-08-19T15:53:16.964" v="1798" actId="478"/>
          <ac:spMkLst>
            <pc:docMk/>
            <pc:sldMk cId="3020253448" sldId="875"/>
            <ac:spMk id="30" creationId="{39D3E3F6-7CDF-410F-9C8F-58C466296605}"/>
          </ac:spMkLst>
        </pc:spChg>
        <pc:spChg chg="add del mod">
          <ac:chgData name="Siegbert Rudolph" userId="2af4d44886c067cc" providerId="LiveId" clId="{98E63B1D-D44C-4263-A291-2167D5E67D7E}" dt="2021-08-19T15:53:16.964" v="1798" actId="478"/>
          <ac:spMkLst>
            <pc:docMk/>
            <pc:sldMk cId="3020253448" sldId="875"/>
            <ac:spMk id="31" creationId="{6F2C5862-5D4D-4281-91B7-38A3C00DF9C0}"/>
          </ac:spMkLst>
        </pc:spChg>
        <pc:spChg chg="add del mod">
          <ac:chgData name="Siegbert Rudolph" userId="2af4d44886c067cc" providerId="LiveId" clId="{98E63B1D-D44C-4263-A291-2167D5E67D7E}" dt="2021-08-19T15:53:16.964" v="1798" actId="478"/>
          <ac:spMkLst>
            <pc:docMk/>
            <pc:sldMk cId="3020253448" sldId="875"/>
            <ac:spMk id="32" creationId="{2A24485A-FB83-4E9E-9290-C00B3E3B7C56}"/>
          </ac:spMkLst>
        </pc:spChg>
        <pc:spChg chg="add del mod">
          <ac:chgData name="Siegbert Rudolph" userId="2af4d44886c067cc" providerId="LiveId" clId="{98E63B1D-D44C-4263-A291-2167D5E67D7E}" dt="2021-08-19T15:53:16.964" v="1798" actId="478"/>
          <ac:spMkLst>
            <pc:docMk/>
            <pc:sldMk cId="3020253448" sldId="875"/>
            <ac:spMk id="33" creationId="{C281B973-33EB-4BF2-AA70-16F976C46BF4}"/>
          </ac:spMkLst>
        </pc:spChg>
        <pc:spChg chg="add del mod">
          <ac:chgData name="Siegbert Rudolph" userId="2af4d44886c067cc" providerId="LiveId" clId="{98E63B1D-D44C-4263-A291-2167D5E67D7E}" dt="2021-08-19T15:53:16.964" v="1798" actId="478"/>
          <ac:spMkLst>
            <pc:docMk/>
            <pc:sldMk cId="3020253448" sldId="875"/>
            <ac:spMk id="34" creationId="{CBD9C9BD-128A-42B7-B7FF-83D3BD9DE70D}"/>
          </ac:spMkLst>
        </pc:spChg>
        <pc:spChg chg="add del mod">
          <ac:chgData name="Siegbert Rudolph" userId="2af4d44886c067cc" providerId="LiveId" clId="{98E63B1D-D44C-4263-A291-2167D5E67D7E}" dt="2021-08-19T15:53:16.964" v="1798" actId="478"/>
          <ac:spMkLst>
            <pc:docMk/>
            <pc:sldMk cId="3020253448" sldId="875"/>
            <ac:spMk id="35" creationId="{4EF6066C-C95A-4934-B550-7505291FEC2C}"/>
          </ac:spMkLst>
        </pc:spChg>
        <pc:spChg chg="add del mod">
          <ac:chgData name="Siegbert Rudolph" userId="2af4d44886c067cc" providerId="LiveId" clId="{98E63B1D-D44C-4263-A291-2167D5E67D7E}" dt="2021-08-19T15:53:16.964" v="1798" actId="478"/>
          <ac:spMkLst>
            <pc:docMk/>
            <pc:sldMk cId="3020253448" sldId="875"/>
            <ac:spMk id="36" creationId="{E16609CA-EE07-4713-8C00-F88DE8563A74}"/>
          </ac:spMkLst>
        </pc:spChg>
        <pc:spChg chg="add del mod">
          <ac:chgData name="Siegbert Rudolph" userId="2af4d44886c067cc" providerId="LiveId" clId="{98E63B1D-D44C-4263-A291-2167D5E67D7E}" dt="2021-08-19T15:53:16.964" v="1798" actId="478"/>
          <ac:spMkLst>
            <pc:docMk/>
            <pc:sldMk cId="3020253448" sldId="875"/>
            <ac:spMk id="37" creationId="{82B108C1-D748-44B8-A2FD-BE774607F831}"/>
          </ac:spMkLst>
        </pc:spChg>
        <pc:spChg chg="add del mod">
          <ac:chgData name="Siegbert Rudolph" userId="2af4d44886c067cc" providerId="LiveId" clId="{98E63B1D-D44C-4263-A291-2167D5E67D7E}" dt="2021-08-19T15:53:16.964" v="1798" actId="478"/>
          <ac:spMkLst>
            <pc:docMk/>
            <pc:sldMk cId="3020253448" sldId="875"/>
            <ac:spMk id="38" creationId="{B0E465A2-BEE7-4740-B846-BEFC2431AF2A}"/>
          </ac:spMkLst>
        </pc:spChg>
        <pc:spChg chg="add del mod">
          <ac:chgData name="Siegbert Rudolph" userId="2af4d44886c067cc" providerId="LiveId" clId="{98E63B1D-D44C-4263-A291-2167D5E67D7E}" dt="2021-08-19T15:53:16.964" v="1798" actId="478"/>
          <ac:spMkLst>
            <pc:docMk/>
            <pc:sldMk cId="3020253448" sldId="875"/>
            <ac:spMk id="39" creationId="{68520C24-2C4F-4D77-A8FE-BAC090FDA560}"/>
          </ac:spMkLst>
        </pc:spChg>
        <pc:spChg chg="add del mod">
          <ac:chgData name="Siegbert Rudolph" userId="2af4d44886c067cc" providerId="LiveId" clId="{98E63B1D-D44C-4263-A291-2167D5E67D7E}" dt="2021-08-19T15:53:16.964" v="1798" actId="478"/>
          <ac:spMkLst>
            <pc:docMk/>
            <pc:sldMk cId="3020253448" sldId="875"/>
            <ac:spMk id="40" creationId="{3B55902F-602D-48E4-9C02-63AFCD50D57B}"/>
          </ac:spMkLst>
        </pc:spChg>
        <pc:spChg chg="add del mod">
          <ac:chgData name="Siegbert Rudolph" userId="2af4d44886c067cc" providerId="LiveId" clId="{98E63B1D-D44C-4263-A291-2167D5E67D7E}" dt="2021-08-19T15:53:16.964" v="1798" actId="478"/>
          <ac:spMkLst>
            <pc:docMk/>
            <pc:sldMk cId="3020253448" sldId="875"/>
            <ac:spMk id="41" creationId="{042AABAB-9DE5-4BD7-8CF7-0AABBC9C370B}"/>
          </ac:spMkLst>
        </pc:spChg>
        <pc:spChg chg="add del mod">
          <ac:chgData name="Siegbert Rudolph" userId="2af4d44886c067cc" providerId="LiveId" clId="{98E63B1D-D44C-4263-A291-2167D5E67D7E}" dt="2021-08-19T15:53:16.964" v="1798" actId="478"/>
          <ac:spMkLst>
            <pc:docMk/>
            <pc:sldMk cId="3020253448" sldId="875"/>
            <ac:spMk id="42" creationId="{2EA22D6C-234D-4A5D-A50E-3A5F56F88A80}"/>
          </ac:spMkLst>
        </pc:spChg>
        <pc:spChg chg="add del mod">
          <ac:chgData name="Siegbert Rudolph" userId="2af4d44886c067cc" providerId="LiveId" clId="{98E63B1D-D44C-4263-A291-2167D5E67D7E}" dt="2021-08-19T15:53:16.964" v="1798" actId="478"/>
          <ac:spMkLst>
            <pc:docMk/>
            <pc:sldMk cId="3020253448" sldId="875"/>
            <ac:spMk id="43" creationId="{D53C93C1-E50D-4763-9FB5-480F83966224}"/>
          </ac:spMkLst>
        </pc:spChg>
        <pc:spChg chg="add del mod">
          <ac:chgData name="Siegbert Rudolph" userId="2af4d44886c067cc" providerId="LiveId" clId="{98E63B1D-D44C-4263-A291-2167D5E67D7E}" dt="2021-08-19T15:53:16.964" v="1798" actId="478"/>
          <ac:spMkLst>
            <pc:docMk/>
            <pc:sldMk cId="3020253448" sldId="875"/>
            <ac:spMk id="44" creationId="{31BC9B7B-9220-4C11-9933-409DAC826D50}"/>
          </ac:spMkLst>
        </pc:spChg>
        <pc:spChg chg="del mod">
          <ac:chgData name="Siegbert Rudolph" userId="2af4d44886c067cc" providerId="LiveId" clId="{98E63B1D-D44C-4263-A291-2167D5E67D7E}" dt="2021-09-01T13:18:58.767" v="3269" actId="478"/>
          <ac:spMkLst>
            <pc:docMk/>
            <pc:sldMk cId="3020253448" sldId="875"/>
            <ac:spMk id="61" creationId="{58459579-6E3C-423E-B32D-7E794A47195E}"/>
          </ac:spMkLst>
        </pc:spChg>
        <pc:picChg chg="add del mod ord">
          <ac:chgData name="Siegbert Rudolph" userId="2af4d44886c067cc" providerId="LiveId" clId="{98E63B1D-D44C-4263-A291-2167D5E67D7E}" dt="2021-08-19T15:52:56.343" v="1767" actId="478"/>
          <ac:picMkLst>
            <pc:docMk/>
            <pc:sldMk cId="3020253448" sldId="875"/>
            <ac:picMk id="4" creationId="{3A92401E-95B0-4BB4-861B-5CC0C76C354C}"/>
          </ac:picMkLst>
        </pc:picChg>
        <pc:picChg chg="add del mod">
          <ac:chgData name="Siegbert Rudolph" userId="2af4d44886c067cc" providerId="LiveId" clId="{98E63B1D-D44C-4263-A291-2167D5E67D7E}" dt="2021-08-19T15:53:16.964" v="1798" actId="478"/>
          <ac:picMkLst>
            <pc:docMk/>
            <pc:sldMk cId="3020253448" sldId="875"/>
            <ac:picMk id="6" creationId="{9A61C31F-6F7B-4BA1-AE1F-6A8C3D9BFA02}"/>
          </ac:picMkLst>
        </pc:picChg>
        <pc:picChg chg="add del mod ord">
          <ac:chgData name="Siegbert Rudolph" userId="2af4d44886c067cc" providerId="LiveId" clId="{98E63B1D-D44C-4263-A291-2167D5E67D7E}" dt="2021-08-19T15:52:56.343" v="1767" actId="478"/>
          <ac:picMkLst>
            <pc:docMk/>
            <pc:sldMk cId="3020253448" sldId="875"/>
            <ac:picMk id="8" creationId="{CED01360-E27D-4F2B-B45D-757398842659}"/>
          </ac:picMkLst>
        </pc:picChg>
        <pc:picChg chg="add del mod ord">
          <ac:chgData name="Siegbert Rudolph" userId="2af4d44886c067cc" providerId="LiveId" clId="{98E63B1D-D44C-4263-A291-2167D5E67D7E}" dt="2021-08-19T15:52:56.343" v="1767" actId="478"/>
          <ac:picMkLst>
            <pc:docMk/>
            <pc:sldMk cId="3020253448" sldId="875"/>
            <ac:picMk id="9" creationId="{D3121C2F-7486-4A1F-9731-F46334C184BF}"/>
          </ac:picMkLst>
        </pc:picChg>
        <pc:picChg chg="add del mod ord">
          <ac:chgData name="Siegbert Rudolph" userId="2af4d44886c067cc" providerId="LiveId" clId="{98E63B1D-D44C-4263-A291-2167D5E67D7E}" dt="2021-08-19T15:52:56.343" v="1767" actId="478"/>
          <ac:picMkLst>
            <pc:docMk/>
            <pc:sldMk cId="3020253448" sldId="875"/>
            <ac:picMk id="10" creationId="{FEBCACD8-2602-446E-8CDD-BDD965A7995D}"/>
          </ac:picMkLst>
        </pc:picChg>
        <pc:picChg chg="add del mod ord">
          <ac:chgData name="Siegbert Rudolph" userId="2af4d44886c067cc" providerId="LiveId" clId="{98E63B1D-D44C-4263-A291-2167D5E67D7E}" dt="2021-08-19T15:52:56.343" v="1767" actId="478"/>
          <ac:picMkLst>
            <pc:docMk/>
            <pc:sldMk cId="3020253448" sldId="875"/>
            <ac:picMk id="11" creationId="{BE231DDA-E676-4E46-85FF-7AB9F945B9E2}"/>
          </ac:picMkLst>
        </pc:picChg>
        <pc:picChg chg="add del mod ord">
          <ac:chgData name="Siegbert Rudolph" userId="2af4d44886c067cc" providerId="LiveId" clId="{98E63B1D-D44C-4263-A291-2167D5E67D7E}" dt="2021-08-19T15:52:56.343" v="1767" actId="478"/>
          <ac:picMkLst>
            <pc:docMk/>
            <pc:sldMk cId="3020253448" sldId="875"/>
            <ac:picMk id="12" creationId="{6009F74F-1E91-4CC0-8968-FE3B0F40309D}"/>
          </ac:picMkLst>
        </pc:picChg>
        <pc:picChg chg="add del mod ord">
          <ac:chgData name="Siegbert Rudolph" userId="2af4d44886c067cc" providerId="LiveId" clId="{98E63B1D-D44C-4263-A291-2167D5E67D7E}" dt="2021-08-19T15:52:56.343" v="1767" actId="478"/>
          <ac:picMkLst>
            <pc:docMk/>
            <pc:sldMk cId="3020253448" sldId="875"/>
            <ac:picMk id="13" creationId="{3386DE99-BA3E-421B-A935-4414C827E20B}"/>
          </ac:picMkLst>
        </pc:picChg>
        <pc:picChg chg="add del mod">
          <ac:chgData name="Siegbert Rudolph" userId="2af4d44886c067cc" providerId="LiveId" clId="{98E63B1D-D44C-4263-A291-2167D5E67D7E}" dt="2021-08-19T15:53:16.964" v="1798" actId="478"/>
          <ac:picMkLst>
            <pc:docMk/>
            <pc:sldMk cId="3020253448" sldId="875"/>
            <ac:picMk id="14" creationId="{DAB9198F-E1EB-4D13-8C02-3FA1E956ABEF}"/>
          </ac:picMkLst>
        </pc:picChg>
        <pc:picChg chg="add del mod">
          <ac:chgData name="Siegbert Rudolph" userId="2af4d44886c067cc" providerId="LiveId" clId="{98E63B1D-D44C-4263-A291-2167D5E67D7E}" dt="2021-08-19T15:53:16.964" v="1798" actId="478"/>
          <ac:picMkLst>
            <pc:docMk/>
            <pc:sldMk cId="3020253448" sldId="875"/>
            <ac:picMk id="15" creationId="{8E3A5F66-C008-40B7-AF33-6F52C5A523F6}"/>
          </ac:picMkLst>
        </pc:picChg>
        <pc:picChg chg="add del mod">
          <ac:chgData name="Siegbert Rudolph" userId="2af4d44886c067cc" providerId="LiveId" clId="{98E63B1D-D44C-4263-A291-2167D5E67D7E}" dt="2021-08-19T15:53:16.964" v="1798" actId="478"/>
          <ac:picMkLst>
            <pc:docMk/>
            <pc:sldMk cId="3020253448" sldId="875"/>
            <ac:picMk id="16" creationId="{1C77BFF7-F138-4F90-856F-3C3A384CF3A9}"/>
          </ac:picMkLst>
        </pc:picChg>
        <pc:picChg chg="add del mod">
          <ac:chgData name="Siegbert Rudolph" userId="2af4d44886c067cc" providerId="LiveId" clId="{98E63B1D-D44C-4263-A291-2167D5E67D7E}" dt="2021-08-19T15:53:16.964" v="1798" actId="478"/>
          <ac:picMkLst>
            <pc:docMk/>
            <pc:sldMk cId="3020253448" sldId="875"/>
            <ac:picMk id="17" creationId="{C7C520E7-D870-4809-9B95-5406C51E4E8E}"/>
          </ac:picMkLst>
        </pc:picChg>
        <pc:picChg chg="add del mod">
          <ac:chgData name="Siegbert Rudolph" userId="2af4d44886c067cc" providerId="LiveId" clId="{98E63B1D-D44C-4263-A291-2167D5E67D7E}" dt="2021-08-19T15:53:16.964" v="1798" actId="478"/>
          <ac:picMkLst>
            <pc:docMk/>
            <pc:sldMk cId="3020253448" sldId="875"/>
            <ac:picMk id="18" creationId="{8DE3A5C4-162D-42E6-802C-C391DE14A41A}"/>
          </ac:picMkLst>
        </pc:picChg>
        <pc:picChg chg="add del mod">
          <ac:chgData name="Siegbert Rudolph" userId="2af4d44886c067cc" providerId="LiveId" clId="{98E63B1D-D44C-4263-A291-2167D5E67D7E}" dt="2021-08-19T15:53:16.964" v="1798" actId="478"/>
          <ac:picMkLst>
            <pc:docMk/>
            <pc:sldMk cId="3020253448" sldId="875"/>
            <ac:picMk id="20" creationId="{03F5A260-C6B5-483F-AF70-B29812AC76C7}"/>
          </ac:picMkLst>
        </pc:picChg>
        <pc:picChg chg="add del mod">
          <ac:chgData name="Siegbert Rudolph" userId="2af4d44886c067cc" providerId="LiveId" clId="{98E63B1D-D44C-4263-A291-2167D5E67D7E}" dt="2021-08-19T15:53:16.964" v="1798" actId="478"/>
          <ac:picMkLst>
            <pc:docMk/>
            <pc:sldMk cId="3020253448" sldId="875"/>
            <ac:picMk id="21" creationId="{48F18FEB-4199-4EE2-B0D5-7864E32B9F51}"/>
          </ac:picMkLst>
        </pc:picChg>
        <pc:picChg chg="add del mod">
          <ac:chgData name="Siegbert Rudolph" userId="2af4d44886c067cc" providerId="LiveId" clId="{98E63B1D-D44C-4263-A291-2167D5E67D7E}" dt="2021-08-19T15:53:16.964" v="1798" actId="478"/>
          <ac:picMkLst>
            <pc:docMk/>
            <pc:sldMk cId="3020253448" sldId="875"/>
            <ac:picMk id="22" creationId="{D726F507-2368-431D-8D70-512D243EA90A}"/>
          </ac:picMkLst>
        </pc:picChg>
        <pc:picChg chg="add del mod">
          <ac:chgData name="Siegbert Rudolph" userId="2af4d44886c067cc" providerId="LiveId" clId="{98E63B1D-D44C-4263-A291-2167D5E67D7E}" dt="2021-08-19T15:53:16.964" v="1798" actId="478"/>
          <ac:picMkLst>
            <pc:docMk/>
            <pc:sldMk cId="3020253448" sldId="875"/>
            <ac:picMk id="23" creationId="{925D92DA-3ACC-4E98-8C5A-55EB2C5BAFC7}"/>
          </ac:picMkLst>
        </pc:picChg>
        <pc:picChg chg="add del mod">
          <ac:chgData name="Siegbert Rudolph" userId="2af4d44886c067cc" providerId="LiveId" clId="{98E63B1D-D44C-4263-A291-2167D5E67D7E}" dt="2021-08-19T15:53:16.964" v="1798" actId="478"/>
          <ac:picMkLst>
            <pc:docMk/>
            <pc:sldMk cId="3020253448" sldId="875"/>
            <ac:picMk id="24" creationId="{74F61C71-A3A2-421D-AAE1-1CD8F720D4F0}"/>
          </ac:picMkLst>
        </pc:picChg>
        <pc:picChg chg="add del mod">
          <ac:chgData name="Siegbert Rudolph" userId="2af4d44886c067cc" providerId="LiveId" clId="{98E63B1D-D44C-4263-A291-2167D5E67D7E}" dt="2021-08-19T15:53:16.964" v="1798" actId="478"/>
          <ac:picMkLst>
            <pc:docMk/>
            <pc:sldMk cId="3020253448" sldId="875"/>
            <ac:picMk id="25" creationId="{5E2CFC0A-0B97-4F58-82BF-66D70549DE93}"/>
          </ac:picMkLst>
        </pc:picChg>
        <pc:picChg chg="add del mod">
          <ac:chgData name="Siegbert Rudolph" userId="2af4d44886c067cc" providerId="LiveId" clId="{98E63B1D-D44C-4263-A291-2167D5E67D7E}" dt="2021-08-19T15:53:16.964" v="1798" actId="478"/>
          <ac:picMkLst>
            <pc:docMk/>
            <pc:sldMk cId="3020253448" sldId="875"/>
            <ac:picMk id="26" creationId="{62AE4156-4425-4817-8394-A9812083A5F9}"/>
          </ac:picMkLst>
        </pc:picChg>
        <pc:picChg chg="add del mod">
          <ac:chgData name="Siegbert Rudolph" userId="2af4d44886c067cc" providerId="LiveId" clId="{98E63B1D-D44C-4263-A291-2167D5E67D7E}" dt="2021-08-19T15:53:16.964" v="1798" actId="478"/>
          <ac:picMkLst>
            <pc:docMk/>
            <pc:sldMk cId="3020253448" sldId="875"/>
            <ac:picMk id="27" creationId="{BE0B6EE8-814A-4DC6-B1B1-E9304CFDF1B8}"/>
          </ac:picMkLst>
        </pc:picChg>
        <pc:picChg chg="add mod modCrop">
          <ac:chgData name="Siegbert Rudolph" userId="2af4d44886c067cc" providerId="LiveId" clId="{98E63B1D-D44C-4263-A291-2167D5E67D7E}" dt="2021-08-19T15:54:29.307" v="1805" actId="14100"/>
          <ac:picMkLst>
            <pc:docMk/>
            <pc:sldMk cId="3020253448" sldId="875"/>
            <ac:picMk id="45" creationId="{EACE15AF-5251-4A5E-A931-4E87BDBB683D}"/>
          </ac:picMkLst>
        </pc:picChg>
      </pc:sldChg>
      <pc:sldChg chg="addSp delSp modSp add mod delAnim modAnim">
        <pc:chgData name="Siegbert Rudolph" userId="2af4d44886c067cc" providerId="LiveId" clId="{98E63B1D-D44C-4263-A291-2167D5E67D7E}" dt="2021-09-01T13:52:53.104" v="3846" actId="1076"/>
        <pc:sldMkLst>
          <pc:docMk/>
          <pc:sldMk cId="7248997" sldId="876"/>
        </pc:sldMkLst>
        <pc:spChg chg="add mod">
          <ac:chgData name="Siegbert Rudolph" userId="2af4d44886c067cc" providerId="LiveId" clId="{98E63B1D-D44C-4263-A291-2167D5E67D7E}" dt="2021-08-19T15:29:39.586" v="823" actId="255"/>
          <ac:spMkLst>
            <pc:docMk/>
            <pc:sldMk cId="7248997" sldId="876"/>
            <ac:spMk id="4" creationId="{6A53BD34-BFBF-4680-8DC2-4B73E726A57C}"/>
          </ac:spMkLst>
        </pc:spChg>
        <pc:spChg chg="add mod">
          <ac:chgData name="Siegbert Rudolph" userId="2af4d44886c067cc" providerId="LiveId" clId="{98E63B1D-D44C-4263-A291-2167D5E67D7E}" dt="2021-08-19T15:29:39.586" v="823" actId="255"/>
          <ac:spMkLst>
            <pc:docMk/>
            <pc:sldMk cId="7248997" sldId="876"/>
            <ac:spMk id="5" creationId="{96A19A8B-1E56-48FF-B0A4-5981B601D240}"/>
          </ac:spMkLst>
        </pc:spChg>
        <pc:spChg chg="mod">
          <ac:chgData name="Siegbert Rudolph" userId="2af4d44886c067cc" providerId="LiveId" clId="{98E63B1D-D44C-4263-A291-2167D5E67D7E}" dt="2021-09-01T13:52:53.104" v="3846" actId="1076"/>
          <ac:spMkLst>
            <pc:docMk/>
            <pc:sldMk cId="7248997" sldId="876"/>
            <ac:spMk id="6" creationId="{69DB925E-5FBD-418A-A86F-D1920452E4E1}"/>
          </ac:spMkLst>
        </pc:spChg>
        <pc:spChg chg="add del mod">
          <ac:chgData name="Siegbert Rudolph" userId="2af4d44886c067cc" providerId="LiveId" clId="{98E63B1D-D44C-4263-A291-2167D5E67D7E}" dt="2021-08-19T15:55:02.219" v="1809" actId="478"/>
          <ac:spMkLst>
            <pc:docMk/>
            <pc:sldMk cId="7248997" sldId="876"/>
            <ac:spMk id="6" creationId="{ED2D2B5E-DC52-48D2-A9FC-3D1A861D5894}"/>
          </ac:spMkLst>
        </pc:spChg>
        <pc:spChg chg="add mod">
          <ac:chgData name="Siegbert Rudolph" userId="2af4d44886c067cc" providerId="LiveId" clId="{98E63B1D-D44C-4263-A291-2167D5E67D7E}" dt="2021-08-19T15:34:16.487" v="981" actId="255"/>
          <ac:spMkLst>
            <pc:docMk/>
            <pc:sldMk cId="7248997" sldId="876"/>
            <ac:spMk id="7" creationId="{DBCFC138-6B30-4C5D-92AD-0D9E24CF198A}"/>
          </ac:spMkLst>
        </pc:spChg>
        <pc:spChg chg="add del mod">
          <ac:chgData name="Siegbert Rudolph" userId="2af4d44886c067cc" providerId="LiveId" clId="{98E63B1D-D44C-4263-A291-2167D5E67D7E}" dt="2021-08-19T15:54:59.512" v="1808" actId="478"/>
          <ac:spMkLst>
            <pc:docMk/>
            <pc:sldMk cId="7248997" sldId="876"/>
            <ac:spMk id="8" creationId="{B67B29E1-B212-48DD-BA16-69A9EE862604}"/>
          </ac:spMkLst>
        </pc:spChg>
        <pc:spChg chg="add mod">
          <ac:chgData name="Siegbert Rudolph" userId="2af4d44886c067cc" providerId="LiveId" clId="{98E63B1D-D44C-4263-A291-2167D5E67D7E}" dt="2021-08-19T15:31:51.786" v="920" actId="6549"/>
          <ac:spMkLst>
            <pc:docMk/>
            <pc:sldMk cId="7248997" sldId="876"/>
            <ac:spMk id="9" creationId="{3F6702DA-8C34-48D5-8102-76C59335F6A6}"/>
          </ac:spMkLst>
        </pc:spChg>
        <pc:spChg chg="add mod">
          <ac:chgData name="Siegbert Rudolph" userId="2af4d44886c067cc" providerId="LiveId" clId="{98E63B1D-D44C-4263-A291-2167D5E67D7E}" dt="2021-08-21T14:46:31.769" v="2839" actId="20577"/>
          <ac:spMkLst>
            <pc:docMk/>
            <pc:sldMk cId="7248997" sldId="876"/>
            <ac:spMk id="10" creationId="{7BFD410D-C3C4-4625-BB42-80B4D7E5155B}"/>
          </ac:spMkLst>
        </pc:spChg>
        <pc:spChg chg="add mod">
          <ac:chgData name="Siegbert Rudolph" userId="2af4d44886c067cc" providerId="LiveId" clId="{98E63B1D-D44C-4263-A291-2167D5E67D7E}" dt="2021-08-21T14:59:32.858" v="3079" actId="1036"/>
          <ac:spMkLst>
            <pc:docMk/>
            <pc:sldMk cId="7248997" sldId="876"/>
            <ac:spMk id="11" creationId="{731EB50A-1B19-4450-A61B-5D25A95BC0DB}"/>
          </ac:spMkLst>
        </pc:spChg>
        <pc:spChg chg="add mod">
          <ac:chgData name="Siegbert Rudolph" userId="2af4d44886c067cc" providerId="LiveId" clId="{98E63B1D-D44C-4263-A291-2167D5E67D7E}" dt="2021-08-21T14:59:32.858" v="3079" actId="1036"/>
          <ac:spMkLst>
            <pc:docMk/>
            <pc:sldMk cId="7248997" sldId="876"/>
            <ac:spMk id="12" creationId="{C4054A86-0CD5-4960-AC92-CF489CF43C8C}"/>
          </ac:spMkLst>
        </pc:spChg>
        <pc:spChg chg="add del mod">
          <ac:chgData name="Siegbert Rudolph" userId="2af4d44886c067cc" providerId="LiveId" clId="{98E63B1D-D44C-4263-A291-2167D5E67D7E}" dt="2021-08-19T15:38:33.610" v="1137" actId="478"/>
          <ac:spMkLst>
            <pc:docMk/>
            <pc:sldMk cId="7248997" sldId="876"/>
            <ac:spMk id="13" creationId="{252529D8-359E-41E4-B557-11CE2B1F13E0}"/>
          </ac:spMkLst>
        </pc:spChg>
        <pc:spChg chg="add del mod">
          <ac:chgData name="Siegbert Rudolph" userId="2af4d44886c067cc" providerId="LiveId" clId="{98E63B1D-D44C-4263-A291-2167D5E67D7E}" dt="2021-08-19T15:55:05.319" v="1810" actId="478"/>
          <ac:spMkLst>
            <pc:docMk/>
            <pc:sldMk cId="7248997" sldId="876"/>
            <ac:spMk id="14" creationId="{2294F40D-FEF2-4D6C-8868-7C296BA0760E}"/>
          </ac:spMkLst>
        </pc:spChg>
        <pc:spChg chg="add mod">
          <ac:chgData name="Siegbert Rudolph" userId="2af4d44886c067cc" providerId="LiveId" clId="{98E63B1D-D44C-4263-A291-2167D5E67D7E}" dt="2021-09-01T13:38:56.924" v="3775" actId="20577"/>
          <ac:spMkLst>
            <pc:docMk/>
            <pc:sldMk cId="7248997" sldId="876"/>
            <ac:spMk id="14" creationId="{B684D135-0825-456E-8DB2-E402E7960116}"/>
          </ac:spMkLst>
        </pc:spChg>
        <pc:spChg chg="add del mod">
          <ac:chgData name="Siegbert Rudolph" userId="2af4d44886c067cc" providerId="LiveId" clId="{98E63B1D-D44C-4263-A291-2167D5E67D7E}" dt="2021-08-19T15:55:05.319" v="1810" actId="478"/>
          <ac:spMkLst>
            <pc:docMk/>
            <pc:sldMk cId="7248997" sldId="876"/>
            <ac:spMk id="15" creationId="{1C3A0518-B2C4-46C3-AED2-3114B5BD10AB}"/>
          </ac:spMkLst>
        </pc:spChg>
        <pc:spChg chg="add mod">
          <ac:chgData name="Siegbert Rudolph" userId="2af4d44886c067cc" providerId="LiveId" clId="{98E63B1D-D44C-4263-A291-2167D5E67D7E}" dt="2021-09-01T13:20:11.278" v="3302" actId="14100"/>
          <ac:spMkLst>
            <pc:docMk/>
            <pc:sldMk cId="7248997" sldId="876"/>
            <ac:spMk id="15" creationId="{A28131DF-ABC1-45F5-A039-74F6CB43E591}"/>
          </ac:spMkLst>
        </pc:spChg>
        <pc:spChg chg="add del mod">
          <ac:chgData name="Siegbert Rudolph" userId="2af4d44886c067cc" providerId="LiveId" clId="{98E63B1D-D44C-4263-A291-2167D5E67D7E}" dt="2021-08-19T15:30:31.617" v="825" actId="478"/>
          <ac:spMkLst>
            <pc:docMk/>
            <pc:sldMk cId="7248997" sldId="876"/>
            <ac:spMk id="16" creationId="{1ABD4C67-009D-4C6D-A8C1-4F32AA2277EE}"/>
          </ac:spMkLst>
        </pc:spChg>
        <pc:spChg chg="add del mod">
          <ac:chgData name="Siegbert Rudolph" userId="2af4d44886c067cc" providerId="LiveId" clId="{98E63B1D-D44C-4263-A291-2167D5E67D7E}" dt="2021-08-19T15:38:52.052" v="1147" actId="478"/>
          <ac:spMkLst>
            <pc:docMk/>
            <pc:sldMk cId="7248997" sldId="876"/>
            <ac:spMk id="17" creationId="{949B8625-7F6B-4C2E-A06E-3F9A633EAAF1}"/>
          </ac:spMkLst>
        </pc:spChg>
        <pc:spChg chg="add del mod">
          <ac:chgData name="Siegbert Rudolph" userId="2af4d44886c067cc" providerId="LiveId" clId="{98E63B1D-D44C-4263-A291-2167D5E67D7E}" dt="2021-08-19T15:39:10.981" v="1149" actId="478"/>
          <ac:spMkLst>
            <pc:docMk/>
            <pc:sldMk cId="7248997" sldId="876"/>
            <ac:spMk id="18" creationId="{02B807F6-15DB-490F-A82E-2605029C485B}"/>
          </ac:spMkLst>
        </pc:spChg>
        <pc:spChg chg="add del mod">
          <ac:chgData name="Siegbert Rudolph" userId="2af4d44886c067cc" providerId="LiveId" clId="{98E63B1D-D44C-4263-A291-2167D5E67D7E}" dt="2021-08-19T15:30:31.617" v="825" actId="478"/>
          <ac:spMkLst>
            <pc:docMk/>
            <pc:sldMk cId="7248997" sldId="876"/>
            <ac:spMk id="19" creationId="{7A51C6C9-B3C7-46CB-BBD2-0741479CE875}"/>
          </ac:spMkLst>
        </pc:spChg>
        <pc:spChg chg="add del mod">
          <ac:chgData name="Siegbert Rudolph" userId="2af4d44886c067cc" providerId="LiveId" clId="{98E63B1D-D44C-4263-A291-2167D5E67D7E}" dt="2021-08-19T15:30:31.617" v="825" actId="478"/>
          <ac:spMkLst>
            <pc:docMk/>
            <pc:sldMk cId="7248997" sldId="876"/>
            <ac:spMk id="20" creationId="{3F0192BE-6ADE-44A6-A8AA-159CB320E8E5}"/>
          </ac:spMkLst>
        </pc:spChg>
        <pc:spChg chg="add del mod">
          <ac:chgData name="Siegbert Rudolph" userId="2af4d44886c067cc" providerId="LiveId" clId="{98E63B1D-D44C-4263-A291-2167D5E67D7E}" dt="2021-08-19T15:30:31.617" v="825" actId="478"/>
          <ac:spMkLst>
            <pc:docMk/>
            <pc:sldMk cId="7248997" sldId="876"/>
            <ac:spMk id="21" creationId="{E82D742A-3FFA-4920-9828-1C69284633D6}"/>
          </ac:spMkLst>
        </pc:spChg>
        <pc:spChg chg="add del mod">
          <ac:chgData name="Siegbert Rudolph" userId="2af4d44886c067cc" providerId="LiveId" clId="{98E63B1D-D44C-4263-A291-2167D5E67D7E}" dt="2021-08-19T15:30:31.617" v="825" actId="478"/>
          <ac:spMkLst>
            <pc:docMk/>
            <pc:sldMk cId="7248997" sldId="876"/>
            <ac:spMk id="22" creationId="{DCB74846-4933-42DF-8574-E872CC36BD70}"/>
          </ac:spMkLst>
        </pc:spChg>
        <pc:spChg chg="add del mod">
          <ac:chgData name="Siegbert Rudolph" userId="2af4d44886c067cc" providerId="LiveId" clId="{98E63B1D-D44C-4263-A291-2167D5E67D7E}" dt="2021-08-19T15:30:31.617" v="825" actId="478"/>
          <ac:spMkLst>
            <pc:docMk/>
            <pc:sldMk cId="7248997" sldId="876"/>
            <ac:spMk id="23" creationId="{9D43CFF0-A82B-4B16-B79D-AE6D098991DA}"/>
          </ac:spMkLst>
        </pc:spChg>
        <pc:spChg chg="add mod">
          <ac:chgData name="Siegbert Rudolph" userId="2af4d44886c067cc" providerId="LiveId" clId="{98E63B1D-D44C-4263-A291-2167D5E67D7E}" dt="2021-08-19T15:34:16.487" v="981" actId="255"/>
          <ac:spMkLst>
            <pc:docMk/>
            <pc:sldMk cId="7248997" sldId="876"/>
            <ac:spMk id="24" creationId="{38FE16AD-F19B-40A4-83A9-978727C06D91}"/>
          </ac:spMkLst>
        </pc:spChg>
        <pc:spChg chg="add del mod">
          <ac:chgData name="Siegbert Rudolph" userId="2af4d44886c067cc" providerId="LiveId" clId="{98E63B1D-D44C-4263-A291-2167D5E67D7E}" dt="2021-08-19T15:55:02.219" v="1809" actId="478"/>
          <ac:spMkLst>
            <pc:docMk/>
            <pc:sldMk cId="7248997" sldId="876"/>
            <ac:spMk id="25" creationId="{BB523A6B-592B-4DF6-BFD1-57C78FB67CA3}"/>
          </ac:spMkLst>
        </pc:spChg>
        <pc:spChg chg="add mod">
          <ac:chgData name="Siegbert Rudolph" userId="2af4d44886c067cc" providerId="LiveId" clId="{98E63B1D-D44C-4263-A291-2167D5E67D7E}" dt="2021-08-19T15:34:16.487" v="981" actId="255"/>
          <ac:spMkLst>
            <pc:docMk/>
            <pc:sldMk cId="7248997" sldId="876"/>
            <ac:spMk id="26" creationId="{3A4ECE5D-6361-4E34-BCC3-3598C23C3B6D}"/>
          </ac:spMkLst>
        </pc:spChg>
        <pc:spChg chg="add del mod">
          <ac:chgData name="Siegbert Rudolph" userId="2af4d44886c067cc" providerId="LiveId" clId="{98E63B1D-D44C-4263-A291-2167D5E67D7E}" dt="2021-08-19T15:54:59.512" v="1808" actId="478"/>
          <ac:spMkLst>
            <pc:docMk/>
            <pc:sldMk cId="7248997" sldId="876"/>
            <ac:spMk id="27" creationId="{914B2D52-273A-42C0-8D4D-64301B3AC400}"/>
          </ac:spMkLst>
        </pc:spChg>
        <pc:spChg chg="add del mod">
          <ac:chgData name="Siegbert Rudolph" userId="2af4d44886c067cc" providerId="LiveId" clId="{98E63B1D-D44C-4263-A291-2167D5E67D7E}" dt="2021-08-19T15:38:12.536" v="1068" actId="478"/>
          <ac:spMkLst>
            <pc:docMk/>
            <pc:sldMk cId="7248997" sldId="876"/>
            <ac:spMk id="28" creationId="{7A9C2C51-AFC9-4556-B8E5-8CBD214295C5}"/>
          </ac:spMkLst>
        </pc:spChg>
        <pc:spChg chg="del mod">
          <ac:chgData name="Siegbert Rudolph" userId="2af4d44886c067cc" providerId="LiveId" clId="{98E63B1D-D44C-4263-A291-2167D5E67D7E}" dt="2021-09-01T13:20:15.232" v="3303" actId="478"/>
          <ac:spMkLst>
            <pc:docMk/>
            <pc:sldMk cId="7248997" sldId="876"/>
            <ac:spMk id="61" creationId="{58459579-6E3C-423E-B32D-7E794A47195E}"/>
          </ac:spMkLst>
        </pc:spChg>
        <pc:picChg chg="add mod">
          <ac:chgData name="Siegbert Rudolph" userId="2af4d44886c067cc" providerId="LiveId" clId="{98E63B1D-D44C-4263-A291-2167D5E67D7E}" dt="2021-08-21T14:59:36.767" v="3083" actId="1038"/>
          <ac:picMkLst>
            <pc:docMk/>
            <pc:sldMk cId="7248997" sldId="876"/>
            <ac:picMk id="2" creationId="{6F2A2CBF-143F-4393-9D8B-D74A467A6D56}"/>
          </ac:picMkLst>
        </pc:picChg>
      </pc:sldChg>
      <pc:sldChg chg="addSp delSp modSp add mod delAnim modAnim">
        <pc:chgData name="Siegbert Rudolph" userId="2af4d44886c067cc" providerId="LiveId" clId="{98E63B1D-D44C-4263-A291-2167D5E67D7E}" dt="2021-09-01T13:52:53.120" v="3856" actId="1076"/>
        <pc:sldMkLst>
          <pc:docMk/>
          <pc:sldMk cId="2038040018" sldId="877"/>
        </pc:sldMkLst>
        <pc:spChg chg="mod">
          <ac:chgData name="Siegbert Rudolph" userId="2af4d44886c067cc" providerId="LiveId" clId="{98E63B1D-D44C-4263-A291-2167D5E67D7E}" dt="2021-09-01T13:52:53.120" v="3856" actId="1076"/>
          <ac:spMkLst>
            <pc:docMk/>
            <pc:sldMk cId="2038040018" sldId="877"/>
            <ac:spMk id="2" creationId="{90F21E5F-DC55-41CD-882E-ECA67FFE5650}"/>
          </ac:spMkLst>
        </pc:spChg>
        <pc:spChg chg="del">
          <ac:chgData name="Siegbert Rudolph" userId="2af4d44886c067cc" providerId="LiveId" clId="{98E63B1D-D44C-4263-A291-2167D5E67D7E}" dt="2021-08-19T15:41:56.440" v="1156" actId="478"/>
          <ac:spMkLst>
            <pc:docMk/>
            <pc:sldMk cId="2038040018" sldId="877"/>
            <ac:spMk id="4" creationId="{6A53BD34-BFBF-4680-8DC2-4B73E726A57C}"/>
          </ac:spMkLst>
        </pc:spChg>
        <pc:spChg chg="del">
          <ac:chgData name="Siegbert Rudolph" userId="2af4d44886c067cc" providerId="LiveId" clId="{98E63B1D-D44C-4263-A291-2167D5E67D7E}" dt="2021-08-19T15:41:56.440" v="1156" actId="478"/>
          <ac:spMkLst>
            <pc:docMk/>
            <pc:sldMk cId="2038040018" sldId="877"/>
            <ac:spMk id="5" creationId="{96A19A8B-1E56-48FF-B0A4-5981B601D240}"/>
          </ac:spMkLst>
        </pc:spChg>
        <pc:spChg chg="del">
          <ac:chgData name="Siegbert Rudolph" userId="2af4d44886c067cc" providerId="LiveId" clId="{98E63B1D-D44C-4263-A291-2167D5E67D7E}" dt="2021-08-19T15:41:56.440" v="1156" actId="478"/>
          <ac:spMkLst>
            <pc:docMk/>
            <pc:sldMk cId="2038040018" sldId="877"/>
            <ac:spMk id="6" creationId="{ED2D2B5E-DC52-48D2-A9FC-3D1A861D5894}"/>
          </ac:spMkLst>
        </pc:spChg>
        <pc:spChg chg="add del">
          <ac:chgData name="Siegbert Rudolph" userId="2af4d44886c067cc" providerId="LiveId" clId="{98E63B1D-D44C-4263-A291-2167D5E67D7E}" dt="2021-09-01T13:20:26.667" v="3306" actId="478"/>
          <ac:spMkLst>
            <pc:docMk/>
            <pc:sldMk cId="2038040018" sldId="877"/>
            <ac:spMk id="6" creationId="{EFDA36F9-535A-473A-A9D9-18E568DD860C}"/>
          </ac:spMkLst>
        </pc:spChg>
        <pc:spChg chg="add mod">
          <ac:chgData name="Siegbert Rudolph" userId="2af4d44886c067cc" providerId="LiveId" clId="{98E63B1D-D44C-4263-A291-2167D5E67D7E}" dt="2021-09-01T13:39:12.295" v="3781" actId="20577"/>
          <ac:spMkLst>
            <pc:docMk/>
            <pc:sldMk cId="2038040018" sldId="877"/>
            <ac:spMk id="7" creationId="{6666B935-B158-4490-A565-04DFBC927069}"/>
          </ac:spMkLst>
        </pc:spChg>
        <pc:spChg chg="del">
          <ac:chgData name="Siegbert Rudolph" userId="2af4d44886c067cc" providerId="LiveId" clId="{98E63B1D-D44C-4263-A291-2167D5E67D7E}" dt="2021-08-19T15:41:56.440" v="1156" actId="478"/>
          <ac:spMkLst>
            <pc:docMk/>
            <pc:sldMk cId="2038040018" sldId="877"/>
            <ac:spMk id="7" creationId="{DBCFC138-6B30-4C5D-92AD-0D9E24CF198A}"/>
          </ac:spMkLst>
        </pc:spChg>
        <pc:spChg chg="add mod">
          <ac:chgData name="Siegbert Rudolph" userId="2af4d44886c067cc" providerId="LiveId" clId="{98E63B1D-D44C-4263-A291-2167D5E67D7E}" dt="2021-09-01T13:21:11.826" v="3377" actId="14100"/>
          <ac:spMkLst>
            <pc:docMk/>
            <pc:sldMk cId="2038040018" sldId="877"/>
            <ac:spMk id="8" creationId="{3112EFA6-1D8F-446F-A034-84FA46DF9CB4}"/>
          </ac:spMkLst>
        </pc:spChg>
        <pc:spChg chg="del">
          <ac:chgData name="Siegbert Rudolph" userId="2af4d44886c067cc" providerId="LiveId" clId="{98E63B1D-D44C-4263-A291-2167D5E67D7E}" dt="2021-08-19T15:41:56.440" v="1156" actId="478"/>
          <ac:spMkLst>
            <pc:docMk/>
            <pc:sldMk cId="2038040018" sldId="877"/>
            <ac:spMk id="8" creationId="{B67B29E1-B212-48DD-BA16-69A9EE862604}"/>
          </ac:spMkLst>
        </pc:spChg>
        <pc:spChg chg="del">
          <ac:chgData name="Siegbert Rudolph" userId="2af4d44886c067cc" providerId="LiveId" clId="{98E63B1D-D44C-4263-A291-2167D5E67D7E}" dt="2021-08-19T15:41:56.440" v="1156" actId="478"/>
          <ac:spMkLst>
            <pc:docMk/>
            <pc:sldMk cId="2038040018" sldId="877"/>
            <ac:spMk id="9" creationId="{3F6702DA-8C34-48D5-8102-76C59335F6A6}"/>
          </ac:spMkLst>
        </pc:spChg>
        <pc:spChg chg="del">
          <ac:chgData name="Siegbert Rudolph" userId="2af4d44886c067cc" providerId="LiveId" clId="{98E63B1D-D44C-4263-A291-2167D5E67D7E}" dt="2021-08-19T15:41:56.440" v="1156" actId="478"/>
          <ac:spMkLst>
            <pc:docMk/>
            <pc:sldMk cId="2038040018" sldId="877"/>
            <ac:spMk id="10" creationId="{7BFD410D-C3C4-4625-BB42-80B4D7E5155B}"/>
          </ac:spMkLst>
        </pc:spChg>
        <pc:spChg chg="del">
          <ac:chgData name="Siegbert Rudolph" userId="2af4d44886c067cc" providerId="LiveId" clId="{98E63B1D-D44C-4263-A291-2167D5E67D7E}" dt="2021-08-19T15:41:56.440" v="1156" actId="478"/>
          <ac:spMkLst>
            <pc:docMk/>
            <pc:sldMk cId="2038040018" sldId="877"/>
            <ac:spMk id="11" creationId="{731EB50A-1B19-4450-A61B-5D25A95BC0DB}"/>
          </ac:spMkLst>
        </pc:spChg>
        <pc:spChg chg="del">
          <ac:chgData name="Siegbert Rudolph" userId="2af4d44886c067cc" providerId="LiveId" clId="{98E63B1D-D44C-4263-A291-2167D5E67D7E}" dt="2021-08-19T15:41:56.440" v="1156" actId="478"/>
          <ac:spMkLst>
            <pc:docMk/>
            <pc:sldMk cId="2038040018" sldId="877"/>
            <ac:spMk id="12" creationId="{C4054A86-0CD5-4960-AC92-CF489CF43C8C}"/>
          </ac:spMkLst>
        </pc:spChg>
        <pc:spChg chg="del">
          <ac:chgData name="Siegbert Rudolph" userId="2af4d44886c067cc" providerId="LiveId" clId="{98E63B1D-D44C-4263-A291-2167D5E67D7E}" dt="2021-08-19T15:41:56.440" v="1156" actId="478"/>
          <ac:spMkLst>
            <pc:docMk/>
            <pc:sldMk cId="2038040018" sldId="877"/>
            <ac:spMk id="14" creationId="{2294F40D-FEF2-4D6C-8868-7C296BA0760E}"/>
          </ac:spMkLst>
        </pc:spChg>
        <pc:spChg chg="del">
          <ac:chgData name="Siegbert Rudolph" userId="2af4d44886c067cc" providerId="LiveId" clId="{98E63B1D-D44C-4263-A291-2167D5E67D7E}" dt="2021-08-19T15:41:56.440" v="1156" actId="478"/>
          <ac:spMkLst>
            <pc:docMk/>
            <pc:sldMk cId="2038040018" sldId="877"/>
            <ac:spMk id="15" creationId="{1C3A0518-B2C4-46C3-AED2-3114B5BD10AB}"/>
          </ac:spMkLst>
        </pc:spChg>
        <pc:spChg chg="add mod">
          <ac:chgData name="Siegbert Rudolph" userId="2af4d44886c067cc" providerId="LiveId" clId="{98E63B1D-D44C-4263-A291-2167D5E67D7E}" dt="2021-08-19T15:56:52.268" v="2009" actId="1036"/>
          <ac:spMkLst>
            <pc:docMk/>
            <pc:sldMk cId="2038040018" sldId="877"/>
            <ac:spMk id="19" creationId="{91533484-78EC-4998-99F1-95AA831B5A62}"/>
          </ac:spMkLst>
        </pc:spChg>
        <pc:spChg chg="add del mod">
          <ac:chgData name="Siegbert Rudolph" userId="2af4d44886c067cc" providerId="LiveId" clId="{98E63B1D-D44C-4263-A291-2167D5E67D7E}" dt="2021-08-19T15:56:26.051" v="1936" actId="478"/>
          <ac:spMkLst>
            <pc:docMk/>
            <pc:sldMk cId="2038040018" sldId="877"/>
            <ac:spMk id="20" creationId="{28B9E590-FA9A-4DB2-AA8F-EB18B8DC8E90}"/>
          </ac:spMkLst>
        </pc:spChg>
        <pc:spChg chg="add del mod">
          <ac:chgData name="Siegbert Rudolph" userId="2af4d44886c067cc" providerId="LiveId" clId="{98E63B1D-D44C-4263-A291-2167D5E67D7E}" dt="2021-08-19T15:56:26.051" v="1936" actId="478"/>
          <ac:spMkLst>
            <pc:docMk/>
            <pc:sldMk cId="2038040018" sldId="877"/>
            <ac:spMk id="21" creationId="{3C5B33C6-C9E5-4BCA-A453-262A94F98DAF}"/>
          </ac:spMkLst>
        </pc:spChg>
        <pc:spChg chg="add del mod">
          <ac:chgData name="Siegbert Rudolph" userId="2af4d44886c067cc" providerId="LiveId" clId="{98E63B1D-D44C-4263-A291-2167D5E67D7E}" dt="2021-08-19T15:56:26.051" v="1936" actId="478"/>
          <ac:spMkLst>
            <pc:docMk/>
            <pc:sldMk cId="2038040018" sldId="877"/>
            <ac:spMk id="22" creationId="{92422A9D-8CBB-4A81-9AD2-F96AC98E31AE}"/>
          </ac:spMkLst>
        </pc:spChg>
        <pc:spChg chg="add del mod">
          <ac:chgData name="Siegbert Rudolph" userId="2af4d44886c067cc" providerId="LiveId" clId="{98E63B1D-D44C-4263-A291-2167D5E67D7E}" dt="2021-08-19T15:56:26.051" v="1936" actId="478"/>
          <ac:spMkLst>
            <pc:docMk/>
            <pc:sldMk cId="2038040018" sldId="877"/>
            <ac:spMk id="23" creationId="{E3BCCBE1-84C9-4873-8CEC-C33CA2DCBE62}"/>
          </ac:spMkLst>
        </pc:spChg>
        <pc:spChg chg="del">
          <ac:chgData name="Siegbert Rudolph" userId="2af4d44886c067cc" providerId="LiveId" clId="{98E63B1D-D44C-4263-A291-2167D5E67D7E}" dt="2021-08-19T15:41:56.440" v="1156" actId="478"/>
          <ac:spMkLst>
            <pc:docMk/>
            <pc:sldMk cId="2038040018" sldId="877"/>
            <ac:spMk id="24" creationId="{38FE16AD-F19B-40A4-83A9-978727C06D91}"/>
          </ac:spMkLst>
        </pc:spChg>
        <pc:spChg chg="del">
          <ac:chgData name="Siegbert Rudolph" userId="2af4d44886c067cc" providerId="LiveId" clId="{98E63B1D-D44C-4263-A291-2167D5E67D7E}" dt="2021-08-19T15:41:56.440" v="1156" actId="478"/>
          <ac:spMkLst>
            <pc:docMk/>
            <pc:sldMk cId="2038040018" sldId="877"/>
            <ac:spMk id="25" creationId="{BB523A6B-592B-4DF6-BFD1-57C78FB67CA3}"/>
          </ac:spMkLst>
        </pc:spChg>
        <pc:spChg chg="del">
          <ac:chgData name="Siegbert Rudolph" userId="2af4d44886c067cc" providerId="LiveId" clId="{98E63B1D-D44C-4263-A291-2167D5E67D7E}" dt="2021-08-19T15:41:56.440" v="1156" actId="478"/>
          <ac:spMkLst>
            <pc:docMk/>
            <pc:sldMk cId="2038040018" sldId="877"/>
            <ac:spMk id="26" creationId="{3A4ECE5D-6361-4E34-BCC3-3598C23C3B6D}"/>
          </ac:spMkLst>
        </pc:spChg>
        <pc:spChg chg="del">
          <ac:chgData name="Siegbert Rudolph" userId="2af4d44886c067cc" providerId="LiveId" clId="{98E63B1D-D44C-4263-A291-2167D5E67D7E}" dt="2021-08-19T15:41:56.440" v="1156" actId="478"/>
          <ac:spMkLst>
            <pc:docMk/>
            <pc:sldMk cId="2038040018" sldId="877"/>
            <ac:spMk id="27" creationId="{914B2D52-273A-42C0-8D4D-64301B3AC400}"/>
          </ac:spMkLst>
        </pc:spChg>
        <pc:spChg chg="add del mod">
          <ac:chgData name="Siegbert Rudolph" userId="2af4d44886c067cc" providerId="LiveId" clId="{98E63B1D-D44C-4263-A291-2167D5E67D7E}" dt="2021-08-19T15:56:28.669" v="1937" actId="478"/>
          <ac:spMkLst>
            <pc:docMk/>
            <pc:sldMk cId="2038040018" sldId="877"/>
            <ac:spMk id="28" creationId="{C779AA19-925C-48D0-88A7-D56582371DED}"/>
          </ac:spMkLst>
        </pc:spChg>
        <pc:spChg chg="add del mod">
          <ac:chgData name="Siegbert Rudolph" userId="2af4d44886c067cc" providerId="LiveId" clId="{98E63B1D-D44C-4263-A291-2167D5E67D7E}" dt="2021-08-19T15:56:28.669" v="1937" actId="478"/>
          <ac:spMkLst>
            <pc:docMk/>
            <pc:sldMk cId="2038040018" sldId="877"/>
            <ac:spMk id="29" creationId="{9E1AFF45-EE62-49F3-936B-EC247F82479F}"/>
          </ac:spMkLst>
        </pc:spChg>
        <pc:spChg chg="add del mod">
          <ac:chgData name="Siegbert Rudolph" userId="2af4d44886c067cc" providerId="LiveId" clId="{98E63B1D-D44C-4263-A291-2167D5E67D7E}" dt="2021-08-19T15:56:26.051" v="1936" actId="478"/>
          <ac:spMkLst>
            <pc:docMk/>
            <pc:sldMk cId="2038040018" sldId="877"/>
            <ac:spMk id="30" creationId="{7589B5D8-C0A0-48FD-B219-E46F07845B6D}"/>
          </ac:spMkLst>
        </pc:spChg>
        <pc:spChg chg="add del mod">
          <ac:chgData name="Siegbert Rudolph" userId="2af4d44886c067cc" providerId="LiveId" clId="{98E63B1D-D44C-4263-A291-2167D5E67D7E}" dt="2021-08-19T15:56:28.669" v="1937" actId="478"/>
          <ac:spMkLst>
            <pc:docMk/>
            <pc:sldMk cId="2038040018" sldId="877"/>
            <ac:spMk id="31" creationId="{7D5530FA-DAB8-4146-8CD0-D1DCC50FD5C0}"/>
          </ac:spMkLst>
        </pc:spChg>
        <pc:spChg chg="add del mod">
          <ac:chgData name="Siegbert Rudolph" userId="2af4d44886c067cc" providerId="LiveId" clId="{98E63B1D-D44C-4263-A291-2167D5E67D7E}" dt="2021-08-19T15:56:26.051" v="1936" actId="478"/>
          <ac:spMkLst>
            <pc:docMk/>
            <pc:sldMk cId="2038040018" sldId="877"/>
            <ac:spMk id="32" creationId="{EB9426AD-86EE-4EFB-B953-018A33DE785E}"/>
          </ac:spMkLst>
        </pc:spChg>
        <pc:spChg chg="add del mod">
          <ac:chgData name="Siegbert Rudolph" userId="2af4d44886c067cc" providerId="LiveId" clId="{98E63B1D-D44C-4263-A291-2167D5E67D7E}" dt="2021-08-19T15:56:26.051" v="1936" actId="478"/>
          <ac:spMkLst>
            <pc:docMk/>
            <pc:sldMk cId="2038040018" sldId="877"/>
            <ac:spMk id="33" creationId="{153A4D36-39E9-4BC8-8D06-EADBCBCC068F}"/>
          </ac:spMkLst>
        </pc:spChg>
        <pc:spChg chg="add del mod">
          <ac:chgData name="Siegbert Rudolph" userId="2af4d44886c067cc" providerId="LiveId" clId="{98E63B1D-D44C-4263-A291-2167D5E67D7E}" dt="2021-08-19T15:56:26.051" v="1936" actId="478"/>
          <ac:spMkLst>
            <pc:docMk/>
            <pc:sldMk cId="2038040018" sldId="877"/>
            <ac:spMk id="34" creationId="{2455B2A5-2200-434A-BAC5-8CEB461E8B02}"/>
          </ac:spMkLst>
        </pc:spChg>
        <pc:spChg chg="add del mod">
          <ac:chgData name="Siegbert Rudolph" userId="2af4d44886c067cc" providerId="LiveId" clId="{98E63B1D-D44C-4263-A291-2167D5E67D7E}" dt="2021-08-19T15:56:26.051" v="1936" actId="478"/>
          <ac:spMkLst>
            <pc:docMk/>
            <pc:sldMk cId="2038040018" sldId="877"/>
            <ac:spMk id="35" creationId="{3F06FFAD-5ABE-42F3-B288-FF7700E37634}"/>
          </ac:spMkLst>
        </pc:spChg>
        <pc:spChg chg="add del mod">
          <ac:chgData name="Siegbert Rudolph" userId="2af4d44886c067cc" providerId="LiveId" clId="{98E63B1D-D44C-4263-A291-2167D5E67D7E}" dt="2021-08-19T15:56:28.669" v="1937" actId="478"/>
          <ac:spMkLst>
            <pc:docMk/>
            <pc:sldMk cId="2038040018" sldId="877"/>
            <ac:spMk id="36" creationId="{39846A4E-B874-4293-919F-CBEE4D075E96}"/>
          </ac:spMkLst>
        </pc:spChg>
        <pc:spChg chg="add del mod">
          <ac:chgData name="Siegbert Rudolph" userId="2af4d44886c067cc" providerId="LiveId" clId="{98E63B1D-D44C-4263-A291-2167D5E67D7E}" dt="2021-08-19T15:56:28.669" v="1937" actId="478"/>
          <ac:spMkLst>
            <pc:docMk/>
            <pc:sldMk cId="2038040018" sldId="877"/>
            <ac:spMk id="37" creationId="{55BD7766-DCA6-42C7-94A5-0340F76B3C87}"/>
          </ac:spMkLst>
        </pc:spChg>
        <pc:spChg chg="add del mod">
          <ac:chgData name="Siegbert Rudolph" userId="2af4d44886c067cc" providerId="LiveId" clId="{98E63B1D-D44C-4263-A291-2167D5E67D7E}" dt="2021-08-19T15:56:26.051" v="1936" actId="478"/>
          <ac:spMkLst>
            <pc:docMk/>
            <pc:sldMk cId="2038040018" sldId="877"/>
            <ac:spMk id="38" creationId="{0E5181ED-1B66-490C-A3C1-FC410BD92B64}"/>
          </ac:spMkLst>
        </pc:spChg>
        <pc:spChg chg="add del mod">
          <ac:chgData name="Siegbert Rudolph" userId="2af4d44886c067cc" providerId="LiveId" clId="{98E63B1D-D44C-4263-A291-2167D5E67D7E}" dt="2021-08-19T15:56:26.051" v="1936" actId="478"/>
          <ac:spMkLst>
            <pc:docMk/>
            <pc:sldMk cId="2038040018" sldId="877"/>
            <ac:spMk id="39" creationId="{04B417AF-8D9B-4CC5-AD32-6806653B4367}"/>
          </ac:spMkLst>
        </pc:spChg>
        <pc:spChg chg="add del mod">
          <ac:chgData name="Siegbert Rudolph" userId="2af4d44886c067cc" providerId="LiveId" clId="{98E63B1D-D44C-4263-A291-2167D5E67D7E}" dt="2021-08-19T15:56:28.669" v="1937" actId="478"/>
          <ac:spMkLst>
            <pc:docMk/>
            <pc:sldMk cId="2038040018" sldId="877"/>
            <ac:spMk id="40" creationId="{A7CB48F4-7F9A-4D98-9871-43DFE590812E}"/>
          </ac:spMkLst>
        </pc:spChg>
        <pc:spChg chg="add del mod">
          <ac:chgData name="Siegbert Rudolph" userId="2af4d44886c067cc" providerId="LiveId" clId="{98E63B1D-D44C-4263-A291-2167D5E67D7E}" dt="2021-08-19T15:56:28.669" v="1937" actId="478"/>
          <ac:spMkLst>
            <pc:docMk/>
            <pc:sldMk cId="2038040018" sldId="877"/>
            <ac:spMk id="41" creationId="{916339C9-76B3-42C9-86D4-519BA4A94089}"/>
          </ac:spMkLst>
        </pc:spChg>
        <pc:spChg chg="add del mod">
          <ac:chgData name="Siegbert Rudolph" userId="2af4d44886c067cc" providerId="LiveId" clId="{98E63B1D-D44C-4263-A291-2167D5E67D7E}" dt="2021-08-19T15:56:26.051" v="1936" actId="478"/>
          <ac:spMkLst>
            <pc:docMk/>
            <pc:sldMk cId="2038040018" sldId="877"/>
            <ac:spMk id="42" creationId="{D11B392C-FDCB-49CE-81D6-3A7E2D76683F}"/>
          </ac:spMkLst>
        </pc:spChg>
        <pc:spChg chg="add del mod">
          <ac:chgData name="Siegbert Rudolph" userId="2af4d44886c067cc" providerId="LiveId" clId="{98E63B1D-D44C-4263-A291-2167D5E67D7E}" dt="2021-08-19T15:56:26.051" v="1936" actId="478"/>
          <ac:spMkLst>
            <pc:docMk/>
            <pc:sldMk cId="2038040018" sldId="877"/>
            <ac:spMk id="43" creationId="{AB4BFD9D-D595-47AD-B558-5B7F786D8C8D}"/>
          </ac:spMkLst>
        </pc:spChg>
        <pc:spChg chg="add del mod">
          <ac:chgData name="Siegbert Rudolph" userId="2af4d44886c067cc" providerId="LiveId" clId="{98E63B1D-D44C-4263-A291-2167D5E67D7E}" dt="2021-08-19T15:56:26.051" v="1936" actId="478"/>
          <ac:spMkLst>
            <pc:docMk/>
            <pc:sldMk cId="2038040018" sldId="877"/>
            <ac:spMk id="44" creationId="{864F740F-8538-492B-A596-EFBB403DB667}"/>
          </ac:spMkLst>
        </pc:spChg>
        <pc:spChg chg="add del mod">
          <ac:chgData name="Siegbert Rudolph" userId="2af4d44886c067cc" providerId="LiveId" clId="{98E63B1D-D44C-4263-A291-2167D5E67D7E}" dt="2021-08-19T15:56:28.669" v="1937" actId="478"/>
          <ac:spMkLst>
            <pc:docMk/>
            <pc:sldMk cId="2038040018" sldId="877"/>
            <ac:spMk id="45" creationId="{D6F7AEDE-7426-4B39-AE91-BABF26967319}"/>
          </ac:spMkLst>
        </pc:spChg>
        <pc:spChg chg="del mod">
          <ac:chgData name="Siegbert Rudolph" userId="2af4d44886c067cc" providerId="LiveId" clId="{98E63B1D-D44C-4263-A291-2167D5E67D7E}" dt="2021-09-01T13:21:15.029" v="3378" actId="478"/>
          <ac:spMkLst>
            <pc:docMk/>
            <pc:sldMk cId="2038040018" sldId="877"/>
            <ac:spMk id="61" creationId="{58459579-6E3C-423E-B32D-7E794A47195E}"/>
          </ac:spMkLst>
        </pc:spChg>
      </pc:sldChg>
      <pc:sldChg chg="addSp delSp modSp add mod">
        <pc:chgData name="Siegbert Rudolph" userId="2af4d44886c067cc" providerId="LiveId" clId="{98E63B1D-D44C-4263-A291-2167D5E67D7E}" dt="2021-09-01T13:52:53.073" v="3801" actId="1076"/>
        <pc:sldMkLst>
          <pc:docMk/>
          <pc:sldMk cId="2489024015" sldId="878"/>
        </pc:sldMkLst>
        <pc:spChg chg="mod">
          <ac:chgData name="Siegbert Rudolph" userId="2af4d44886c067cc" providerId="LiveId" clId="{98E63B1D-D44C-4263-A291-2167D5E67D7E}" dt="2021-09-01T13:52:53.073" v="3801" actId="1076"/>
          <ac:spMkLst>
            <pc:docMk/>
            <pc:sldMk cId="2489024015" sldId="878"/>
            <ac:spMk id="2" creationId="{09AA9400-D713-4FC4-BFCF-5EA3682A4DC5}"/>
          </ac:spMkLst>
        </pc:spChg>
        <pc:spChg chg="del">
          <ac:chgData name="Siegbert Rudolph" userId="2af4d44886c067cc" providerId="LiveId" clId="{98E63B1D-D44C-4263-A291-2167D5E67D7E}" dt="2021-09-01T13:21:44.690" v="3383" actId="478"/>
          <ac:spMkLst>
            <pc:docMk/>
            <pc:sldMk cId="2489024015" sldId="878"/>
            <ac:spMk id="3" creationId="{188704B5-6FF4-4A2C-A170-0B9080C0BBA1}"/>
          </ac:spMkLst>
        </pc:spChg>
        <pc:spChg chg="add mod">
          <ac:chgData name="Siegbert Rudolph" userId="2af4d44886c067cc" providerId="LiveId" clId="{98E63B1D-D44C-4263-A291-2167D5E67D7E}" dt="2021-09-01T13:36:10.884" v="3708" actId="6549"/>
          <ac:spMkLst>
            <pc:docMk/>
            <pc:sldMk cId="2489024015" sldId="878"/>
            <ac:spMk id="15" creationId="{B6D439AB-DBF7-4196-AC74-A5821F3FAA21}"/>
          </ac:spMkLst>
        </pc:spChg>
        <pc:spChg chg="add mod">
          <ac:chgData name="Siegbert Rudolph" userId="2af4d44886c067cc" providerId="LiveId" clId="{98E63B1D-D44C-4263-A291-2167D5E67D7E}" dt="2021-09-01T13:21:56.281" v="3390" actId="20577"/>
          <ac:spMkLst>
            <pc:docMk/>
            <pc:sldMk cId="2489024015" sldId="878"/>
            <ac:spMk id="16" creationId="{6B6EDC34-E0CF-4208-9B8A-0FDCC5B4C714}"/>
          </ac:spMkLst>
        </pc:spChg>
        <pc:spChg chg="del mod">
          <ac:chgData name="Siegbert Rudolph" userId="2af4d44886c067cc" providerId="LiveId" clId="{98E63B1D-D44C-4263-A291-2167D5E67D7E}" dt="2021-09-01T13:21:59.920" v="3391" actId="478"/>
          <ac:spMkLst>
            <pc:docMk/>
            <pc:sldMk cId="2489024015" sldId="878"/>
            <ac:spMk id="61" creationId="{58459579-6E3C-423E-B32D-7E794A47195E}"/>
          </ac:spMkLst>
        </pc:spChg>
      </pc:sldChg>
      <pc:sldChg chg="addSp delSp modSp add mod">
        <pc:chgData name="Siegbert Rudolph" userId="2af4d44886c067cc" providerId="LiveId" clId="{98E63B1D-D44C-4263-A291-2167D5E67D7E}" dt="2021-09-01T13:52:53.089" v="3811" actId="1076"/>
        <pc:sldMkLst>
          <pc:docMk/>
          <pc:sldMk cId="1095151501" sldId="879"/>
        </pc:sldMkLst>
        <pc:spChg chg="mod">
          <ac:chgData name="Siegbert Rudolph" userId="2af4d44886c067cc" providerId="LiveId" clId="{98E63B1D-D44C-4263-A291-2167D5E67D7E}" dt="2021-09-01T13:52:53.089" v="3811" actId="1076"/>
          <ac:spMkLst>
            <pc:docMk/>
            <pc:sldMk cId="1095151501" sldId="879"/>
            <ac:spMk id="2" creationId="{4A8C3B39-8DE4-4934-B0F5-0F0E5EFB8D00}"/>
          </ac:spMkLst>
        </pc:spChg>
        <pc:spChg chg="add mod">
          <ac:chgData name="Siegbert Rudolph" userId="2af4d44886c067cc" providerId="LiveId" clId="{98E63B1D-D44C-4263-A291-2167D5E67D7E}" dt="2021-09-01T13:36:42.925" v="3722" actId="6549"/>
          <ac:spMkLst>
            <pc:docMk/>
            <pc:sldMk cId="1095151501" sldId="879"/>
            <ac:spMk id="33" creationId="{640E304E-B571-4268-B168-607BF3375CAF}"/>
          </ac:spMkLst>
        </pc:spChg>
        <pc:spChg chg="add mod">
          <ac:chgData name="Siegbert Rudolph" userId="2af4d44886c067cc" providerId="LiveId" clId="{98E63B1D-D44C-4263-A291-2167D5E67D7E}" dt="2021-09-01T13:22:49.035" v="3437" actId="20577"/>
          <ac:spMkLst>
            <pc:docMk/>
            <pc:sldMk cId="1095151501" sldId="879"/>
            <ac:spMk id="34" creationId="{FBDCF731-A07C-479C-9CEE-64BD32267A1F}"/>
          </ac:spMkLst>
        </pc:spChg>
        <pc:spChg chg="del mod">
          <ac:chgData name="Siegbert Rudolph" userId="2af4d44886c067cc" providerId="LiveId" clId="{98E63B1D-D44C-4263-A291-2167D5E67D7E}" dt="2021-09-01T13:22:52.128" v="3438" actId="478"/>
          <ac:spMkLst>
            <pc:docMk/>
            <pc:sldMk cId="1095151501" sldId="879"/>
            <ac:spMk id="61" creationId="{58459579-6E3C-423E-B32D-7E794A47195E}"/>
          </ac:spMkLst>
        </pc:spChg>
      </pc:sldChg>
      <pc:sldChg chg="addSp delSp modSp add mod delAnim modAnim">
        <pc:chgData name="Siegbert Rudolph" userId="2af4d44886c067cc" providerId="LiveId" clId="{98E63B1D-D44C-4263-A291-2167D5E67D7E}" dt="2021-09-04T10:03:41.775" v="3894" actId="1038"/>
        <pc:sldMkLst>
          <pc:docMk/>
          <pc:sldMk cId="940817684" sldId="880"/>
        </pc:sldMkLst>
        <pc:spChg chg="mod">
          <ac:chgData name="Siegbert Rudolph" userId="2af4d44886c067cc" providerId="LiveId" clId="{98E63B1D-D44C-4263-A291-2167D5E67D7E}" dt="2021-09-01T13:52:53.089" v="3821" actId="1076"/>
          <ac:spMkLst>
            <pc:docMk/>
            <pc:sldMk cId="940817684" sldId="880"/>
            <ac:spMk id="2" creationId="{E6EEA765-8E97-47BA-AFF7-25CEBD13AD52}"/>
          </ac:spMkLst>
        </pc:spChg>
        <pc:spChg chg="del">
          <ac:chgData name="Siegbert Rudolph" userId="2af4d44886c067cc" providerId="LiveId" clId="{98E63B1D-D44C-4263-A291-2167D5E67D7E}" dt="2021-08-19T15:49:55.840" v="1576" actId="478"/>
          <ac:spMkLst>
            <pc:docMk/>
            <pc:sldMk cId="940817684" sldId="880"/>
            <ac:spMk id="6" creationId="{6186BA40-40F9-4EBD-927B-8E666B78E30C}"/>
          </ac:spMkLst>
        </pc:spChg>
        <pc:spChg chg="add mod">
          <ac:chgData name="Siegbert Rudolph" userId="2af4d44886c067cc" providerId="LiveId" clId="{98E63B1D-D44C-4263-A291-2167D5E67D7E}" dt="2021-09-01T13:37:59.491" v="3739" actId="20577"/>
          <ac:spMkLst>
            <pc:docMk/>
            <pc:sldMk cId="940817684" sldId="880"/>
            <ac:spMk id="20" creationId="{2BC9A1B6-CCD1-4D72-9CDA-B47747DD2AB4}"/>
          </ac:spMkLst>
        </pc:spChg>
        <pc:spChg chg="add mod">
          <ac:chgData name="Siegbert Rudolph" userId="2af4d44886c067cc" providerId="LiveId" clId="{98E63B1D-D44C-4263-A291-2167D5E67D7E}" dt="2021-09-01T13:23:13.388" v="3446" actId="20577"/>
          <ac:spMkLst>
            <pc:docMk/>
            <pc:sldMk cId="940817684" sldId="880"/>
            <ac:spMk id="21" creationId="{49B18587-AE22-4685-B8CA-4A58B3C443EE}"/>
          </ac:spMkLst>
        </pc:spChg>
        <pc:spChg chg="add mod">
          <ac:chgData name="Siegbert Rudolph" userId="2af4d44886c067cc" providerId="LiveId" clId="{98E63B1D-D44C-4263-A291-2167D5E67D7E}" dt="2021-09-04T10:01:51.609" v="3873" actId="1076"/>
          <ac:spMkLst>
            <pc:docMk/>
            <pc:sldMk cId="940817684" sldId="880"/>
            <ac:spMk id="22" creationId="{8DDD9D21-A7EF-4E84-AFA3-5DE7BA94F065}"/>
          </ac:spMkLst>
        </pc:spChg>
        <pc:spChg chg="del mod">
          <ac:chgData name="Siegbert Rudolph" userId="2af4d44886c067cc" providerId="LiveId" clId="{98E63B1D-D44C-4263-A291-2167D5E67D7E}" dt="2021-09-01T13:23:16.934" v="3447" actId="478"/>
          <ac:spMkLst>
            <pc:docMk/>
            <pc:sldMk cId="940817684" sldId="880"/>
            <ac:spMk id="61" creationId="{58459579-6E3C-423E-B32D-7E794A47195E}"/>
          </ac:spMkLst>
        </pc:spChg>
        <pc:picChg chg="add mod">
          <ac:chgData name="Siegbert Rudolph" userId="2af4d44886c067cc" providerId="LiveId" clId="{98E63B1D-D44C-4263-A291-2167D5E67D7E}" dt="2021-09-04T10:03:41.775" v="3894" actId="1038"/>
          <ac:picMkLst>
            <pc:docMk/>
            <pc:sldMk cId="940817684" sldId="880"/>
            <ac:picMk id="6" creationId="{AEF7DDC2-B5FC-41CA-A41E-7B2E6D8F549C}"/>
          </ac:picMkLst>
        </pc:picChg>
      </pc:sldChg>
      <pc:sldChg chg="addSp delSp modSp add mod modAnim">
        <pc:chgData name="Siegbert Rudolph" userId="2af4d44886c067cc" providerId="LiveId" clId="{98E63B1D-D44C-4263-A291-2167D5E67D7E}" dt="2021-09-04T10:05:11.975" v="3904"/>
        <pc:sldMkLst>
          <pc:docMk/>
          <pc:sldMk cId="1682784152" sldId="881"/>
        </pc:sldMkLst>
        <pc:spChg chg="mod">
          <ac:chgData name="Siegbert Rudolph" userId="2af4d44886c067cc" providerId="LiveId" clId="{98E63B1D-D44C-4263-A291-2167D5E67D7E}" dt="2021-09-01T13:52:53.104" v="3831" actId="1076"/>
          <ac:spMkLst>
            <pc:docMk/>
            <pc:sldMk cId="1682784152" sldId="881"/>
            <ac:spMk id="2" creationId="{DD1467FD-DDE7-46A7-94C9-6225FD6B3646}"/>
          </ac:spMkLst>
        </pc:spChg>
        <pc:spChg chg="add mod">
          <ac:chgData name="Siegbert Rudolph" userId="2af4d44886c067cc" providerId="LiveId" clId="{98E63B1D-D44C-4263-A291-2167D5E67D7E}" dt="2021-09-01T13:38:24.869" v="3747" actId="20577"/>
          <ac:spMkLst>
            <pc:docMk/>
            <pc:sldMk cId="1682784152" sldId="881"/>
            <ac:spMk id="30" creationId="{B05AA310-B493-43AC-8D13-5D4422B8ED75}"/>
          </ac:spMkLst>
        </pc:spChg>
        <pc:spChg chg="add mod">
          <ac:chgData name="Siegbert Rudolph" userId="2af4d44886c067cc" providerId="LiveId" clId="{98E63B1D-D44C-4263-A291-2167D5E67D7E}" dt="2021-09-01T13:28:34.852" v="3497" actId="14100"/>
          <ac:spMkLst>
            <pc:docMk/>
            <pc:sldMk cId="1682784152" sldId="881"/>
            <ac:spMk id="31" creationId="{E12C1F7F-74EF-4936-A8B0-C2512627B955}"/>
          </ac:spMkLst>
        </pc:spChg>
        <pc:spChg chg="add mod">
          <ac:chgData name="Siegbert Rudolph" userId="2af4d44886c067cc" providerId="LiveId" clId="{98E63B1D-D44C-4263-A291-2167D5E67D7E}" dt="2021-09-04T10:02:00.622" v="3876" actId="1036"/>
          <ac:spMkLst>
            <pc:docMk/>
            <pc:sldMk cId="1682784152" sldId="881"/>
            <ac:spMk id="32" creationId="{D9ED3B21-23B9-4191-BD29-0FCB9D35989A}"/>
          </ac:spMkLst>
        </pc:spChg>
        <pc:spChg chg="del mod">
          <ac:chgData name="Siegbert Rudolph" userId="2af4d44886c067cc" providerId="LiveId" clId="{98E63B1D-D44C-4263-A291-2167D5E67D7E}" dt="2021-09-01T13:28:32.243" v="3496" actId="478"/>
          <ac:spMkLst>
            <pc:docMk/>
            <pc:sldMk cId="1682784152" sldId="881"/>
            <ac:spMk id="61" creationId="{58459579-6E3C-423E-B32D-7E794A47195E}"/>
          </ac:spMkLst>
        </pc:spChg>
        <pc:picChg chg="add mod">
          <ac:chgData name="Siegbert Rudolph" userId="2af4d44886c067cc" providerId="LiveId" clId="{98E63B1D-D44C-4263-A291-2167D5E67D7E}" dt="2021-09-04T10:04:48.534" v="3903" actId="1076"/>
          <ac:picMkLst>
            <pc:docMk/>
            <pc:sldMk cId="1682784152" sldId="881"/>
            <ac:picMk id="33" creationId="{F95E0F86-22BA-4051-80E5-E307C79698C6}"/>
          </ac:picMkLst>
        </pc:picChg>
      </pc:sldChg>
      <pc:sldChg chg="addSp delSp modSp add mod delAnim modAnim">
        <pc:chgData name="Siegbert Rudolph" userId="2af4d44886c067cc" providerId="LiveId" clId="{98E63B1D-D44C-4263-A291-2167D5E67D7E}" dt="2021-09-04T10:06:18.460" v="3909" actId="1076"/>
        <pc:sldMkLst>
          <pc:docMk/>
          <pc:sldMk cId="2601055755" sldId="882"/>
        </pc:sldMkLst>
        <pc:spChg chg="mod">
          <ac:chgData name="Siegbert Rudolph" userId="2af4d44886c067cc" providerId="LiveId" clId="{98E63B1D-D44C-4263-A291-2167D5E67D7E}" dt="2021-09-01T13:52:53.104" v="3841" actId="1076"/>
          <ac:spMkLst>
            <pc:docMk/>
            <pc:sldMk cId="2601055755" sldId="882"/>
            <ac:spMk id="2" creationId="{622A6219-E035-4098-B2AF-219EE7D06724}"/>
          </ac:spMkLst>
        </pc:spChg>
        <pc:spChg chg="mod ord">
          <ac:chgData name="Siegbert Rudolph" userId="2af4d44886c067cc" providerId="LiveId" clId="{98E63B1D-D44C-4263-A291-2167D5E67D7E}" dt="2021-08-21T14:28:10.118" v="2744" actId="1035"/>
          <ac:spMkLst>
            <pc:docMk/>
            <pc:sldMk cId="2601055755" sldId="882"/>
            <ac:spMk id="28" creationId="{B9D68655-FB09-449D-A515-0ED482809935}"/>
          </ac:spMkLst>
        </pc:spChg>
        <pc:spChg chg="mod">
          <ac:chgData name="Siegbert Rudolph" userId="2af4d44886c067cc" providerId="LiveId" clId="{98E63B1D-D44C-4263-A291-2167D5E67D7E}" dt="2021-08-21T14:42:46.314" v="2792" actId="1035"/>
          <ac:spMkLst>
            <pc:docMk/>
            <pc:sldMk cId="2601055755" sldId="882"/>
            <ac:spMk id="29" creationId="{DBD074C4-9C83-4983-A626-A49B6EF7265F}"/>
          </ac:spMkLst>
        </pc:spChg>
        <pc:spChg chg="mod">
          <ac:chgData name="Siegbert Rudolph" userId="2af4d44886c067cc" providerId="LiveId" clId="{98E63B1D-D44C-4263-A291-2167D5E67D7E}" dt="2021-08-21T14:01:32.600" v="2096" actId="1036"/>
          <ac:spMkLst>
            <pc:docMk/>
            <pc:sldMk cId="2601055755" sldId="882"/>
            <ac:spMk id="30" creationId="{39D3E3F6-7CDF-410F-9C8F-58C466296605}"/>
          </ac:spMkLst>
        </pc:spChg>
        <pc:spChg chg="mod ord">
          <ac:chgData name="Siegbert Rudolph" userId="2af4d44886c067cc" providerId="LiveId" clId="{98E63B1D-D44C-4263-A291-2167D5E67D7E}" dt="2021-08-21T14:29:34.774" v="2751" actId="166"/>
          <ac:spMkLst>
            <pc:docMk/>
            <pc:sldMk cId="2601055755" sldId="882"/>
            <ac:spMk id="31" creationId="{6F2C5862-5D4D-4281-91B7-38A3C00DF9C0}"/>
          </ac:spMkLst>
        </pc:spChg>
        <pc:spChg chg="mod ord">
          <ac:chgData name="Siegbert Rudolph" userId="2af4d44886c067cc" providerId="LiveId" clId="{98E63B1D-D44C-4263-A291-2167D5E67D7E}" dt="2021-08-21T14:29:34.774" v="2751" actId="166"/>
          <ac:spMkLst>
            <pc:docMk/>
            <pc:sldMk cId="2601055755" sldId="882"/>
            <ac:spMk id="32" creationId="{2A24485A-FB83-4E9E-9290-C00B3E3B7C56}"/>
          </ac:spMkLst>
        </pc:spChg>
        <pc:spChg chg="mod ord">
          <ac:chgData name="Siegbert Rudolph" userId="2af4d44886c067cc" providerId="LiveId" clId="{98E63B1D-D44C-4263-A291-2167D5E67D7E}" dt="2021-08-21T14:30:01.092" v="2754" actId="166"/>
          <ac:spMkLst>
            <pc:docMk/>
            <pc:sldMk cId="2601055755" sldId="882"/>
            <ac:spMk id="33" creationId="{C281B973-33EB-4BF2-AA70-16F976C46BF4}"/>
          </ac:spMkLst>
        </pc:spChg>
        <pc:spChg chg="mod ord">
          <ac:chgData name="Siegbert Rudolph" userId="2af4d44886c067cc" providerId="LiveId" clId="{98E63B1D-D44C-4263-A291-2167D5E67D7E}" dt="2021-08-21T14:29:53.950" v="2753" actId="166"/>
          <ac:spMkLst>
            <pc:docMk/>
            <pc:sldMk cId="2601055755" sldId="882"/>
            <ac:spMk id="34" creationId="{CBD9C9BD-128A-42B7-B7FF-83D3BD9DE70D}"/>
          </ac:spMkLst>
        </pc:spChg>
        <pc:spChg chg="mod ord">
          <ac:chgData name="Siegbert Rudolph" userId="2af4d44886c067cc" providerId="LiveId" clId="{98E63B1D-D44C-4263-A291-2167D5E67D7E}" dt="2021-08-21T14:29:42.528" v="2752" actId="166"/>
          <ac:spMkLst>
            <pc:docMk/>
            <pc:sldMk cId="2601055755" sldId="882"/>
            <ac:spMk id="35" creationId="{4EF6066C-C95A-4934-B550-7505291FEC2C}"/>
          </ac:spMkLst>
        </pc:spChg>
        <pc:spChg chg="mod ord">
          <ac:chgData name="Siegbert Rudolph" userId="2af4d44886c067cc" providerId="LiveId" clId="{98E63B1D-D44C-4263-A291-2167D5E67D7E}" dt="2021-08-21T14:29:34.774" v="2751" actId="166"/>
          <ac:spMkLst>
            <pc:docMk/>
            <pc:sldMk cId="2601055755" sldId="882"/>
            <ac:spMk id="36" creationId="{E16609CA-EE07-4713-8C00-F88DE8563A74}"/>
          </ac:spMkLst>
        </pc:spChg>
        <pc:spChg chg="mod ord">
          <ac:chgData name="Siegbert Rudolph" userId="2af4d44886c067cc" providerId="LiveId" clId="{98E63B1D-D44C-4263-A291-2167D5E67D7E}" dt="2021-08-21T14:29:53.950" v="2753" actId="166"/>
          <ac:spMkLst>
            <pc:docMk/>
            <pc:sldMk cId="2601055755" sldId="882"/>
            <ac:spMk id="37" creationId="{82B108C1-D748-44B8-A2FD-BE774607F831}"/>
          </ac:spMkLst>
        </pc:spChg>
        <pc:spChg chg="mod ord">
          <ac:chgData name="Siegbert Rudolph" userId="2af4d44886c067cc" providerId="LiveId" clId="{98E63B1D-D44C-4263-A291-2167D5E67D7E}" dt="2021-08-21T14:29:34.774" v="2751" actId="166"/>
          <ac:spMkLst>
            <pc:docMk/>
            <pc:sldMk cId="2601055755" sldId="882"/>
            <ac:spMk id="38" creationId="{B0E465A2-BEE7-4740-B846-BEFC2431AF2A}"/>
          </ac:spMkLst>
        </pc:spChg>
        <pc:spChg chg="mod ord">
          <ac:chgData name="Siegbert Rudolph" userId="2af4d44886c067cc" providerId="LiveId" clId="{98E63B1D-D44C-4263-A291-2167D5E67D7E}" dt="2021-08-21T14:29:34.774" v="2751" actId="166"/>
          <ac:spMkLst>
            <pc:docMk/>
            <pc:sldMk cId="2601055755" sldId="882"/>
            <ac:spMk id="39" creationId="{68520C24-2C4F-4D77-A8FE-BAC090FDA560}"/>
          </ac:spMkLst>
        </pc:spChg>
        <pc:spChg chg="mod ord">
          <ac:chgData name="Siegbert Rudolph" userId="2af4d44886c067cc" providerId="LiveId" clId="{98E63B1D-D44C-4263-A291-2167D5E67D7E}" dt="2021-08-21T14:30:01.092" v="2754" actId="166"/>
          <ac:spMkLst>
            <pc:docMk/>
            <pc:sldMk cId="2601055755" sldId="882"/>
            <ac:spMk id="40" creationId="{3B55902F-602D-48E4-9C02-63AFCD50D57B}"/>
          </ac:spMkLst>
        </pc:spChg>
        <pc:spChg chg="mod ord">
          <ac:chgData name="Siegbert Rudolph" userId="2af4d44886c067cc" providerId="LiveId" clId="{98E63B1D-D44C-4263-A291-2167D5E67D7E}" dt="2021-08-21T14:29:53.950" v="2753" actId="166"/>
          <ac:spMkLst>
            <pc:docMk/>
            <pc:sldMk cId="2601055755" sldId="882"/>
            <ac:spMk id="41" creationId="{042AABAB-9DE5-4BD7-8CF7-0AABBC9C370B}"/>
          </ac:spMkLst>
        </pc:spChg>
        <pc:spChg chg="mod ord">
          <ac:chgData name="Siegbert Rudolph" userId="2af4d44886c067cc" providerId="LiveId" clId="{98E63B1D-D44C-4263-A291-2167D5E67D7E}" dt="2021-08-21T14:29:42.528" v="2752" actId="166"/>
          <ac:spMkLst>
            <pc:docMk/>
            <pc:sldMk cId="2601055755" sldId="882"/>
            <ac:spMk id="42" creationId="{2EA22D6C-234D-4A5D-A50E-3A5F56F88A80}"/>
          </ac:spMkLst>
        </pc:spChg>
        <pc:spChg chg="mod ord">
          <ac:chgData name="Siegbert Rudolph" userId="2af4d44886c067cc" providerId="LiveId" clId="{98E63B1D-D44C-4263-A291-2167D5E67D7E}" dt="2021-08-21T14:29:53.950" v="2753" actId="166"/>
          <ac:spMkLst>
            <pc:docMk/>
            <pc:sldMk cId="2601055755" sldId="882"/>
            <ac:spMk id="43" creationId="{D53C93C1-E50D-4763-9FB5-480F83966224}"/>
          </ac:spMkLst>
        </pc:spChg>
        <pc:spChg chg="mod ord">
          <ac:chgData name="Siegbert Rudolph" userId="2af4d44886c067cc" providerId="LiveId" clId="{98E63B1D-D44C-4263-A291-2167D5E67D7E}" dt="2021-08-21T14:29:34.774" v="2751" actId="166"/>
          <ac:spMkLst>
            <pc:docMk/>
            <pc:sldMk cId="2601055755" sldId="882"/>
            <ac:spMk id="44" creationId="{31BC9B7B-9220-4C11-9933-409DAC826D50}"/>
          </ac:spMkLst>
        </pc:spChg>
        <pc:spChg chg="add mod">
          <ac:chgData name="Siegbert Rudolph" userId="2af4d44886c067cc" providerId="LiveId" clId="{98E63B1D-D44C-4263-A291-2167D5E67D7E}" dt="2021-08-21T14:05:15.840" v="2292" actId="1038"/>
          <ac:spMkLst>
            <pc:docMk/>
            <pc:sldMk cId="2601055755" sldId="882"/>
            <ac:spMk id="45" creationId="{8A0A8CF4-BBB5-4B7F-AB01-84E4613B09D6}"/>
          </ac:spMkLst>
        </pc:spChg>
        <pc:spChg chg="add mod">
          <ac:chgData name="Siegbert Rudolph" userId="2af4d44886c067cc" providerId="LiveId" clId="{98E63B1D-D44C-4263-A291-2167D5E67D7E}" dt="2021-08-21T14:25:47.184" v="2732" actId="408"/>
          <ac:spMkLst>
            <pc:docMk/>
            <pc:sldMk cId="2601055755" sldId="882"/>
            <ac:spMk id="46" creationId="{2831E14D-65C7-4B9C-8B96-9EF8FE4D88D8}"/>
          </ac:spMkLst>
        </pc:spChg>
        <pc:spChg chg="add mod">
          <ac:chgData name="Siegbert Rudolph" userId="2af4d44886c067cc" providerId="LiveId" clId="{98E63B1D-D44C-4263-A291-2167D5E67D7E}" dt="2021-08-21T14:25:47.184" v="2732" actId="408"/>
          <ac:spMkLst>
            <pc:docMk/>
            <pc:sldMk cId="2601055755" sldId="882"/>
            <ac:spMk id="47" creationId="{EEE8B9E0-D9CD-4C52-8471-4D26EE4F67E7}"/>
          </ac:spMkLst>
        </pc:spChg>
        <pc:spChg chg="add mod">
          <ac:chgData name="Siegbert Rudolph" userId="2af4d44886c067cc" providerId="LiveId" clId="{98E63B1D-D44C-4263-A291-2167D5E67D7E}" dt="2021-08-21T14:25:47.184" v="2732" actId="408"/>
          <ac:spMkLst>
            <pc:docMk/>
            <pc:sldMk cId="2601055755" sldId="882"/>
            <ac:spMk id="48" creationId="{168F4BA6-4635-404B-A168-A1BC4826BC03}"/>
          </ac:spMkLst>
        </pc:spChg>
        <pc:spChg chg="add mod">
          <ac:chgData name="Siegbert Rudolph" userId="2af4d44886c067cc" providerId="LiveId" clId="{98E63B1D-D44C-4263-A291-2167D5E67D7E}" dt="2021-08-21T14:25:47.184" v="2732" actId="408"/>
          <ac:spMkLst>
            <pc:docMk/>
            <pc:sldMk cId="2601055755" sldId="882"/>
            <ac:spMk id="49" creationId="{9960AFD0-18D7-4274-A54E-34F7B4C1FDF6}"/>
          </ac:spMkLst>
        </pc:spChg>
        <pc:spChg chg="add mod">
          <ac:chgData name="Siegbert Rudolph" userId="2af4d44886c067cc" providerId="LiveId" clId="{98E63B1D-D44C-4263-A291-2167D5E67D7E}" dt="2021-08-21T14:25:47.184" v="2732" actId="408"/>
          <ac:spMkLst>
            <pc:docMk/>
            <pc:sldMk cId="2601055755" sldId="882"/>
            <ac:spMk id="50" creationId="{064EDC79-AD0F-4E40-B527-92B06E8E61EE}"/>
          </ac:spMkLst>
        </pc:spChg>
        <pc:spChg chg="add del mod">
          <ac:chgData name="Siegbert Rudolph" userId="2af4d44886c067cc" providerId="LiveId" clId="{98E63B1D-D44C-4263-A291-2167D5E67D7E}" dt="2021-08-21T14:03:07.810" v="2101" actId="478"/>
          <ac:spMkLst>
            <pc:docMk/>
            <pc:sldMk cId="2601055755" sldId="882"/>
            <ac:spMk id="51" creationId="{DBAB3125-2536-479A-8ABD-5B56DA2030FA}"/>
          </ac:spMkLst>
        </pc:spChg>
        <pc:spChg chg="add mod">
          <ac:chgData name="Siegbert Rudolph" userId="2af4d44886c067cc" providerId="LiveId" clId="{98E63B1D-D44C-4263-A291-2167D5E67D7E}" dt="2021-08-21T14:09:37.190" v="2343" actId="1038"/>
          <ac:spMkLst>
            <pc:docMk/>
            <pc:sldMk cId="2601055755" sldId="882"/>
            <ac:spMk id="52" creationId="{D2DEFDF5-9401-4E45-9A43-2C7393AAD75F}"/>
          </ac:spMkLst>
        </pc:spChg>
        <pc:spChg chg="add mod">
          <ac:chgData name="Siegbert Rudolph" userId="2af4d44886c067cc" providerId="LiveId" clId="{98E63B1D-D44C-4263-A291-2167D5E67D7E}" dt="2021-08-21T14:10:21.584" v="2364" actId="1038"/>
          <ac:spMkLst>
            <pc:docMk/>
            <pc:sldMk cId="2601055755" sldId="882"/>
            <ac:spMk id="53" creationId="{BB4FF8CF-3345-4785-9582-1F0E6D46EC1B}"/>
          </ac:spMkLst>
        </pc:spChg>
        <pc:spChg chg="add mod">
          <ac:chgData name="Siegbert Rudolph" userId="2af4d44886c067cc" providerId="LiveId" clId="{98E63B1D-D44C-4263-A291-2167D5E67D7E}" dt="2021-08-21T14:21:35.381" v="2611" actId="1076"/>
          <ac:spMkLst>
            <pc:docMk/>
            <pc:sldMk cId="2601055755" sldId="882"/>
            <ac:spMk id="54" creationId="{F15EE5A0-8567-4E83-94AD-50592F51FE44}"/>
          </ac:spMkLst>
        </pc:spChg>
        <pc:spChg chg="add mod">
          <ac:chgData name="Siegbert Rudolph" userId="2af4d44886c067cc" providerId="LiveId" clId="{98E63B1D-D44C-4263-A291-2167D5E67D7E}" dt="2021-08-21T14:23:10.430" v="2685" actId="1037"/>
          <ac:spMkLst>
            <pc:docMk/>
            <pc:sldMk cId="2601055755" sldId="882"/>
            <ac:spMk id="56" creationId="{9EC73656-31FA-49BF-9B95-24242BF53309}"/>
          </ac:spMkLst>
        </pc:spChg>
        <pc:spChg chg="add mod">
          <ac:chgData name="Siegbert Rudolph" userId="2af4d44886c067cc" providerId="LiveId" clId="{98E63B1D-D44C-4263-A291-2167D5E67D7E}" dt="2021-08-21T14:15:44.935" v="2518" actId="1036"/>
          <ac:spMkLst>
            <pc:docMk/>
            <pc:sldMk cId="2601055755" sldId="882"/>
            <ac:spMk id="58" creationId="{CD68ED61-6B8D-4D84-9D8A-C71A0EADC531}"/>
          </ac:spMkLst>
        </pc:spChg>
        <pc:spChg chg="add mod">
          <ac:chgData name="Siegbert Rudolph" userId="2af4d44886c067cc" providerId="LiveId" clId="{98E63B1D-D44C-4263-A291-2167D5E67D7E}" dt="2021-09-04T10:02:13.964" v="3877"/>
          <ac:spMkLst>
            <pc:docMk/>
            <pc:sldMk cId="2601055755" sldId="882"/>
            <ac:spMk id="59" creationId="{1AF9771F-54B6-4E1A-9358-AAD0174DBC9B}"/>
          </ac:spMkLst>
        </pc:spChg>
        <pc:spChg chg="add del">
          <ac:chgData name="Siegbert Rudolph" userId="2af4d44886c067cc" providerId="LiveId" clId="{98E63B1D-D44C-4263-A291-2167D5E67D7E}" dt="2021-09-01T13:28:46.537" v="3500" actId="478"/>
          <ac:spMkLst>
            <pc:docMk/>
            <pc:sldMk cId="2601055755" sldId="882"/>
            <ac:spMk id="59" creationId="{2F3E7A38-B615-441E-B9C1-F5BA3BDD13FE}"/>
          </ac:spMkLst>
        </pc:spChg>
        <pc:spChg chg="add mod">
          <ac:chgData name="Siegbert Rudolph" userId="2af4d44886c067cc" providerId="LiveId" clId="{98E63B1D-D44C-4263-A291-2167D5E67D7E}" dt="2021-08-21T14:16:48.927" v="2523" actId="1076"/>
          <ac:spMkLst>
            <pc:docMk/>
            <pc:sldMk cId="2601055755" sldId="882"/>
            <ac:spMk id="60" creationId="{D2580BC9-BD36-45F3-8FA9-354DE371F1FA}"/>
          </ac:spMkLst>
        </pc:spChg>
        <pc:spChg chg="del mod">
          <ac:chgData name="Siegbert Rudolph" userId="2af4d44886c067cc" providerId="LiveId" clId="{98E63B1D-D44C-4263-A291-2167D5E67D7E}" dt="2021-09-01T13:30:07.903" v="3525" actId="478"/>
          <ac:spMkLst>
            <pc:docMk/>
            <pc:sldMk cId="2601055755" sldId="882"/>
            <ac:spMk id="61" creationId="{58459579-6E3C-423E-B32D-7E794A47195E}"/>
          </ac:spMkLst>
        </pc:spChg>
        <pc:spChg chg="add del mod">
          <ac:chgData name="Siegbert Rudolph" userId="2af4d44886c067cc" providerId="LiveId" clId="{98E63B1D-D44C-4263-A291-2167D5E67D7E}" dt="2021-08-21T14:18:15.753" v="2606" actId="1037"/>
          <ac:spMkLst>
            <pc:docMk/>
            <pc:sldMk cId="2601055755" sldId="882"/>
            <ac:spMk id="62" creationId="{3C7DD686-8180-4EB1-95C2-F12CCDBD3A2D}"/>
          </ac:spMkLst>
        </pc:spChg>
        <pc:spChg chg="add mod">
          <ac:chgData name="Siegbert Rudolph" userId="2af4d44886c067cc" providerId="LiveId" clId="{98E63B1D-D44C-4263-A291-2167D5E67D7E}" dt="2021-08-21T14:14:32.432" v="2508" actId="1038"/>
          <ac:spMkLst>
            <pc:docMk/>
            <pc:sldMk cId="2601055755" sldId="882"/>
            <ac:spMk id="63" creationId="{C3EA15AD-D8C4-4F5D-9F27-92C4FCE06DF2}"/>
          </ac:spMkLst>
        </pc:spChg>
        <pc:spChg chg="add del mod">
          <ac:chgData name="Siegbert Rudolph" userId="2af4d44886c067cc" providerId="LiveId" clId="{98E63B1D-D44C-4263-A291-2167D5E67D7E}" dt="2021-08-21T14:38:09.214" v="2776" actId="478"/>
          <ac:spMkLst>
            <pc:docMk/>
            <pc:sldMk cId="2601055755" sldId="882"/>
            <ac:spMk id="64" creationId="{738075BD-21B2-417B-B7F8-3D0EB5E08C15}"/>
          </ac:spMkLst>
        </pc:spChg>
        <pc:spChg chg="add mod">
          <ac:chgData name="Siegbert Rudolph" userId="2af4d44886c067cc" providerId="LiveId" clId="{98E63B1D-D44C-4263-A291-2167D5E67D7E}" dt="2021-09-01T13:38:51.003" v="3773" actId="20577"/>
          <ac:spMkLst>
            <pc:docMk/>
            <pc:sldMk cId="2601055755" sldId="882"/>
            <ac:spMk id="64" creationId="{F27E8966-2B69-419F-8FF6-04B5B8D1B5F6}"/>
          </ac:spMkLst>
        </pc:spChg>
        <pc:spChg chg="add mod">
          <ac:chgData name="Siegbert Rudolph" userId="2af4d44886c067cc" providerId="LiveId" clId="{98E63B1D-D44C-4263-A291-2167D5E67D7E}" dt="2021-08-21T14:30:19.656" v="2758" actId="1035"/>
          <ac:spMkLst>
            <pc:docMk/>
            <pc:sldMk cId="2601055755" sldId="882"/>
            <ac:spMk id="65" creationId="{E4219E6D-E4D9-45CB-A2C4-54378675E9AC}"/>
          </ac:spMkLst>
        </pc:spChg>
        <pc:spChg chg="add mod">
          <ac:chgData name="Siegbert Rudolph" userId="2af4d44886c067cc" providerId="LiveId" clId="{98E63B1D-D44C-4263-A291-2167D5E67D7E}" dt="2021-09-01T13:29:09.368" v="3503" actId="14100"/>
          <ac:spMkLst>
            <pc:docMk/>
            <pc:sldMk cId="2601055755" sldId="882"/>
            <ac:spMk id="66" creationId="{3B40BB4F-F111-4910-A34B-A03BECB4465A}"/>
          </ac:spMkLst>
        </pc:spChg>
        <pc:picChg chg="add del mod">
          <ac:chgData name="Siegbert Rudolph" userId="2af4d44886c067cc" providerId="LiveId" clId="{98E63B1D-D44C-4263-A291-2167D5E67D7E}" dt="2021-08-21T14:05:47.671" v="2296" actId="478"/>
          <ac:picMkLst>
            <pc:docMk/>
            <pc:sldMk cId="2601055755" sldId="882"/>
            <ac:picMk id="2" creationId="{0B9BD606-EDB0-430A-BA85-016422D343F8}"/>
          </ac:picMkLst>
        </pc:picChg>
        <pc:picChg chg="mod">
          <ac:chgData name="Siegbert Rudolph" userId="2af4d44886c067cc" providerId="LiveId" clId="{98E63B1D-D44C-4263-A291-2167D5E67D7E}" dt="2021-09-01T13:29:20.430" v="3513" actId="1038"/>
          <ac:picMkLst>
            <pc:docMk/>
            <pc:sldMk cId="2601055755" sldId="882"/>
            <ac:picMk id="4" creationId="{3A92401E-95B0-4BB4-861B-5CC0C76C354C}"/>
          </ac:picMkLst>
        </pc:picChg>
        <pc:picChg chg="add mod">
          <ac:chgData name="Siegbert Rudolph" userId="2af4d44886c067cc" providerId="LiveId" clId="{98E63B1D-D44C-4263-A291-2167D5E67D7E}" dt="2021-09-04T10:06:18.460" v="3909" actId="1076"/>
          <ac:picMkLst>
            <pc:docMk/>
            <pc:sldMk cId="2601055755" sldId="882"/>
            <ac:picMk id="5" creationId="{37F28505-5DED-42F9-B394-3BD2E475ECDA}"/>
          </ac:picMkLst>
        </pc:picChg>
        <pc:picChg chg="mod">
          <ac:chgData name="Siegbert Rudolph" userId="2af4d44886c067cc" providerId="LiveId" clId="{98E63B1D-D44C-4263-A291-2167D5E67D7E}" dt="2021-08-21T14:01:23.500" v="2091" actId="1035"/>
          <ac:picMkLst>
            <pc:docMk/>
            <pc:sldMk cId="2601055755" sldId="882"/>
            <ac:picMk id="6" creationId="{9A61C31F-6F7B-4BA1-AE1F-6A8C3D9BFA02}"/>
          </ac:picMkLst>
        </pc:picChg>
        <pc:picChg chg="mod">
          <ac:chgData name="Siegbert Rudolph" userId="2af4d44886c067cc" providerId="LiveId" clId="{98E63B1D-D44C-4263-A291-2167D5E67D7E}" dt="2021-09-01T13:29:20.430" v="3513" actId="1038"/>
          <ac:picMkLst>
            <pc:docMk/>
            <pc:sldMk cId="2601055755" sldId="882"/>
            <ac:picMk id="8" creationId="{CED01360-E27D-4F2B-B45D-757398842659}"/>
          </ac:picMkLst>
        </pc:picChg>
        <pc:picChg chg="mod">
          <ac:chgData name="Siegbert Rudolph" userId="2af4d44886c067cc" providerId="LiveId" clId="{98E63B1D-D44C-4263-A291-2167D5E67D7E}" dt="2021-09-01T13:29:20.430" v="3513" actId="1038"/>
          <ac:picMkLst>
            <pc:docMk/>
            <pc:sldMk cId="2601055755" sldId="882"/>
            <ac:picMk id="9" creationId="{D3121C2F-7486-4A1F-9731-F46334C184BF}"/>
          </ac:picMkLst>
        </pc:picChg>
        <pc:picChg chg="mod">
          <ac:chgData name="Siegbert Rudolph" userId="2af4d44886c067cc" providerId="LiveId" clId="{98E63B1D-D44C-4263-A291-2167D5E67D7E}" dt="2021-09-01T13:29:20.430" v="3513" actId="1038"/>
          <ac:picMkLst>
            <pc:docMk/>
            <pc:sldMk cId="2601055755" sldId="882"/>
            <ac:picMk id="10" creationId="{FEBCACD8-2602-446E-8CDD-BDD965A7995D}"/>
          </ac:picMkLst>
        </pc:picChg>
        <pc:picChg chg="mod">
          <ac:chgData name="Siegbert Rudolph" userId="2af4d44886c067cc" providerId="LiveId" clId="{98E63B1D-D44C-4263-A291-2167D5E67D7E}" dt="2021-09-01T13:29:20.430" v="3513" actId="1038"/>
          <ac:picMkLst>
            <pc:docMk/>
            <pc:sldMk cId="2601055755" sldId="882"/>
            <ac:picMk id="11" creationId="{BE231DDA-E676-4E46-85FF-7AB9F945B9E2}"/>
          </ac:picMkLst>
        </pc:picChg>
        <pc:picChg chg="mod">
          <ac:chgData name="Siegbert Rudolph" userId="2af4d44886c067cc" providerId="LiveId" clId="{98E63B1D-D44C-4263-A291-2167D5E67D7E}" dt="2021-09-01T13:29:20.430" v="3513" actId="1038"/>
          <ac:picMkLst>
            <pc:docMk/>
            <pc:sldMk cId="2601055755" sldId="882"/>
            <ac:picMk id="12" creationId="{6009F74F-1E91-4CC0-8968-FE3B0F40309D}"/>
          </ac:picMkLst>
        </pc:picChg>
        <pc:picChg chg="mod">
          <ac:chgData name="Siegbert Rudolph" userId="2af4d44886c067cc" providerId="LiveId" clId="{98E63B1D-D44C-4263-A291-2167D5E67D7E}" dt="2021-09-01T13:29:20.430" v="3513" actId="1038"/>
          <ac:picMkLst>
            <pc:docMk/>
            <pc:sldMk cId="2601055755" sldId="882"/>
            <ac:picMk id="13" creationId="{3386DE99-BA3E-421B-A935-4414C827E20B}"/>
          </ac:picMkLst>
        </pc:picChg>
        <pc:picChg chg="mod">
          <ac:chgData name="Siegbert Rudolph" userId="2af4d44886c067cc" providerId="LiveId" clId="{98E63B1D-D44C-4263-A291-2167D5E67D7E}" dt="2021-08-21T14:01:23.500" v="2091" actId="1035"/>
          <ac:picMkLst>
            <pc:docMk/>
            <pc:sldMk cId="2601055755" sldId="882"/>
            <ac:picMk id="14" creationId="{DAB9198F-E1EB-4D13-8C02-3FA1E956ABEF}"/>
          </ac:picMkLst>
        </pc:picChg>
        <pc:picChg chg="mod">
          <ac:chgData name="Siegbert Rudolph" userId="2af4d44886c067cc" providerId="LiveId" clId="{98E63B1D-D44C-4263-A291-2167D5E67D7E}" dt="2021-08-21T14:01:23.500" v="2091" actId="1035"/>
          <ac:picMkLst>
            <pc:docMk/>
            <pc:sldMk cId="2601055755" sldId="882"/>
            <ac:picMk id="15" creationId="{8E3A5F66-C008-40B7-AF33-6F52C5A523F6}"/>
          </ac:picMkLst>
        </pc:picChg>
        <pc:picChg chg="mod">
          <ac:chgData name="Siegbert Rudolph" userId="2af4d44886c067cc" providerId="LiveId" clId="{98E63B1D-D44C-4263-A291-2167D5E67D7E}" dt="2021-08-21T14:01:23.500" v="2091" actId="1035"/>
          <ac:picMkLst>
            <pc:docMk/>
            <pc:sldMk cId="2601055755" sldId="882"/>
            <ac:picMk id="16" creationId="{1C77BFF7-F138-4F90-856F-3C3A384CF3A9}"/>
          </ac:picMkLst>
        </pc:picChg>
        <pc:picChg chg="mod">
          <ac:chgData name="Siegbert Rudolph" userId="2af4d44886c067cc" providerId="LiveId" clId="{98E63B1D-D44C-4263-A291-2167D5E67D7E}" dt="2021-08-21T14:01:23.500" v="2091" actId="1035"/>
          <ac:picMkLst>
            <pc:docMk/>
            <pc:sldMk cId="2601055755" sldId="882"/>
            <ac:picMk id="17" creationId="{C7C520E7-D870-4809-9B95-5406C51E4E8E}"/>
          </ac:picMkLst>
        </pc:picChg>
        <pc:picChg chg="mod">
          <ac:chgData name="Siegbert Rudolph" userId="2af4d44886c067cc" providerId="LiveId" clId="{98E63B1D-D44C-4263-A291-2167D5E67D7E}" dt="2021-08-21T14:01:23.500" v="2091" actId="1035"/>
          <ac:picMkLst>
            <pc:docMk/>
            <pc:sldMk cId="2601055755" sldId="882"/>
            <ac:picMk id="18" creationId="{8DE3A5C4-162D-42E6-802C-C391DE14A41A}"/>
          </ac:picMkLst>
        </pc:picChg>
        <pc:picChg chg="mod">
          <ac:chgData name="Siegbert Rudolph" userId="2af4d44886c067cc" providerId="LiveId" clId="{98E63B1D-D44C-4263-A291-2167D5E67D7E}" dt="2021-08-21T14:01:28.285" v="2094" actId="1035"/>
          <ac:picMkLst>
            <pc:docMk/>
            <pc:sldMk cId="2601055755" sldId="882"/>
            <ac:picMk id="20" creationId="{03F5A260-C6B5-483F-AF70-B29812AC76C7}"/>
          </ac:picMkLst>
        </pc:picChg>
        <pc:picChg chg="mod">
          <ac:chgData name="Siegbert Rudolph" userId="2af4d44886c067cc" providerId="LiveId" clId="{98E63B1D-D44C-4263-A291-2167D5E67D7E}" dt="2021-08-21T14:01:28.285" v="2094" actId="1035"/>
          <ac:picMkLst>
            <pc:docMk/>
            <pc:sldMk cId="2601055755" sldId="882"/>
            <ac:picMk id="21" creationId="{48F18FEB-4199-4EE2-B0D5-7864E32B9F51}"/>
          </ac:picMkLst>
        </pc:picChg>
        <pc:picChg chg="mod">
          <ac:chgData name="Siegbert Rudolph" userId="2af4d44886c067cc" providerId="LiveId" clId="{98E63B1D-D44C-4263-A291-2167D5E67D7E}" dt="2021-08-21T14:01:28.285" v="2094" actId="1035"/>
          <ac:picMkLst>
            <pc:docMk/>
            <pc:sldMk cId="2601055755" sldId="882"/>
            <ac:picMk id="22" creationId="{D726F507-2368-431D-8D70-512D243EA90A}"/>
          </ac:picMkLst>
        </pc:picChg>
        <pc:picChg chg="mod">
          <ac:chgData name="Siegbert Rudolph" userId="2af4d44886c067cc" providerId="LiveId" clId="{98E63B1D-D44C-4263-A291-2167D5E67D7E}" dt="2021-08-21T14:01:28.285" v="2094" actId="1035"/>
          <ac:picMkLst>
            <pc:docMk/>
            <pc:sldMk cId="2601055755" sldId="882"/>
            <ac:picMk id="23" creationId="{925D92DA-3ACC-4E98-8C5A-55EB2C5BAFC7}"/>
          </ac:picMkLst>
        </pc:picChg>
        <pc:picChg chg="mod">
          <ac:chgData name="Siegbert Rudolph" userId="2af4d44886c067cc" providerId="LiveId" clId="{98E63B1D-D44C-4263-A291-2167D5E67D7E}" dt="2021-08-21T14:01:28.285" v="2094" actId="1035"/>
          <ac:picMkLst>
            <pc:docMk/>
            <pc:sldMk cId="2601055755" sldId="882"/>
            <ac:picMk id="24" creationId="{74F61C71-A3A2-421D-AAE1-1CD8F720D4F0}"/>
          </ac:picMkLst>
        </pc:picChg>
        <pc:picChg chg="mod">
          <ac:chgData name="Siegbert Rudolph" userId="2af4d44886c067cc" providerId="LiveId" clId="{98E63B1D-D44C-4263-A291-2167D5E67D7E}" dt="2021-08-21T14:01:28.285" v="2094" actId="1035"/>
          <ac:picMkLst>
            <pc:docMk/>
            <pc:sldMk cId="2601055755" sldId="882"/>
            <ac:picMk id="25" creationId="{5E2CFC0A-0B97-4F58-82BF-66D70549DE93}"/>
          </ac:picMkLst>
        </pc:picChg>
        <pc:picChg chg="mod">
          <ac:chgData name="Siegbert Rudolph" userId="2af4d44886c067cc" providerId="LiveId" clId="{98E63B1D-D44C-4263-A291-2167D5E67D7E}" dt="2021-08-21T14:01:23.500" v="2091" actId="1035"/>
          <ac:picMkLst>
            <pc:docMk/>
            <pc:sldMk cId="2601055755" sldId="882"/>
            <ac:picMk id="26" creationId="{62AE4156-4425-4817-8394-A9812083A5F9}"/>
          </ac:picMkLst>
        </pc:picChg>
        <pc:picChg chg="mod">
          <ac:chgData name="Siegbert Rudolph" userId="2af4d44886c067cc" providerId="LiveId" clId="{98E63B1D-D44C-4263-A291-2167D5E67D7E}" dt="2021-08-21T14:01:28.285" v="2094" actId="1035"/>
          <ac:picMkLst>
            <pc:docMk/>
            <pc:sldMk cId="2601055755" sldId="882"/>
            <ac:picMk id="27" creationId="{BE0B6EE8-814A-4DC6-B1B1-E9304CFDF1B8}"/>
          </ac:picMkLst>
        </pc:picChg>
      </pc:sldChg>
      <pc:sldChg chg="addSp delSp modSp add mod modAnim">
        <pc:chgData name="Siegbert Rudolph" userId="2af4d44886c067cc" providerId="LiveId" clId="{98E63B1D-D44C-4263-A291-2167D5E67D7E}" dt="2021-09-01T13:52:53.120" v="3851" actId="1076"/>
        <pc:sldMkLst>
          <pc:docMk/>
          <pc:sldMk cId="3536888075" sldId="883"/>
        </pc:sldMkLst>
        <pc:spChg chg="mod">
          <ac:chgData name="Siegbert Rudolph" userId="2af4d44886c067cc" providerId="LiveId" clId="{98E63B1D-D44C-4263-A291-2167D5E67D7E}" dt="2021-09-01T13:52:53.120" v="3851" actId="1076"/>
          <ac:spMkLst>
            <pc:docMk/>
            <pc:sldMk cId="3536888075" sldId="883"/>
            <ac:spMk id="2" creationId="{FC35EF9F-9057-4493-BBC0-412B91A362E1}"/>
          </ac:spMkLst>
        </pc:spChg>
        <pc:spChg chg="mod">
          <ac:chgData name="Siegbert Rudolph" userId="2af4d44886c067cc" providerId="LiveId" clId="{98E63B1D-D44C-4263-A291-2167D5E67D7E}" dt="2021-08-21T14:44:18.601" v="2819" actId="207"/>
          <ac:spMkLst>
            <pc:docMk/>
            <pc:sldMk cId="3536888075" sldId="883"/>
            <ac:spMk id="10" creationId="{7BFD410D-C3C4-4625-BB42-80B4D7E5155B}"/>
          </ac:spMkLst>
        </pc:spChg>
        <pc:spChg chg="mod">
          <ac:chgData name="Siegbert Rudolph" userId="2af4d44886c067cc" providerId="LiveId" clId="{98E63B1D-D44C-4263-A291-2167D5E67D7E}" dt="2021-08-21T14:55:50.249" v="3053" actId="6549"/>
          <ac:spMkLst>
            <pc:docMk/>
            <pc:sldMk cId="3536888075" sldId="883"/>
            <ac:spMk id="11" creationId="{731EB50A-1B19-4450-A61B-5D25A95BC0DB}"/>
          </ac:spMkLst>
        </pc:spChg>
        <pc:spChg chg="mod">
          <ac:chgData name="Siegbert Rudolph" userId="2af4d44886c067cc" providerId="LiveId" clId="{98E63B1D-D44C-4263-A291-2167D5E67D7E}" dt="2021-08-21T14:58:53.874" v="3073" actId="20577"/>
          <ac:spMkLst>
            <pc:docMk/>
            <pc:sldMk cId="3536888075" sldId="883"/>
            <ac:spMk id="12" creationId="{C4054A86-0CD5-4960-AC92-CF489CF43C8C}"/>
          </ac:spMkLst>
        </pc:spChg>
        <pc:spChg chg="mod">
          <ac:chgData name="Siegbert Rudolph" userId="2af4d44886c067cc" providerId="LiveId" clId="{98E63B1D-D44C-4263-A291-2167D5E67D7E}" dt="2021-08-21T14:47:19.303" v="2897" actId="1036"/>
          <ac:spMkLst>
            <pc:docMk/>
            <pc:sldMk cId="3536888075" sldId="883"/>
            <ac:spMk id="15" creationId="{1C3A0518-B2C4-46C3-AED2-3114B5BD10AB}"/>
          </ac:spMkLst>
        </pc:spChg>
        <pc:spChg chg="add mod">
          <ac:chgData name="Siegbert Rudolph" userId="2af4d44886c067cc" providerId="LiveId" clId="{98E63B1D-D44C-4263-A291-2167D5E67D7E}" dt="2021-08-21T14:50:45.565" v="2921" actId="1037"/>
          <ac:spMkLst>
            <pc:docMk/>
            <pc:sldMk cId="3536888075" sldId="883"/>
            <ac:spMk id="20" creationId="{34B2EDAE-8715-4F57-9E8E-5FC43A35E72A}"/>
          </ac:spMkLst>
        </pc:spChg>
        <pc:spChg chg="add mod">
          <ac:chgData name="Siegbert Rudolph" userId="2af4d44886c067cc" providerId="LiveId" clId="{98E63B1D-D44C-4263-A291-2167D5E67D7E}" dt="2021-08-21T14:55:09.412" v="3042" actId="1076"/>
          <ac:spMkLst>
            <pc:docMk/>
            <pc:sldMk cId="3536888075" sldId="883"/>
            <ac:spMk id="29" creationId="{5513A3CF-FC89-496E-AE63-EB9E8D7082D2}"/>
          </ac:spMkLst>
        </pc:spChg>
        <pc:spChg chg="add mod">
          <ac:chgData name="Siegbert Rudolph" userId="2af4d44886c067cc" providerId="LiveId" clId="{98E63B1D-D44C-4263-A291-2167D5E67D7E}" dt="2021-08-21T14:59:03.928" v="3076" actId="1035"/>
          <ac:spMkLst>
            <pc:docMk/>
            <pc:sldMk cId="3536888075" sldId="883"/>
            <ac:spMk id="30" creationId="{F1288752-1C3E-4594-8BA8-F7912371E8D7}"/>
          </ac:spMkLst>
        </pc:spChg>
        <pc:spChg chg="add mod">
          <ac:chgData name="Siegbert Rudolph" userId="2af4d44886c067cc" providerId="LiveId" clId="{98E63B1D-D44C-4263-A291-2167D5E67D7E}" dt="2021-09-01T13:39:03.110" v="3777" actId="20577"/>
          <ac:spMkLst>
            <pc:docMk/>
            <pc:sldMk cId="3536888075" sldId="883"/>
            <ac:spMk id="31" creationId="{0F1D1A5F-CAD4-4D34-9F4A-5235126F5BE0}"/>
          </ac:spMkLst>
        </pc:spChg>
        <pc:spChg chg="add mod">
          <ac:chgData name="Siegbert Rudolph" userId="2af4d44886c067cc" providerId="LiveId" clId="{98E63B1D-D44C-4263-A291-2167D5E67D7E}" dt="2021-09-01T13:30:44.569" v="3566" actId="20577"/>
          <ac:spMkLst>
            <pc:docMk/>
            <pc:sldMk cId="3536888075" sldId="883"/>
            <ac:spMk id="32" creationId="{9FAD85AE-6D34-4ADE-8225-1E82E11FC39B}"/>
          </ac:spMkLst>
        </pc:spChg>
        <pc:spChg chg="del mod">
          <ac:chgData name="Siegbert Rudolph" userId="2af4d44886c067cc" providerId="LiveId" clId="{98E63B1D-D44C-4263-A291-2167D5E67D7E}" dt="2021-09-01T13:30:48.115" v="3567" actId="478"/>
          <ac:spMkLst>
            <pc:docMk/>
            <pc:sldMk cId="3536888075" sldId="883"/>
            <ac:spMk id="61" creationId="{58459579-6E3C-423E-B32D-7E794A47195E}"/>
          </ac:spMkLst>
        </pc:spChg>
        <pc:picChg chg="add mod">
          <ac:chgData name="Siegbert Rudolph" userId="2af4d44886c067cc" providerId="LiveId" clId="{98E63B1D-D44C-4263-A291-2167D5E67D7E}" dt="2021-08-21T14:51:13.587" v="2922" actId="1076"/>
          <ac:picMkLst>
            <pc:docMk/>
            <pc:sldMk cId="3536888075" sldId="883"/>
            <ac:picMk id="16" creationId="{2A543204-535A-4712-9B3D-F4E09259B7A5}"/>
          </ac:picMkLst>
        </pc:picChg>
        <pc:picChg chg="add mod">
          <ac:chgData name="Siegbert Rudolph" userId="2af4d44886c067cc" providerId="LiveId" clId="{98E63B1D-D44C-4263-A291-2167D5E67D7E}" dt="2021-08-21T14:49:21.293" v="2913" actId="1037"/>
          <ac:picMkLst>
            <pc:docMk/>
            <pc:sldMk cId="3536888075" sldId="883"/>
            <ac:picMk id="18" creationId="{54E7942D-157A-4AD4-8D5C-222008A08E03}"/>
          </ac:picMkLst>
        </pc:picChg>
        <pc:picChg chg="add mod">
          <ac:chgData name="Siegbert Rudolph" userId="2af4d44886c067cc" providerId="LiveId" clId="{98E63B1D-D44C-4263-A291-2167D5E67D7E}" dt="2021-08-21T14:49:54.684" v="2917" actId="1076"/>
          <ac:picMkLst>
            <pc:docMk/>
            <pc:sldMk cId="3536888075" sldId="883"/>
            <ac:picMk id="21" creationId="{B75C4F31-8F8A-4758-BF48-6954B66BBDE6}"/>
          </ac:picMkLst>
        </pc:picChg>
        <pc:picChg chg="add mod">
          <ac:chgData name="Siegbert Rudolph" userId="2af4d44886c067cc" providerId="LiveId" clId="{98E63B1D-D44C-4263-A291-2167D5E67D7E}" dt="2021-08-21T14:49:21.293" v="2913" actId="1037"/>
          <ac:picMkLst>
            <pc:docMk/>
            <pc:sldMk cId="3536888075" sldId="883"/>
            <ac:picMk id="28" creationId="{12F2BE5C-03C1-4DE7-A68E-62F1B03D55F7}"/>
          </ac:picMkLst>
        </pc:picChg>
      </pc:sldChg>
      <pc:sldChg chg="addSp delSp modSp add mod delAnim modAnim">
        <pc:chgData name="Siegbert Rudolph" userId="2af4d44886c067cc" providerId="LiveId" clId="{98E63B1D-D44C-4263-A291-2167D5E67D7E}" dt="2021-09-04T10:07:48.215" v="3922"/>
        <pc:sldMkLst>
          <pc:docMk/>
          <pc:sldMk cId="98629870" sldId="884"/>
        </pc:sldMkLst>
        <pc:spChg chg="mod">
          <ac:chgData name="Siegbert Rudolph" userId="2af4d44886c067cc" providerId="LiveId" clId="{98E63B1D-D44C-4263-A291-2167D5E67D7E}" dt="2021-09-01T13:52:53.120" v="3861" actId="1076"/>
          <ac:spMkLst>
            <pc:docMk/>
            <pc:sldMk cId="98629870" sldId="884"/>
            <ac:spMk id="2" creationId="{4C933B7F-0C0C-4D58-A79E-3E821C9908B1}"/>
          </ac:spMkLst>
        </pc:spChg>
        <pc:spChg chg="mod">
          <ac:chgData name="Siegbert Rudolph" userId="2af4d44886c067cc" providerId="LiveId" clId="{98E63B1D-D44C-4263-A291-2167D5E67D7E}" dt="2021-09-04T10:06:44.088" v="3911" actId="1076"/>
          <ac:spMkLst>
            <pc:docMk/>
            <pc:sldMk cId="98629870" sldId="884"/>
            <ac:spMk id="19" creationId="{91533484-78EC-4998-99F1-95AA831B5A62}"/>
          </ac:spMkLst>
        </pc:spChg>
        <pc:spChg chg="add mod">
          <ac:chgData name="Siegbert Rudolph" userId="2af4d44886c067cc" providerId="LiveId" clId="{98E63B1D-D44C-4263-A291-2167D5E67D7E}" dt="2021-09-01T13:39:18.764" v="3783" actId="20577"/>
          <ac:spMkLst>
            <pc:docMk/>
            <pc:sldMk cId="98629870" sldId="884"/>
            <ac:spMk id="27" creationId="{41037C35-D56E-4BDE-8089-A1950ABC40D2}"/>
          </ac:spMkLst>
        </pc:spChg>
        <pc:spChg chg="add mod">
          <ac:chgData name="Siegbert Rudolph" userId="2af4d44886c067cc" providerId="LiveId" clId="{98E63B1D-D44C-4263-A291-2167D5E67D7E}" dt="2021-09-01T13:31:28.685" v="3674" actId="20577"/>
          <ac:spMkLst>
            <pc:docMk/>
            <pc:sldMk cId="98629870" sldId="884"/>
            <ac:spMk id="46" creationId="{FC961758-93C3-4C07-88B6-410ECE8F6CB0}"/>
          </ac:spMkLst>
        </pc:spChg>
        <pc:spChg chg="add mod">
          <ac:chgData name="Siegbert Rudolph" userId="2af4d44886c067cc" providerId="LiveId" clId="{98E63B1D-D44C-4263-A291-2167D5E67D7E}" dt="2021-09-04T10:02:21.134" v="3878"/>
          <ac:spMkLst>
            <pc:docMk/>
            <pc:sldMk cId="98629870" sldId="884"/>
            <ac:spMk id="47" creationId="{C1C78EC0-381C-4987-BE01-DFCC1547B0CE}"/>
          </ac:spMkLst>
        </pc:spChg>
        <pc:spChg chg="add del mod">
          <ac:chgData name="Siegbert Rudolph" userId="2af4d44886c067cc" providerId="LiveId" clId="{98E63B1D-D44C-4263-A291-2167D5E67D7E}" dt="2021-09-04T10:07:11.676" v="3916" actId="478"/>
          <ac:spMkLst>
            <pc:docMk/>
            <pc:sldMk cId="98629870" sldId="884"/>
            <ac:spMk id="48" creationId="{485B1093-875F-4E74-9B97-A3F4B2322779}"/>
          </ac:spMkLst>
        </pc:spChg>
        <pc:spChg chg="add del mod">
          <ac:chgData name="Siegbert Rudolph" userId="2af4d44886c067cc" providerId="LiveId" clId="{98E63B1D-D44C-4263-A291-2167D5E67D7E}" dt="2021-09-04T10:07:11.676" v="3916" actId="478"/>
          <ac:spMkLst>
            <pc:docMk/>
            <pc:sldMk cId="98629870" sldId="884"/>
            <ac:spMk id="49" creationId="{5BB6C26D-8B0B-4AAA-AFB3-67F5790D0648}"/>
          </ac:spMkLst>
        </pc:spChg>
        <pc:spChg chg="add del mod">
          <ac:chgData name="Siegbert Rudolph" userId="2af4d44886c067cc" providerId="LiveId" clId="{98E63B1D-D44C-4263-A291-2167D5E67D7E}" dt="2021-09-04T10:07:11.676" v="3916" actId="478"/>
          <ac:spMkLst>
            <pc:docMk/>
            <pc:sldMk cId="98629870" sldId="884"/>
            <ac:spMk id="50" creationId="{23E53B0B-B95D-4BFE-905A-67A887C89A72}"/>
          </ac:spMkLst>
        </pc:spChg>
        <pc:spChg chg="add del mod">
          <ac:chgData name="Siegbert Rudolph" userId="2af4d44886c067cc" providerId="LiveId" clId="{98E63B1D-D44C-4263-A291-2167D5E67D7E}" dt="2021-09-04T10:07:11.676" v="3916" actId="478"/>
          <ac:spMkLst>
            <pc:docMk/>
            <pc:sldMk cId="98629870" sldId="884"/>
            <ac:spMk id="51" creationId="{1B9F870A-50A7-4888-A3F1-ADEB88022B3A}"/>
          </ac:spMkLst>
        </pc:spChg>
        <pc:spChg chg="add del mod">
          <ac:chgData name="Siegbert Rudolph" userId="2af4d44886c067cc" providerId="LiveId" clId="{98E63B1D-D44C-4263-A291-2167D5E67D7E}" dt="2021-09-04T10:07:11.676" v="3916" actId="478"/>
          <ac:spMkLst>
            <pc:docMk/>
            <pc:sldMk cId="98629870" sldId="884"/>
            <ac:spMk id="52" creationId="{F8BF0ED5-4016-4001-A570-379E397DC4DC}"/>
          </ac:spMkLst>
        </pc:spChg>
        <pc:spChg chg="add del mod">
          <ac:chgData name="Siegbert Rudolph" userId="2af4d44886c067cc" providerId="LiveId" clId="{98E63B1D-D44C-4263-A291-2167D5E67D7E}" dt="2021-09-04T10:07:11.676" v="3916" actId="478"/>
          <ac:spMkLst>
            <pc:docMk/>
            <pc:sldMk cId="98629870" sldId="884"/>
            <ac:spMk id="53" creationId="{7D979605-6A73-4366-98B1-455FBBF80644}"/>
          </ac:spMkLst>
        </pc:spChg>
        <pc:spChg chg="add del mod">
          <ac:chgData name="Siegbert Rudolph" userId="2af4d44886c067cc" providerId="LiveId" clId="{98E63B1D-D44C-4263-A291-2167D5E67D7E}" dt="2021-09-04T10:07:11.676" v="3916" actId="478"/>
          <ac:spMkLst>
            <pc:docMk/>
            <pc:sldMk cId="98629870" sldId="884"/>
            <ac:spMk id="54" creationId="{7E129260-E966-4474-9C55-407FC28EC814}"/>
          </ac:spMkLst>
        </pc:spChg>
        <pc:spChg chg="add del mod">
          <ac:chgData name="Siegbert Rudolph" userId="2af4d44886c067cc" providerId="LiveId" clId="{98E63B1D-D44C-4263-A291-2167D5E67D7E}" dt="2021-09-04T10:07:11.676" v="3916" actId="478"/>
          <ac:spMkLst>
            <pc:docMk/>
            <pc:sldMk cId="98629870" sldId="884"/>
            <ac:spMk id="55" creationId="{54646702-6CB3-46DB-85BB-F1803D9047E0}"/>
          </ac:spMkLst>
        </pc:spChg>
        <pc:spChg chg="add del mod">
          <ac:chgData name="Siegbert Rudolph" userId="2af4d44886c067cc" providerId="LiveId" clId="{98E63B1D-D44C-4263-A291-2167D5E67D7E}" dt="2021-09-04T10:07:11.676" v="3916" actId="478"/>
          <ac:spMkLst>
            <pc:docMk/>
            <pc:sldMk cId="98629870" sldId="884"/>
            <ac:spMk id="56" creationId="{E39FE8B2-CE26-4648-9A00-61FB14404167}"/>
          </ac:spMkLst>
        </pc:spChg>
        <pc:spChg chg="add del mod">
          <ac:chgData name="Siegbert Rudolph" userId="2af4d44886c067cc" providerId="LiveId" clId="{98E63B1D-D44C-4263-A291-2167D5E67D7E}" dt="2021-09-04T10:07:11.676" v="3916" actId="478"/>
          <ac:spMkLst>
            <pc:docMk/>
            <pc:sldMk cId="98629870" sldId="884"/>
            <ac:spMk id="57" creationId="{91F04B34-B3A2-4AD1-9814-BAB550AE33D2}"/>
          </ac:spMkLst>
        </pc:spChg>
        <pc:spChg chg="add del mod">
          <ac:chgData name="Siegbert Rudolph" userId="2af4d44886c067cc" providerId="LiveId" clId="{98E63B1D-D44C-4263-A291-2167D5E67D7E}" dt="2021-09-04T10:07:11.676" v="3916" actId="478"/>
          <ac:spMkLst>
            <pc:docMk/>
            <pc:sldMk cId="98629870" sldId="884"/>
            <ac:spMk id="58" creationId="{417ED535-6F16-4C0B-B5C5-F91949E12337}"/>
          </ac:spMkLst>
        </pc:spChg>
        <pc:spChg chg="add del mod">
          <ac:chgData name="Siegbert Rudolph" userId="2af4d44886c067cc" providerId="LiveId" clId="{98E63B1D-D44C-4263-A291-2167D5E67D7E}" dt="2021-09-04T10:07:11.676" v="3916" actId="478"/>
          <ac:spMkLst>
            <pc:docMk/>
            <pc:sldMk cId="98629870" sldId="884"/>
            <ac:spMk id="59" creationId="{6528F65C-BF2B-4D8B-B55E-859F0A58CC6A}"/>
          </ac:spMkLst>
        </pc:spChg>
        <pc:spChg chg="add del mod">
          <ac:chgData name="Siegbert Rudolph" userId="2af4d44886c067cc" providerId="LiveId" clId="{98E63B1D-D44C-4263-A291-2167D5E67D7E}" dt="2021-09-04T10:07:11.676" v="3916" actId="478"/>
          <ac:spMkLst>
            <pc:docMk/>
            <pc:sldMk cId="98629870" sldId="884"/>
            <ac:spMk id="60" creationId="{9ED443F1-C1CD-4244-BEE9-D6E9A03377ED}"/>
          </ac:spMkLst>
        </pc:spChg>
        <pc:spChg chg="del mod">
          <ac:chgData name="Siegbert Rudolph" userId="2af4d44886c067cc" providerId="LiveId" clId="{98E63B1D-D44C-4263-A291-2167D5E67D7E}" dt="2021-09-01T13:31:32.731" v="3675" actId="478"/>
          <ac:spMkLst>
            <pc:docMk/>
            <pc:sldMk cId="98629870" sldId="884"/>
            <ac:spMk id="61" creationId="{58459579-6E3C-423E-B32D-7E794A47195E}"/>
          </ac:spMkLst>
        </pc:spChg>
        <pc:spChg chg="add del mod">
          <ac:chgData name="Siegbert Rudolph" userId="2af4d44886c067cc" providerId="LiveId" clId="{98E63B1D-D44C-4263-A291-2167D5E67D7E}" dt="2021-09-04T10:07:11.676" v="3916" actId="478"/>
          <ac:spMkLst>
            <pc:docMk/>
            <pc:sldMk cId="98629870" sldId="884"/>
            <ac:spMk id="61" creationId="{DE3C1EB4-1F35-40F2-8591-15FA575919B7}"/>
          </ac:spMkLst>
        </pc:spChg>
        <pc:spChg chg="add del mod">
          <ac:chgData name="Siegbert Rudolph" userId="2af4d44886c067cc" providerId="LiveId" clId="{98E63B1D-D44C-4263-A291-2167D5E67D7E}" dt="2021-09-04T10:07:11.676" v="3916" actId="478"/>
          <ac:spMkLst>
            <pc:docMk/>
            <pc:sldMk cId="98629870" sldId="884"/>
            <ac:spMk id="62" creationId="{6087E156-8122-4C20-9A5E-990CE6076094}"/>
          </ac:spMkLst>
        </pc:spChg>
        <pc:spChg chg="add del mod">
          <ac:chgData name="Siegbert Rudolph" userId="2af4d44886c067cc" providerId="LiveId" clId="{98E63B1D-D44C-4263-A291-2167D5E67D7E}" dt="2021-09-04T10:07:11.676" v="3916" actId="478"/>
          <ac:spMkLst>
            <pc:docMk/>
            <pc:sldMk cId="98629870" sldId="884"/>
            <ac:spMk id="63" creationId="{08CC32CE-F796-4C65-9962-DB0F0F2F410A}"/>
          </ac:spMkLst>
        </pc:spChg>
        <pc:spChg chg="add del mod">
          <ac:chgData name="Siegbert Rudolph" userId="2af4d44886c067cc" providerId="LiveId" clId="{98E63B1D-D44C-4263-A291-2167D5E67D7E}" dt="2021-09-04T10:07:11.676" v="3916" actId="478"/>
          <ac:spMkLst>
            <pc:docMk/>
            <pc:sldMk cId="98629870" sldId="884"/>
            <ac:spMk id="64" creationId="{6D44DC7B-E563-4137-AB05-3B17605A501D}"/>
          </ac:spMkLst>
        </pc:spChg>
        <pc:spChg chg="add del mod">
          <ac:chgData name="Siegbert Rudolph" userId="2af4d44886c067cc" providerId="LiveId" clId="{98E63B1D-D44C-4263-A291-2167D5E67D7E}" dt="2021-09-04T10:07:11.676" v="3916" actId="478"/>
          <ac:spMkLst>
            <pc:docMk/>
            <pc:sldMk cId="98629870" sldId="884"/>
            <ac:spMk id="65" creationId="{57AE63D7-DFFE-43AD-BA3A-8058DB22B96D}"/>
          </ac:spMkLst>
        </pc:spChg>
        <pc:spChg chg="add del mod">
          <ac:chgData name="Siegbert Rudolph" userId="2af4d44886c067cc" providerId="LiveId" clId="{98E63B1D-D44C-4263-A291-2167D5E67D7E}" dt="2021-09-04T10:07:11.676" v="3916" actId="478"/>
          <ac:spMkLst>
            <pc:docMk/>
            <pc:sldMk cId="98629870" sldId="884"/>
            <ac:spMk id="66" creationId="{0C7F3007-0E18-4F34-B4F6-8A17F14F591E}"/>
          </ac:spMkLst>
        </pc:spChg>
        <pc:spChg chg="add del mod">
          <ac:chgData name="Siegbert Rudolph" userId="2af4d44886c067cc" providerId="LiveId" clId="{98E63B1D-D44C-4263-A291-2167D5E67D7E}" dt="2021-09-04T10:07:11.676" v="3916" actId="478"/>
          <ac:spMkLst>
            <pc:docMk/>
            <pc:sldMk cId="98629870" sldId="884"/>
            <ac:spMk id="67" creationId="{B6D9CABB-04D2-4DE3-A1F4-D9B4FB2B12AA}"/>
          </ac:spMkLst>
        </pc:spChg>
        <pc:spChg chg="add del mod">
          <ac:chgData name="Siegbert Rudolph" userId="2af4d44886c067cc" providerId="LiveId" clId="{98E63B1D-D44C-4263-A291-2167D5E67D7E}" dt="2021-09-04T10:07:11.676" v="3916" actId="478"/>
          <ac:spMkLst>
            <pc:docMk/>
            <pc:sldMk cId="98629870" sldId="884"/>
            <ac:spMk id="68" creationId="{9D40E3E3-770F-4D2A-95E4-507879C43130}"/>
          </ac:spMkLst>
        </pc:spChg>
        <pc:spChg chg="add del mod">
          <ac:chgData name="Siegbert Rudolph" userId="2af4d44886c067cc" providerId="LiveId" clId="{98E63B1D-D44C-4263-A291-2167D5E67D7E}" dt="2021-09-04T10:07:11.676" v="3916" actId="478"/>
          <ac:spMkLst>
            <pc:docMk/>
            <pc:sldMk cId="98629870" sldId="884"/>
            <ac:spMk id="69" creationId="{3BB738E7-F23F-46BC-BB66-EA943630CD8E}"/>
          </ac:spMkLst>
        </pc:spChg>
        <pc:picChg chg="add mod">
          <ac:chgData name="Siegbert Rudolph" userId="2af4d44886c067cc" providerId="LiveId" clId="{98E63B1D-D44C-4263-A291-2167D5E67D7E}" dt="2021-09-04T10:07:24.127" v="3920" actId="1038"/>
          <ac:picMkLst>
            <pc:docMk/>
            <pc:sldMk cId="98629870" sldId="884"/>
            <ac:picMk id="4" creationId="{C785CBE8-903E-4D39-B5C0-9B8EBF9E3F3B}"/>
          </ac:picMkLst>
        </pc:picChg>
      </pc:sldChg>
      <pc:sldChg chg="delSp add del mod delAnim">
        <pc:chgData name="Siegbert Rudolph" userId="2af4d44886c067cc" providerId="LiveId" clId="{98E63B1D-D44C-4263-A291-2167D5E67D7E}" dt="2021-09-04T10:07:59.701" v="3923" actId="47"/>
        <pc:sldMkLst>
          <pc:docMk/>
          <pc:sldMk cId="332098587" sldId="885"/>
        </pc:sldMkLst>
        <pc:spChg chg="del">
          <ac:chgData name="Siegbert Rudolph" userId="2af4d44886c067cc" providerId="LiveId" clId="{98E63B1D-D44C-4263-A291-2167D5E67D7E}" dt="2021-09-04T10:06:58.553" v="3913" actId="478"/>
          <ac:spMkLst>
            <pc:docMk/>
            <pc:sldMk cId="332098587" sldId="885"/>
            <ac:spMk id="19" creationId="{91533484-78EC-4998-99F1-95AA831B5A62}"/>
          </ac:spMkLst>
        </pc:spChg>
        <pc:spChg chg="del">
          <ac:chgData name="Siegbert Rudolph" userId="2af4d44886c067cc" providerId="LiveId" clId="{98E63B1D-D44C-4263-A291-2167D5E67D7E}" dt="2021-09-04T10:07:06.051" v="3914" actId="21"/>
          <ac:spMkLst>
            <pc:docMk/>
            <pc:sldMk cId="332098587" sldId="885"/>
            <ac:spMk id="20" creationId="{28B9E590-FA9A-4DB2-AA8F-EB18B8DC8E90}"/>
          </ac:spMkLst>
        </pc:spChg>
        <pc:spChg chg="del">
          <ac:chgData name="Siegbert Rudolph" userId="2af4d44886c067cc" providerId="LiveId" clId="{98E63B1D-D44C-4263-A291-2167D5E67D7E}" dt="2021-09-04T10:07:06.051" v="3914" actId="21"/>
          <ac:spMkLst>
            <pc:docMk/>
            <pc:sldMk cId="332098587" sldId="885"/>
            <ac:spMk id="21" creationId="{3C5B33C6-C9E5-4BCA-A453-262A94F98DAF}"/>
          </ac:spMkLst>
        </pc:spChg>
        <pc:spChg chg="del">
          <ac:chgData name="Siegbert Rudolph" userId="2af4d44886c067cc" providerId="LiveId" clId="{98E63B1D-D44C-4263-A291-2167D5E67D7E}" dt="2021-09-04T10:07:06.051" v="3914" actId="21"/>
          <ac:spMkLst>
            <pc:docMk/>
            <pc:sldMk cId="332098587" sldId="885"/>
            <ac:spMk id="22" creationId="{92422A9D-8CBB-4A81-9AD2-F96AC98E31AE}"/>
          </ac:spMkLst>
        </pc:spChg>
        <pc:spChg chg="del">
          <ac:chgData name="Siegbert Rudolph" userId="2af4d44886c067cc" providerId="LiveId" clId="{98E63B1D-D44C-4263-A291-2167D5E67D7E}" dt="2021-09-04T10:07:06.051" v="3914" actId="21"/>
          <ac:spMkLst>
            <pc:docMk/>
            <pc:sldMk cId="332098587" sldId="885"/>
            <ac:spMk id="23" creationId="{E3BCCBE1-84C9-4873-8CEC-C33CA2DCBE62}"/>
          </ac:spMkLst>
        </pc:spChg>
        <pc:spChg chg="del">
          <ac:chgData name="Siegbert Rudolph" userId="2af4d44886c067cc" providerId="LiveId" clId="{98E63B1D-D44C-4263-A291-2167D5E67D7E}" dt="2021-09-04T10:07:06.051" v="3914" actId="21"/>
          <ac:spMkLst>
            <pc:docMk/>
            <pc:sldMk cId="332098587" sldId="885"/>
            <ac:spMk id="28" creationId="{C779AA19-925C-48D0-88A7-D56582371DED}"/>
          </ac:spMkLst>
        </pc:spChg>
        <pc:spChg chg="del">
          <ac:chgData name="Siegbert Rudolph" userId="2af4d44886c067cc" providerId="LiveId" clId="{98E63B1D-D44C-4263-A291-2167D5E67D7E}" dt="2021-09-04T10:07:06.051" v="3914" actId="21"/>
          <ac:spMkLst>
            <pc:docMk/>
            <pc:sldMk cId="332098587" sldId="885"/>
            <ac:spMk id="29" creationId="{9E1AFF45-EE62-49F3-936B-EC247F82479F}"/>
          </ac:spMkLst>
        </pc:spChg>
        <pc:spChg chg="del">
          <ac:chgData name="Siegbert Rudolph" userId="2af4d44886c067cc" providerId="LiveId" clId="{98E63B1D-D44C-4263-A291-2167D5E67D7E}" dt="2021-09-04T10:07:06.051" v="3914" actId="21"/>
          <ac:spMkLst>
            <pc:docMk/>
            <pc:sldMk cId="332098587" sldId="885"/>
            <ac:spMk id="30" creationId="{7589B5D8-C0A0-48FD-B219-E46F07845B6D}"/>
          </ac:spMkLst>
        </pc:spChg>
        <pc:spChg chg="del">
          <ac:chgData name="Siegbert Rudolph" userId="2af4d44886c067cc" providerId="LiveId" clId="{98E63B1D-D44C-4263-A291-2167D5E67D7E}" dt="2021-09-04T10:07:06.051" v="3914" actId="21"/>
          <ac:spMkLst>
            <pc:docMk/>
            <pc:sldMk cId="332098587" sldId="885"/>
            <ac:spMk id="31" creationId="{7D5530FA-DAB8-4146-8CD0-D1DCC50FD5C0}"/>
          </ac:spMkLst>
        </pc:spChg>
        <pc:spChg chg="del">
          <ac:chgData name="Siegbert Rudolph" userId="2af4d44886c067cc" providerId="LiveId" clId="{98E63B1D-D44C-4263-A291-2167D5E67D7E}" dt="2021-09-04T10:07:06.051" v="3914" actId="21"/>
          <ac:spMkLst>
            <pc:docMk/>
            <pc:sldMk cId="332098587" sldId="885"/>
            <ac:spMk id="32" creationId="{EB9426AD-86EE-4EFB-B953-018A33DE785E}"/>
          </ac:spMkLst>
        </pc:spChg>
        <pc:spChg chg="del">
          <ac:chgData name="Siegbert Rudolph" userId="2af4d44886c067cc" providerId="LiveId" clId="{98E63B1D-D44C-4263-A291-2167D5E67D7E}" dt="2021-09-04T10:07:06.051" v="3914" actId="21"/>
          <ac:spMkLst>
            <pc:docMk/>
            <pc:sldMk cId="332098587" sldId="885"/>
            <ac:spMk id="33" creationId="{153A4D36-39E9-4BC8-8D06-EADBCBCC068F}"/>
          </ac:spMkLst>
        </pc:spChg>
        <pc:spChg chg="del">
          <ac:chgData name="Siegbert Rudolph" userId="2af4d44886c067cc" providerId="LiveId" clId="{98E63B1D-D44C-4263-A291-2167D5E67D7E}" dt="2021-09-04T10:07:06.051" v="3914" actId="21"/>
          <ac:spMkLst>
            <pc:docMk/>
            <pc:sldMk cId="332098587" sldId="885"/>
            <ac:spMk id="34" creationId="{2455B2A5-2200-434A-BAC5-8CEB461E8B02}"/>
          </ac:spMkLst>
        </pc:spChg>
        <pc:spChg chg="del">
          <ac:chgData name="Siegbert Rudolph" userId="2af4d44886c067cc" providerId="LiveId" clId="{98E63B1D-D44C-4263-A291-2167D5E67D7E}" dt="2021-09-04T10:07:06.051" v="3914" actId="21"/>
          <ac:spMkLst>
            <pc:docMk/>
            <pc:sldMk cId="332098587" sldId="885"/>
            <ac:spMk id="35" creationId="{3F06FFAD-5ABE-42F3-B288-FF7700E37634}"/>
          </ac:spMkLst>
        </pc:spChg>
        <pc:spChg chg="del">
          <ac:chgData name="Siegbert Rudolph" userId="2af4d44886c067cc" providerId="LiveId" clId="{98E63B1D-D44C-4263-A291-2167D5E67D7E}" dt="2021-09-04T10:07:06.051" v="3914" actId="21"/>
          <ac:spMkLst>
            <pc:docMk/>
            <pc:sldMk cId="332098587" sldId="885"/>
            <ac:spMk id="36" creationId="{39846A4E-B874-4293-919F-CBEE4D075E96}"/>
          </ac:spMkLst>
        </pc:spChg>
        <pc:spChg chg="del">
          <ac:chgData name="Siegbert Rudolph" userId="2af4d44886c067cc" providerId="LiveId" clId="{98E63B1D-D44C-4263-A291-2167D5E67D7E}" dt="2021-09-04T10:07:06.051" v="3914" actId="21"/>
          <ac:spMkLst>
            <pc:docMk/>
            <pc:sldMk cId="332098587" sldId="885"/>
            <ac:spMk id="37" creationId="{55BD7766-DCA6-42C7-94A5-0340F76B3C87}"/>
          </ac:spMkLst>
        </pc:spChg>
        <pc:spChg chg="del">
          <ac:chgData name="Siegbert Rudolph" userId="2af4d44886c067cc" providerId="LiveId" clId="{98E63B1D-D44C-4263-A291-2167D5E67D7E}" dt="2021-09-04T10:07:06.051" v="3914" actId="21"/>
          <ac:spMkLst>
            <pc:docMk/>
            <pc:sldMk cId="332098587" sldId="885"/>
            <ac:spMk id="38" creationId="{0E5181ED-1B66-490C-A3C1-FC410BD92B64}"/>
          </ac:spMkLst>
        </pc:spChg>
        <pc:spChg chg="del">
          <ac:chgData name="Siegbert Rudolph" userId="2af4d44886c067cc" providerId="LiveId" clId="{98E63B1D-D44C-4263-A291-2167D5E67D7E}" dt="2021-09-04T10:07:06.051" v="3914" actId="21"/>
          <ac:spMkLst>
            <pc:docMk/>
            <pc:sldMk cId="332098587" sldId="885"/>
            <ac:spMk id="39" creationId="{04B417AF-8D9B-4CC5-AD32-6806653B4367}"/>
          </ac:spMkLst>
        </pc:spChg>
        <pc:spChg chg="del">
          <ac:chgData name="Siegbert Rudolph" userId="2af4d44886c067cc" providerId="LiveId" clId="{98E63B1D-D44C-4263-A291-2167D5E67D7E}" dt="2021-09-04T10:07:06.051" v="3914" actId="21"/>
          <ac:spMkLst>
            <pc:docMk/>
            <pc:sldMk cId="332098587" sldId="885"/>
            <ac:spMk id="40" creationId="{A7CB48F4-7F9A-4D98-9871-43DFE590812E}"/>
          </ac:spMkLst>
        </pc:spChg>
        <pc:spChg chg="del">
          <ac:chgData name="Siegbert Rudolph" userId="2af4d44886c067cc" providerId="LiveId" clId="{98E63B1D-D44C-4263-A291-2167D5E67D7E}" dt="2021-09-04T10:07:06.051" v="3914" actId="21"/>
          <ac:spMkLst>
            <pc:docMk/>
            <pc:sldMk cId="332098587" sldId="885"/>
            <ac:spMk id="41" creationId="{916339C9-76B3-42C9-86D4-519BA4A94089}"/>
          </ac:spMkLst>
        </pc:spChg>
        <pc:spChg chg="del">
          <ac:chgData name="Siegbert Rudolph" userId="2af4d44886c067cc" providerId="LiveId" clId="{98E63B1D-D44C-4263-A291-2167D5E67D7E}" dt="2021-09-04T10:07:06.051" v="3914" actId="21"/>
          <ac:spMkLst>
            <pc:docMk/>
            <pc:sldMk cId="332098587" sldId="885"/>
            <ac:spMk id="42" creationId="{D11B392C-FDCB-49CE-81D6-3A7E2D76683F}"/>
          </ac:spMkLst>
        </pc:spChg>
        <pc:spChg chg="del">
          <ac:chgData name="Siegbert Rudolph" userId="2af4d44886c067cc" providerId="LiveId" clId="{98E63B1D-D44C-4263-A291-2167D5E67D7E}" dt="2021-09-04T10:07:06.051" v="3914" actId="21"/>
          <ac:spMkLst>
            <pc:docMk/>
            <pc:sldMk cId="332098587" sldId="885"/>
            <ac:spMk id="43" creationId="{AB4BFD9D-D595-47AD-B558-5B7F786D8C8D}"/>
          </ac:spMkLst>
        </pc:spChg>
        <pc:spChg chg="del">
          <ac:chgData name="Siegbert Rudolph" userId="2af4d44886c067cc" providerId="LiveId" clId="{98E63B1D-D44C-4263-A291-2167D5E67D7E}" dt="2021-09-04T10:07:06.051" v="3914" actId="21"/>
          <ac:spMkLst>
            <pc:docMk/>
            <pc:sldMk cId="332098587" sldId="885"/>
            <ac:spMk id="44" creationId="{864F740F-8538-492B-A596-EFBB403DB667}"/>
          </ac:spMkLst>
        </pc:spChg>
        <pc:spChg chg="del">
          <ac:chgData name="Siegbert Rudolph" userId="2af4d44886c067cc" providerId="LiveId" clId="{98E63B1D-D44C-4263-A291-2167D5E67D7E}" dt="2021-09-04T10:07:06.051" v="3914" actId="21"/>
          <ac:spMkLst>
            <pc:docMk/>
            <pc:sldMk cId="332098587" sldId="885"/>
            <ac:spMk id="45" creationId="{D6F7AEDE-7426-4B39-AE91-BABF26967319}"/>
          </ac:spMkLst>
        </pc:spChg>
      </pc:sldChg>
      <pc:sldChg chg="add del">
        <pc:chgData name="Siegbert Rudolph" userId="2af4d44886c067cc" providerId="LiveId" clId="{98E63B1D-D44C-4263-A291-2167D5E67D7E}" dt="2021-08-21T14:42:52.385" v="2793" actId="47"/>
        <pc:sldMkLst>
          <pc:docMk/>
          <pc:sldMk cId="2520321910" sldId="885"/>
        </pc:sldMkLst>
      </pc:sldChg>
      <pc:sldChg chg="delSp modSp add del mod delAnim">
        <pc:chgData name="Siegbert Rudolph" userId="2af4d44886c067cc" providerId="LiveId" clId="{98E63B1D-D44C-4263-A291-2167D5E67D7E}" dt="2021-09-04T10:05:21.445" v="3905" actId="47"/>
        <pc:sldMkLst>
          <pc:docMk/>
          <pc:sldMk cId="2748175695" sldId="885"/>
        </pc:sldMkLst>
        <pc:spChg chg="del mod">
          <ac:chgData name="Siegbert Rudolph" userId="2af4d44886c067cc" providerId="LiveId" clId="{98E63B1D-D44C-4263-A291-2167D5E67D7E}" dt="2021-09-04T10:04:12.342" v="3898" actId="478"/>
          <ac:spMkLst>
            <pc:docMk/>
            <pc:sldMk cId="2748175695" sldId="885"/>
            <ac:spMk id="4" creationId="{C4730822-6684-4279-B2CB-67B6BCDFCBEE}"/>
          </ac:spMkLst>
        </pc:spChg>
        <pc:spChg chg="del">
          <ac:chgData name="Siegbert Rudolph" userId="2af4d44886c067cc" providerId="LiveId" clId="{98E63B1D-D44C-4263-A291-2167D5E67D7E}" dt="2021-09-04T10:04:19.043" v="3899" actId="21"/>
          <ac:spMkLst>
            <pc:docMk/>
            <pc:sldMk cId="2748175695" sldId="885"/>
            <ac:spMk id="5" creationId="{F4AADDD5-2E2B-42C7-881F-CCFBA0F258D4}"/>
          </ac:spMkLst>
        </pc:spChg>
        <pc:spChg chg="del">
          <ac:chgData name="Siegbert Rudolph" userId="2af4d44886c067cc" providerId="LiveId" clId="{98E63B1D-D44C-4263-A291-2167D5E67D7E}" dt="2021-09-04T10:04:19.043" v="3899" actId="21"/>
          <ac:spMkLst>
            <pc:docMk/>
            <pc:sldMk cId="2748175695" sldId="885"/>
            <ac:spMk id="6" creationId="{A63AF081-7B72-4A21-B3C9-A1716F1B88C7}"/>
          </ac:spMkLst>
        </pc:spChg>
        <pc:spChg chg="del">
          <ac:chgData name="Siegbert Rudolph" userId="2af4d44886c067cc" providerId="LiveId" clId="{98E63B1D-D44C-4263-A291-2167D5E67D7E}" dt="2021-09-04T10:04:19.043" v="3899" actId="21"/>
          <ac:spMkLst>
            <pc:docMk/>
            <pc:sldMk cId="2748175695" sldId="885"/>
            <ac:spMk id="7" creationId="{CBEAE147-92F0-41F5-ACE0-380A8B671CBE}"/>
          </ac:spMkLst>
        </pc:spChg>
        <pc:spChg chg="del">
          <ac:chgData name="Siegbert Rudolph" userId="2af4d44886c067cc" providerId="LiveId" clId="{98E63B1D-D44C-4263-A291-2167D5E67D7E}" dt="2021-09-04T10:04:19.043" v="3899" actId="21"/>
          <ac:spMkLst>
            <pc:docMk/>
            <pc:sldMk cId="2748175695" sldId="885"/>
            <ac:spMk id="8" creationId="{DB45C00A-1B24-4859-8EE4-3B0507469674}"/>
          </ac:spMkLst>
        </pc:spChg>
        <pc:spChg chg="del">
          <ac:chgData name="Siegbert Rudolph" userId="2af4d44886c067cc" providerId="LiveId" clId="{98E63B1D-D44C-4263-A291-2167D5E67D7E}" dt="2021-09-04T10:04:19.043" v="3899" actId="21"/>
          <ac:spMkLst>
            <pc:docMk/>
            <pc:sldMk cId="2748175695" sldId="885"/>
            <ac:spMk id="9" creationId="{9DD3F660-8A37-4E2A-A5D6-637565154DB1}"/>
          </ac:spMkLst>
        </pc:spChg>
        <pc:spChg chg="del">
          <ac:chgData name="Siegbert Rudolph" userId="2af4d44886c067cc" providerId="LiveId" clId="{98E63B1D-D44C-4263-A291-2167D5E67D7E}" dt="2021-09-04T10:04:19.043" v="3899" actId="21"/>
          <ac:spMkLst>
            <pc:docMk/>
            <pc:sldMk cId="2748175695" sldId="885"/>
            <ac:spMk id="10" creationId="{8D84F86F-D940-4857-81AB-0773C472D83F}"/>
          </ac:spMkLst>
        </pc:spChg>
        <pc:spChg chg="del">
          <ac:chgData name="Siegbert Rudolph" userId="2af4d44886c067cc" providerId="LiveId" clId="{98E63B1D-D44C-4263-A291-2167D5E67D7E}" dt="2021-09-04T10:04:19.043" v="3899" actId="21"/>
          <ac:spMkLst>
            <pc:docMk/>
            <pc:sldMk cId="2748175695" sldId="885"/>
            <ac:spMk id="11" creationId="{C4B3E9BB-F1A5-495E-8985-426B40327C32}"/>
          </ac:spMkLst>
        </pc:spChg>
        <pc:spChg chg="del">
          <ac:chgData name="Siegbert Rudolph" userId="2af4d44886c067cc" providerId="LiveId" clId="{98E63B1D-D44C-4263-A291-2167D5E67D7E}" dt="2021-09-04T10:04:19.043" v="3899" actId="21"/>
          <ac:spMkLst>
            <pc:docMk/>
            <pc:sldMk cId="2748175695" sldId="885"/>
            <ac:spMk id="12" creationId="{CE0AD0B6-F9D4-4968-80AB-524375053496}"/>
          </ac:spMkLst>
        </pc:spChg>
        <pc:spChg chg="del">
          <ac:chgData name="Siegbert Rudolph" userId="2af4d44886c067cc" providerId="LiveId" clId="{98E63B1D-D44C-4263-A291-2167D5E67D7E}" dt="2021-09-04T10:04:19.043" v="3899" actId="21"/>
          <ac:spMkLst>
            <pc:docMk/>
            <pc:sldMk cId="2748175695" sldId="885"/>
            <ac:spMk id="13" creationId="{217F7366-AB79-452F-A658-CC28C827511C}"/>
          </ac:spMkLst>
        </pc:spChg>
        <pc:spChg chg="del">
          <ac:chgData name="Siegbert Rudolph" userId="2af4d44886c067cc" providerId="LiveId" clId="{98E63B1D-D44C-4263-A291-2167D5E67D7E}" dt="2021-09-04T10:04:19.043" v="3899" actId="21"/>
          <ac:spMkLst>
            <pc:docMk/>
            <pc:sldMk cId="2748175695" sldId="885"/>
            <ac:spMk id="14" creationId="{0452C405-01D0-4486-9FB9-04F3E3BAED6A}"/>
          </ac:spMkLst>
        </pc:spChg>
        <pc:spChg chg="del">
          <ac:chgData name="Siegbert Rudolph" userId="2af4d44886c067cc" providerId="LiveId" clId="{98E63B1D-D44C-4263-A291-2167D5E67D7E}" dt="2021-09-04T10:04:19.043" v="3899" actId="21"/>
          <ac:spMkLst>
            <pc:docMk/>
            <pc:sldMk cId="2748175695" sldId="885"/>
            <ac:spMk id="15" creationId="{25680093-3272-43BE-8693-853F59FA7EC9}"/>
          </ac:spMkLst>
        </pc:spChg>
        <pc:spChg chg="del">
          <ac:chgData name="Siegbert Rudolph" userId="2af4d44886c067cc" providerId="LiveId" clId="{98E63B1D-D44C-4263-A291-2167D5E67D7E}" dt="2021-09-04T10:04:19.043" v="3899" actId="21"/>
          <ac:spMkLst>
            <pc:docMk/>
            <pc:sldMk cId="2748175695" sldId="885"/>
            <ac:spMk id="16" creationId="{AC5413E7-A70B-4D9B-AC93-748A80BF4ED8}"/>
          </ac:spMkLst>
        </pc:spChg>
        <pc:spChg chg="del">
          <ac:chgData name="Siegbert Rudolph" userId="2af4d44886c067cc" providerId="LiveId" clId="{98E63B1D-D44C-4263-A291-2167D5E67D7E}" dt="2021-09-04T10:04:19.043" v="3899" actId="21"/>
          <ac:spMkLst>
            <pc:docMk/>
            <pc:sldMk cId="2748175695" sldId="885"/>
            <ac:spMk id="17" creationId="{3AC055CB-DF2C-4EA5-AED8-FE6A24EAC733}"/>
          </ac:spMkLst>
        </pc:spChg>
        <pc:spChg chg="del">
          <ac:chgData name="Siegbert Rudolph" userId="2af4d44886c067cc" providerId="LiveId" clId="{98E63B1D-D44C-4263-A291-2167D5E67D7E}" dt="2021-09-04T10:04:19.043" v="3899" actId="21"/>
          <ac:spMkLst>
            <pc:docMk/>
            <pc:sldMk cId="2748175695" sldId="885"/>
            <ac:spMk id="18" creationId="{281C88BC-219F-448E-9CE9-D5703FF5E6E5}"/>
          </ac:spMkLst>
        </pc:spChg>
        <pc:spChg chg="del">
          <ac:chgData name="Siegbert Rudolph" userId="2af4d44886c067cc" providerId="LiveId" clId="{98E63B1D-D44C-4263-A291-2167D5E67D7E}" dt="2021-09-04T10:04:19.043" v="3899" actId="21"/>
          <ac:spMkLst>
            <pc:docMk/>
            <pc:sldMk cId="2748175695" sldId="885"/>
            <ac:spMk id="19" creationId="{561C082C-0870-4323-81EC-00C8E0278B6E}"/>
          </ac:spMkLst>
        </pc:spChg>
        <pc:spChg chg="del">
          <ac:chgData name="Siegbert Rudolph" userId="2af4d44886c067cc" providerId="LiveId" clId="{98E63B1D-D44C-4263-A291-2167D5E67D7E}" dt="2021-09-04T10:04:19.043" v="3899" actId="21"/>
          <ac:spMkLst>
            <pc:docMk/>
            <pc:sldMk cId="2748175695" sldId="885"/>
            <ac:spMk id="20" creationId="{8C8E445C-808E-4291-B08C-4CCE3E6536FD}"/>
          </ac:spMkLst>
        </pc:spChg>
        <pc:spChg chg="del">
          <ac:chgData name="Siegbert Rudolph" userId="2af4d44886c067cc" providerId="LiveId" clId="{98E63B1D-D44C-4263-A291-2167D5E67D7E}" dt="2021-09-04T10:04:19.043" v="3899" actId="21"/>
          <ac:spMkLst>
            <pc:docMk/>
            <pc:sldMk cId="2748175695" sldId="885"/>
            <ac:spMk id="21" creationId="{B9800B05-B8C0-463C-95C5-ED049AC02700}"/>
          </ac:spMkLst>
        </pc:spChg>
        <pc:spChg chg="del">
          <ac:chgData name="Siegbert Rudolph" userId="2af4d44886c067cc" providerId="LiveId" clId="{98E63B1D-D44C-4263-A291-2167D5E67D7E}" dt="2021-09-04T10:04:19.043" v="3899" actId="21"/>
          <ac:spMkLst>
            <pc:docMk/>
            <pc:sldMk cId="2748175695" sldId="885"/>
            <ac:spMk id="22" creationId="{992B4375-BDFD-4B51-88AA-DEAEB2FE9276}"/>
          </ac:spMkLst>
        </pc:spChg>
        <pc:spChg chg="del">
          <ac:chgData name="Siegbert Rudolph" userId="2af4d44886c067cc" providerId="LiveId" clId="{98E63B1D-D44C-4263-A291-2167D5E67D7E}" dt="2021-09-04T10:04:19.043" v="3899" actId="21"/>
          <ac:spMkLst>
            <pc:docMk/>
            <pc:sldMk cId="2748175695" sldId="885"/>
            <ac:spMk id="23" creationId="{18C335A7-3E40-4F71-B44F-320B5BD5B687}"/>
          </ac:spMkLst>
        </pc:spChg>
        <pc:spChg chg="del">
          <ac:chgData name="Siegbert Rudolph" userId="2af4d44886c067cc" providerId="LiveId" clId="{98E63B1D-D44C-4263-A291-2167D5E67D7E}" dt="2021-09-04T10:04:19.043" v="3899" actId="21"/>
          <ac:spMkLst>
            <pc:docMk/>
            <pc:sldMk cId="2748175695" sldId="885"/>
            <ac:spMk id="24" creationId="{54AB3456-D938-4397-BA6F-E608E81A3CE0}"/>
          </ac:spMkLst>
        </pc:spChg>
        <pc:spChg chg="del">
          <ac:chgData name="Siegbert Rudolph" userId="2af4d44886c067cc" providerId="LiveId" clId="{98E63B1D-D44C-4263-A291-2167D5E67D7E}" dt="2021-09-04T10:04:19.043" v="3899" actId="21"/>
          <ac:spMkLst>
            <pc:docMk/>
            <pc:sldMk cId="2748175695" sldId="885"/>
            <ac:spMk id="25" creationId="{D8AD97D9-9CD5-4BE7-AF71-30B6C191A36A}"/>
          </ac:spMkLst>
        </pc:spChg>
        <pc:spChg chg="del">
          <ac:chgData name="Siegbert Rudolph" userId="2af4d44886c067cc" providerId="LiveId" clId="{98E63B1D-D44C-4263-A291-2167D5E67D7E}" dt="2021-09-04T10:04:19.043" v="3899" actId="21"/>
          <ac:spMkLst>
            <pc:docMk/>
            <pc:sldMk cId="2748175695" sldId="885"/>
            <ac:spMk id="26" creationId="{27BD6076-C91D-40BB-B57E-28EB5C4FCF2C}"/>
          </ac:spMkLst>
        </pc:spChg>
        <pc:spChg chg="del">
          <ac:chgData name="Siegbert Rudolph" userId="2af4d44886c067cc" providerId="LiveId" clId="{98E63B1D-D44C-4263-A291-2167D5E67D7E}" dt="2021-09-04T10:04:19.043" v="3899" actId="21"/>
          <ac:spMkLst>
            <pc:docMk/>
            <pc:sldMk cId="2748175695" sldId="885"/>
            <ac:spMk id="27" creationId="{1F2BDEB9-3952-4E33-92FF-25BD9CE5C580}"/>
          </ac:spMkLst>
        </pc:spChg>
        <pc:spChg chg="del">
          <ac:chgData name="Siegbert Rudolph" userId="2af4d44886c067cc" providerId="LiveId" clId="{98E63B1D-D44C-4263-A291-2167D5E67D7E}" dt="2021-09-04T10:04:19.043" v="3899" actId="21"/>
          <ac:spMkLst>
            <pc:docMk/>
            <pc:sldMk cId="2748175695" sldId="885"/>
            <ac:spMk id="28" creationId="{5253DB67-92A9-41E5-B7D0-99DE5513AD5A}"/>
          </ac:spMkLst>
        </pc:spChg>
        <pc:spChg chg="del">
          <ac:chgData name="Siegbert Rudolph" userId="2af4d44886c067cc" providerId="LiveId" clId="{98E63B1D-D44C-4263-A291-2167D5E67D7E}" dt="2021-09-04T10:04:19.043" v="3899" actId="21"/>
          <ac:spMkLst>
            <pc:docMk/>
            <pc:sldMk cId="2748175695" sldId="885"/>
            <ac:spMk id="29" creationId="{C5B2EFE0-FBA9-458C-9924-4D00CF7BD79D}"/>
          </ac:spMkLst>
        </pc:spChg>
      </pc:sldChg>
    </pc:docChg>
  </pc:docChgLst>
  <pc:docChgLst>
    <pc:chgData name="Siegbert Rudolph" userId="2af4d44886c067cc" providerId="LiveId" clId="{C7E5552F-3CAD-4FD6-9634-830CF447C432}"/>
    <pc:docChg chg="custSel addSld delSld modSld">
      <pc:chgData name="Siegbert Rudolph" userId="2af4d44886c067cc" providerId="LiveId" clId="{C7E5552F-3CAD-4FD6-9634-830CF447C432}" dt="2021-08-19T14:32:18.313" v="61" actId="478"/>
      <pc:docMkLst>
        <pc:docMk/>
      </pc:docMkLst>
      <pc:sldChg chg="modSp mod">
        <pc:chgData name="Siegbert Rudolph" userId="2af4d44886c067cc" providerId="LiveId" clId="{C7E5552F-3CAD-4FD6-9634-830CF447C432}" dt="2021-08-19T14:26:08.932" v="26" actId="20577"/>
        <pc:sldMkLst>
          <pc:docMk/>
          <pc:sldMk cId="0" sldId="696"/>
        </pc:sldMkLst>
        <pc:spChg chg="mod">
          <ac:chgData name="Siegbert Rudolph" userId="2af4d44886c067cc" providerId="LiveId" clId="{C7E5552F-3CAD-4FD6-9634-830CF447C432}" dt="2021-08-19T14:26:08.932" v="26" actId="20577"/>
          <ac:spMkLst>
            <pc:docMk/>
            <pc:sldMk cId="0" sldId="696"/>
            <ac:spMk id="2" creationId="{0F24340D-DF09-4204-BA92-0D6ACF337D26}"/>
          </ac:spMkLst>
        </pc:spChg>
      </pc:sldChg>
      <pc:sldChg chg="del">
        <pc:chgData name="Siegbert Rudolph" userId="2af4d44886c067cc" providerId="LiveId" clId="{C7E5552F-3CAD-4FD6-9634-830CF447C432}" dt="2021-08-19T14:31:39.351" v="27" actId="47"/>
        <pc:sldMkLst>
          <pc:docMk/>
          <pc:sldMk cId="3948280807" sldId="856"/>
        </pc:sldMkLst>
      </pc:sldChg>
      <pc:sldChg chg="delSp modSp mod delAnim">
        <pc:chgData name="Siegbert Rudolph" userId="2af4d44886c067cc" providerId="LiveId" clId="{C7E5552F-3CAD-4FD6-9634-830CF447C432}" dt="2021-08-19T14:32:18.313" v="61" actId="478"/>
        <pc:sldMkLst>
          <pc:docMk/>
          <pc:sldMk cId="1301332642" sldId="868"/>
        </pc:sldMkLst>
        <pc:spChg chg="del">
          <ac:chgData name="Siegbert Rudolph" userId="2af4d44886c067cc" providerId="LiveId" clId="{C7E5552F-3CAD-4FD6-9634-830CF447C432}" dt="2021-08-19T14:32:18.313" v="61" actId="478"/>
          <ac:spMkLst>
            <pc:docMk/>
            <pc:sldMk cId="1301332642" sldId="868"/>
            <ac:spMk id="14" creationId="{43D720E1-A487-4E25-9587-664F2DDBC789}"/>
          </ac:spMkLst>
        </pc:spChg>
        <pc:spChg chg="mod">
          <ac:chgData name="Siegbert Rudolph" userId="2af4d44886c067cc" providerId="LiveId" clId="{C7E5552F-3CAD-4FD6-9634-830CF447C432}" dt="2021-08-19T14:32:07.704" v="59" actId="20577"/>
          <ac:spMkLst>
            <pc:docMk/>
            <pc:sldMk cId="1301332642" sldId="868"/>
            <ac:spMk id="61" creationId="{58459579-6E3C-423E-B32D-7E794A47195E}"/>
          </ac:spMkLst>
        </pc:spChg>
        <pc:spChg chg="del">
          <ac:chgData name="Siegbert Rudolph" userId="2af4d44886c067cc" providerId="LiveId" clId="{C7E5552F-3CAD-4FD6-9634-830CF447C432}" dt="2021-08-19T14:32:18.313" v="61" actId="478"/>
          <ac:spMkLst>
            <pc:docMk/>
            <pc:sldMk cId="1301332642" sldId="868"/>
            <ac:spMk id="62" creationId="{53A94626-D1DB-41E6-94EC-BC3C83BF886E}"/>
          </ac:spMkLst>
        </pc:spChg>
        <pc:spChg chg="del">
          <ac:chgData name="Siegbert Rudolph" userId="2af4d44886c067cc" providerId="LiveId" clId="{C7E5552F-3CAD-4FD6-9634-830CF447C432}" dt="2021-08-19T14:32:18.313" v="61" actId="478"/>
          <ac:spMkLst>
            <pc:docMk/>
            <pc:sldMk cId="1301332642" sldId="868"/>
            <ac:spMk id="66" creationId="{BA314185-5BD4-47E0-99E9-079AB7A1C9F6}"/>
          </ac:spMkLst>
        </pc:spChg>
        <pc:spChg chg="del">
          <ac:chgData name="Siegbert Rudolph" userId="2af4d44886c067cc" providerId="LiveId" clId="{C7E5552F-3CAD-4FD6-9634-830CF447C432}" dt="2021-08-19T14:32:18.313" v="61" actId="478"/>
          <ac:spMkLst>
            <pc:docMk/>
            <pc:sldMk cId="1301332642" sldId="868"/>
            <ac:spMk id="67" creationId="{9B8EFA0D-E34C-4B1A-918B-7ADB2A143DF8}"/>
          </ac:spMkLst>
        </pc:spChg>
        <pc:spChg chg="del">
          <ac:chgData name="Siegbert Rudolph" userId="2af4d44886c067cc" providerId="LiveId" clId="{C7E5552F-3CAD-4FD6-9634-830CF447C432}" dt="2021-08-19T14:32:18.313" v="61" actId="478"/>
          <ac:spMkLst>
            <pc:docMk/>
            <pc:sldMk cId="1301332642" sldId="868"/>
            <ac:spMk id="68" creationId="{F96C69CB-F2C4-461A-AB89-B8845026F8F1}"/>
          </ac:spMkLst>
        </pc:spChg>
        <pc:spChg chg="del">
          <ac:chgData name="Siegbert Rudolph" userId="2af4d44886c067cc" providerId="LiveId" clId="{C7E5552F-3CAD-4FD6-9634-830CF447C432}" dt="2021-08-19T14:32:18.313" v="61" actId="478"/>
          <ac:spMkLst>
            <pc:docMk/>
            <pc:sldMk cId="1301332642" sldId="868"/>
            <ac:spMk id="70" creationId="{A7C09AC3-F08C-4814-8AB7-AF3EFA38FB49}"/>
          </ac:spMkLst>
        </pc:spChg>
        <pc:spChg chg="del">
          <ac:chgData name="Siegbert Rudolph" userId="2af4d44886c067cc" providerId="LiveId" clId="{C7E5552F-3CAD-4FD6-9634-830CF447C432}" dt="2021-08-19T14:32:18.313" v="61" actId="478"/>
          <ac:spMkLst>
            <pc:docMk/>
            <pc:sldMk cId="1301332642" sldId="868"/>
            <ac:spMk id="71" creationId="{907E96DF-63D9-4092-94EE-42BC7120C454}"/>
          </ac:spMkLst>
        </pc:spChg>
        <pc:spChg chg="del">
          <ac:chgData name="Siegbert Rudolph" userId="2af4d44886c067cc" providerId="LiveId" clId="{C7E5552F-3CAD-4FD6-9634-830CF447C432}" dt="2021-08-19T14:32:18.313" v="61" actId="478"/>
          <ac:spMkLst>
            <pc:docMk/>
            <pc:sldMk cId="1301332642" sldId="868"/>
            <ac:spMk id="72" creationId="{B3D6EC0C-38D7-4E2E-827E-8DF9A53865DF}"/>
          </ac:spMkLst>
        </pc:spChg>
        <pc:picChg chg="del">
          <ac:chgData name="Siegbert Rudolph" userId="2af4d44886c067cc" providerId="LiveId" clId="{C7E5552F-3CAD-4FD6-9634-830CF447C432}" dt="2021-08-19T14:32:18.313" v="61" actId="478"/>
          <ac:picMkLst>
            <pc:docMk/>
            <pc:sldMk cId="1301332642" sldId="868"/>
            <ac:picMk id="39" creationId="{592045E6-21FA-47A7-B043-3D7743B640A5}"/>
          </ac:picMkLst>
        </pc:picChg>
        <pc:picChg chg="del">
          <ac:chgData name="Siegbert Rudolph" userId="2af4d44886c067cc" providerId="LiveId" clId="{C7E5552F-3CAD-4FD6-9634-830CF447C432}" dt="2021-08-19T14:32:18.313" v="61" actId="478"/>
          <ac:picMkLst>
            <pc:docMk/>
            <pc:sldMk cId="1301332642" sldId="868"/>
            <ac:picMk id="60" creationId="{0757C44F-0FDE-40FB-95BE-CE2D50532A8F}"/>
          </ac:picMkLst>
        </pc:picChg>
      </pc:sldChg>
      <pc:sldChg chg="add">
        <pc:chgData name="Siegbert Rudolph" userId="2af4d44886c067cc" providerId="LiveId" clId="{C7E5552F-3CAD-4FD6-9634-830CF447C432}" dt="2021-08-19T14:32:12.609" v="60" actId="2890"/>
        <pc:sldMkLst>
          <pc:docMk/>
          <pc:sldMk cId="32272281" sldId="87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20887" cy="494266"/>
          </a:xfrm>
          <a:prstGeom prst="rect">
            <a:avLst/>
          </a:prstGeom>
        </p:spPr>
        <p:txBody>
          <a:bodyPr vert="horz" lIns="91522" tIns="45761" rIns="91522" bIns="45761" rtlCol="0"/>
          <a:lstStyle>
            <a:lvl1pPr algn="l" eaLnBrk="1" fontAlgn="auto" hangingPunct="1">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19620" y="0"/>
            <a:ext cx="2920887" cy="494266"/>
          </a:xfrm>
          <a:prstGeom prst="rect">
            <a:avLst/>
          </a:prstGeom>
        </p:spPr>
        <p:txBody>
          <a:bodyPr vert="horz" lIns="91522" tIns="45761" rIns="91522" bIns="45761" rtlCol="0"/>
          <a:lstStyle>
            <a:lvl1pPr algn="r" eaLnBrk="1" fontAlgn="auto" hangingPunct="1">
              <a:spcBef>
                <a:spcPts val="0"/>
              </a:spcBef>
              <a:spcAft>
                <a:spcPts val="0"/>
              </a:spcAft>
              <a:defRPr sz="1200">
                <a:latin typeface="+mn-lt"/>
                <a:cs typeface="+mn-cs"/>
              </a:defRPr>
            </a:lvl1pPr>
          </a:lstStyle>
          <a:p>
            <a:pPr>
              <a:defRPr/>
            </a:pPr>
            <a:fld id="{C4890388-E142-486A-9A35-B82F9143B759}" type="datetimeFigureOut">
              <a:rPr lang="de-DE"/>
              <a:pPr>
                <a:defRPr/>
              </a:pPr>
              <a:t>24.04.2024</a:t>
            </a:fld>
            <a:endParaRPr lang="de-DE"/>
          </a:p>
        </p:txBody>
      </p:sp>
      <p:sp>
        <p:nvSpPr>
          <p:cNvPr id="4" name="Folienbildplatzhalter 3"/>
          <p:cNvSpPr>
            <a:spLocks noGrp="1" noRot="1" noChangeAspect="1"/>
          </p:cNvSpPr>
          <p:nvPr>
            <p:ph type="sldImg" idx="2"/>
          </p:nvPr>
        </p:nvSpPr>
        <p:spPr>
          <a:xfrm>
            <a:off x="80963" y="741363"/>
            <a:ext cx="6580187" cy="3702050"/>
          </a:xfrm>
          <a:prstGeom prst="rect">
            <a:avLst/>
          </a:prstGeom>
          <a:noFill/>
          <a:ln w="12700">
            <a:solidFill>
              <a:prstClr val="black"/>
            </a:solidFill>
          </a:ln>
        </p:spPr>
        <p:txBody>
          <a:bodyPr vert="horz" lIns="91522" tIns="45761" rIns="91522" bIns="45761" rtlCol="0" anchor="ctr"/>
          <a:lstStyle/>
          <a:p>
            <a:pPr lvl="0"/>
            <a:endParaRPr lang="de-DE" noProof="0"/>
          </a:p>
        </p:txBody>
      </p:sp>
      <p:sp>
        <p:nvSpPr>
          <p:cNvPr id="6" name="Fußzeilenplatzhalter 5"/>
          <p:cNvSpPr>
            <a:spLocks noGrp="1"/>
          </p:cNvSpPr>
          <p:nvPr>
            <p:ph type="ftr" sz="quarter" idx="4"/>
          </p:nvPr>
        </p:nvSpPr>
        <p:spPr>
          <a:xfrm>
            <a:off x="0" y="9379994"/>
            <a:ext cx="2920887" cy="494266"/>
          </a:xfrm>
          <a:prstGeom prst="rect">
            <a:avLst/>
          </a:prstGeom>
        </p:spPr>
        <p:txBody>
          <a:bodyPr vert="horz" lIns="91522" tIns="45761" rIns="91522" bIns="45761" rtlCol="0" anchor="b"/>
          <a:lstStyle>
            <a:lvl1pPr algn="l" eaLnBrk="1" fontAlgn="auto" hangingPunct="1">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19620" y="9379994"/>
            <a:ext cx="2920887" cy="494266"/>
          </a:xfrm>
          <a:prstGeom prst="rect">
            <a:avLst/>
          </a:prstGeom>
        </p:spPr>
        <p:txBody>
          <a:bodyPr vert="horz" wrap="square" lIns="91522" tIns="45761" rIns="91522" bIns="45761" numCol="1" anchor="b" anchorCtr="0" compatLnSpc="1">
            <a:prstTxWarp prst="textNoShape">
              <a:avLst/>
            </a:prstTxWarp>
          </a:bodyPr>
          <a:lstStyle>
            <a:lvl1pPr algn="r" eaLnBrk="1" hangingPunct="1">
              <a:defRPr sz="1200">
                <a:cs typeface="Arial" pitchFamily="34" charset="0"/>
              </a:defRPr>
            </a:lvl1pPr>
          </a:lstStyle>
          <a:p>
            <a:pPr>
              <a:defRPr/>
            </a:pPr>
            <a:fld id="{0F261D31-D41E-4D5E-85A8-04A1FDF90B04}" type="slidenum">
              <a:rPr lang="de-DE"/>
              <a:pPr>
                <a:defRPr/>
              </a:pPr>
              <a:t>‹Nr.›</a:t>
            </a:fld>
            <a:endParaRPr lang="de-DE" dirty="0"/>
          </a:p>
        </p:txBody>
      </p:sp>
    </p:spTree>
    <p:extLst>
      <p:ext uri="{BB962C8B-B14F-4D97-AF65-F5344CB8AC3E}">
        <p14:creationId xmlns:p14="http://schemas.microsoft.com/office/powerpoint/2010/main" val="6312394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2</a:t>
            </a:fld>
            <a:endParaRPr lang="de-DE" dirty="0"/>
          </a:p>
        </p:txBody>
      </p:sp>
    </p:spTree>
    <p:extLst>
      <p:ext uri="{BB962C8B-B14F-4D97-AF65-F5344CB8AC3E}">
        <p14:creationId xmlns:p14="http://schemas.microsoft.com/office/powerpoint/2010/main" val="2213144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3</a:t>
            </a:fld>
            <a:endParaRPr lang="de-DE" dirty="0"/>
          </a:p>
        </p:txBody>
      </p:sp>
    </p:spTree>
    <p:extLst>
      <p:ext uri="{BB962C8B-B14F-4D97-AF65-F5344CB8AC3E}">
        <p14:creationId xmlns:p14="http://schemas.microsoft.com/office/powerpoint/2010/main" val="2940883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4</a:t>
            </a:fld>
            <a:endParaRPr lang="de-DE" dirty="0"/>
          </a:p>
        </p:txBody>
      </p:sp>
    </p:spTree>
    <p:extLst>
      <p:ext uri="{BB962C8B-B14F-4D97-AF65-F5344CB8AC3E}">
        <p14:creationId xmlns:p14="http://schemas.microsoft.com/office/powerpoint/2010/main" val="1554204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5</a:t>
            </a:fld>
            <a:endParaRPr lang="de-DE" dirty="0"/>
          </a:p>
        </p:txBody>
      </p:sp>
    </p:spTree>
    <p:extLst>
      <p:ext uri="{BB962C8B-B14F-4D97-AF65-F5344CB8AC3E}">
        <p14:creationId xmlns:p14="http://schemas.microsoft.com/office/powerpoint/2010/main" val="1430246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6</a:t>
            </a:fld>
            <a:endParaRPr lang="de-DE" dirty="0"/>
          </a:p>
        </p:txBody>
      </p:sp>
    </p:spTree>
    <p:extLst>
      <p:ext uri="{BB962C8B-B14F-4D97-AF65-F5344CB8AC3E}">
        <p14:creationId xmlns:p14="http://schemas.microsoft.com/office/powerpoint/2010/main" val="2211140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7</a:t>
            </a:fld>
            <a:endParaRPr lang="de-DE" dirty="0"/>
          </a:p>
        </p:txBody>
      </p:sp>
    </p:spTree>
    <p:extLst>
      <p:ext uri="{BB962C8B-B14F-4D97-AF65-F5344CB8AC3E}">
        <p14:creationId xmlns:p14="http://schemas.microsoft.com/office/powerpoint/2010/main" val="3679592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8</a:t>
            </a:fld>
            <a:endParaRPr lang="de-DE" dirty="0"/>
          </a:p>
        </p:txBody>
      </p:sp>
    </p:spTree>
    <p:extLst>
      <p:ext uri="{BB962C8B-B14F-4D97-AF65-F5344CB8AC3E}">
        <p14:creationId xmlns:p14="http://schemas.microsoft.com/office/powerpoint/2010/main" val="1008826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9</a:t>
            </a:fld>
            <a:endParaRPr lang="de-DE" dirty="0"/>
          </a:p>
        </p:txBody>
      </p:sp>
    </p:spTree>
    <p:extLst>
      <p:ext uri="{BB962C8B-B14F-4D97-AF65-F5344CB8AC3E}">
        <p14:creationId xmlns:p14="http://schemas.microsoft.com/office/powerpoint/2010/main" val="24823523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42BF58FD-A277-49CE-9644-D0623EA38BF7}"/>
              </a:ext>
            </a:extLst>
          </p:cNvPr>
          <p:cNvSpPr>
            <a:spLocks noGrp="1"/>
          </p:cNvSpPr>
          <p:nvPr>
            <p:ph type="ctrTitle" hasCustomPrompt="1"/>
          </p:nvPr>
        </p:nvSpPr>
        <p:spPr>
          <a:xfrm>
            <a:off x="3394364" y="834527"/>
            <a:ext cx="8797636" cy="518235"/>
          </a:xfrm>
          <a:prstGeom prst="rect">
            <a:avLst/>
          </a:prstGeom>
        </p:spPr>
        <p:txBody>
          <a:bodyPr anchor="b">
            <a:normAutofit/>
          </a:bodyPr>
          <a:lstStyle>
            <a:lvl1pPr algn="l">
              <a:defRPr sz="2800">
                <a:latin typeface="Trebuchet MS" panose="020B0603020202020204" pitchFamily="34" charset="0"/>
              </a:defRPr>
            </a:lvl1pPr>
          </a:lstStyle>
          <a:p>
            <a:r>
              <a:rPr lang="de-DE" dirty="0" err="1"/>
              <a:t>aaa</a:t>
            </a:r>
            <a:endParaRPr lang="de-DE" dirty="0"/>
          </a:p>
        </p:txBody>
      </p:sp>
      <p:sp>
        <p:nvSpPr>
          <p:cNvPr id="8" name="Untertitel 2">
            <a:extLst>
              <a:ext uri="{FF2B5EF4-FFF2-40B4-BE49-F238E27FC236}">
                <a16:creationId xmlns:a16="http://schemas.microsoft.com/office/drawing/2014/main" id="{3F8B6FB5-3BF6-484E-AAA5-C5C1FF7AF1D6}"/>
              </a:ext>
            </a:extLst>
          </p:cNvPr>
          <p:cNvSpPr>
            <a:spLocks noGrp="1"/>
          </p:cNvSpPr>
          <p:nvPr>
            <p:ph type="subTitle" idx="1" hasCustomPrompt="1"/>
          </p:nvPr>
        </p:nvSpPr>
        <p:spPr>
          <a:xfrm>
            <a:off x="3394364" y="1384568"/>
            <a:ext cx="8797636" cy="518235"/>
          </a:xfrm>
          <a:prstGeom prst="rect">
            <a:avLst/>
          </a:prstGeom>
        </p:spPr>
        <p:txBody>
          <a:bodyPr>
            <a:normAutofit/>
          </a:bodyPr>
          <a:lstStyle>
            <a:lvl1pPr marL="0" indent="0" algn="l">
              <a:buNone/>
              <a:defRPr sz="2800" b="1">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aaa</a:t>
            </a:r>
            <a:endParaRPr lang="de-DE" dirty="0"/>
          </a:p>
        </p:txBody>
      </p:sp>
      <p:pic>
        <p:nvPicPr>
          <p:cNvPr id="9" name="shpLesekochValidCheck" descr="lesekoch_logo_mit_Hintergrund-1.jpg">
            <a:extLst>
              <a:ext uri="{FF2B5EF4-FFF2-40B4-BE49-F238E27FC236}">
                <a16:creationId xmlns:a16="http://schemas.microsoft.com/office/drawing/2014/main" id="{8C5946BD-336B-407C-AA18-9ADEA1C91AC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0109" y="139285"/>
            <a:ext cx="1017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4">
            <a:extLst>
              <a:ext uri="{FF2B5EF4-FFF2-40B4-BE49-F238E27FC236}">
                <a16:creationId xmlns:a16="http://schemas.microsoft.com/office/drawing/2014/main" id="{FF2E2F63-E9BC-4B78-A36D-3A32295EE3BC}"/>
              </a:ext>
            </a:extLst>
          </p:cNvPr>
          <p:cNvSpPr txBox="1">
            <a:spLocks noChangeArrowheads="1"/>
          </p:cNvSpPr>
          <p:nvPr userDrawn="1"/>
        </p:nvSpPr>
        <p:spPr bwMode="auto">
          <a:xfrm>
            <a:off x="675839" y="834527"/>
            <a:ext cx="2523447" cy="2046714"/>
          </a:xfrm>
          <a:prstGeom prst="rect">
            <a:avLst/>
          </a:prstGeom>
          <a:noFill/>
          <a:ln w="9525">
            <a:noFill/>
            <a:miter lim="800000"/>
            <a:headEnd/>
            <a:tailEnd/>
          </a:ln>
        </p:spPr>
        <p:txBody>
          <a:bodyPr wrap="none">
            <a:spAutoFit/>
          </a:bodyPr>
          <a:lstStyle/>
          <a:p>
            <a:pPr algn="r">
              <a:spcAft>
                <a:spcPts val="600"/>
              </a:spcAft>
            </a:pPr>
            <a:r>
              <a:rPr lang="de-DE" sz="2800" b="1" dirty="0">
                <a:solidFill>
                  <a:prstClr val="black"/>
                </a:solidFill>
                <a:latin typeface="Trebuchet MS" pitchFamily="34" charset="0"/>
              </a:rPr>
              <a:t>Übungsart:</a:t>
            </a:r>
          </a:p>
          <a:p>
            <a:pPr algn="r">
              <a:spcAft>
                <a:spcPts val="600"/>
              </a:spcAft>
            </a:pPr>
            <a:r>
              <a:rPr lang="de-DE" sz="2800" b="1" dirty="0">
                <a:solidFill>
                  <a:prstClr val="black"/>
                </a:solidFill>
                <a:latin typeface="Trebuchet MS" pitchFamily="34" charset="0"/>
              </a:rPr>
              <a:t>Titel:</a:t>
            </a:r>
          </a:p>
          <a:p>
            <a:pPr algn="r">
              <a:spcAft>
                <a:spcPts val="600"/>
              </a:spcAft>
            </a:pPr>
            <a:r>
              <a:rPr lang="de-DE" sz="2800" b="1" dirty="0">
                <a:solidFill>
                  <a:prstClr val="black"/>
                </a:solidFill>
                <a:latin typeface="Trebuchet MS" pitchFamily="34" charset="0"/>
              </a:rPr>
              <a:t>Textquelle:</a:t>
            </a:r>
          </a:p>
          <a:p>
            <a:pPr algn="r">
              <a:spcAft>
                <a:spcPts val="600"/>
              </a:spcAft>
            </a:pPr>
            <a:r>
              <a:rPr lang="de-DE" sz="2800" b="1" dirty="0">
                <a:solidFill>
                  <a:prstClr val="black"/>
                </a:solidFill>
                <a:latin typeface="Trebuchet MS" pitchFamily="34" charset="0"/>
              </a:rPr>
              <a:t>Leseübungen:</a:t>
            </a:r>
          </a:p>
        </p:txBody>
      </p:sp>
      <p:sp>
        <p:nvSpPr>
          <p:cNvPr id="11" name="Rechteck 10">
            <a:extLst>
              <a:ext uri="{FF2B5EF4-FFF2-40B4-BE49-F238E27FC236}">
                <a16:creationId xmlns:a16="http://schemas.microsoft.com/office/drawing/2014/main" id="{BB395AB5-04F3-47AA-A447-FB431B499A72}"/>
              </a:ext>
            </a:extLst>
          </p:cNvPr>
          <p:cNvSpPr/>
          <p:nvPr userDrawn="1"/>
        </p:nvSpPr>
        <p:spPr>
          <a:xfrm>
            <a:off x="3394364" y="4953127"/>
            <a:ext cx="3789555"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FF0000"/>
                </a:solidFill>
                <a:effectLst/>
                <a:uLnTx/>
                <a:uFillTx/>
                <a:latin typeface="Trebuchet MS" pitchFamily="34" charset="0"/>
                <a:ea typeface="+mn-ea"/>
                <a:cs typeface="Arial" charset="0"/>
              </a:rPr>
              <a:t>Bedienung: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Makros freischalten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Präsentationsmodus starten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Mit einem Klick geht es weiter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Beenden: </a:t>
            </a:r>
            <a:r>
              <a:rPr kumimoji="0" lang="de-DE" sz="1800" b="0" i="0" u="none" strike="noStrike" kern="0" cap="none" spc="0" normalizeH="0" baseline="0" noProof="0" dirty="0" err="1">
                <a:ln>
                  <a:noFill/>
                </a:ln>
                <a:solidFill>
                  <a:srgbClr val="1F497D">
                    <a:lumMod val="60000"/>
                    <a:lumOff val="40000"/>
                  </a:srgbClr>
                </a:solidFill>
                <a:effectLst/>
                <a:uLnTx/>
                <a:uFillTx/>
                <a:latin typeface="Trebuchet MS" pitchFamily="34" charset="0"/>
                <a:ea typeface="+mn-ea"/>
                <a:cs typeface="Arial" charset="0"/>
              </a:rPr>
              <a:t>Escape</a:t>
            </a: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-Taste drücken</a:t>
            </a:r>
          </a:p>
        </p:txBody>
      </p:sp>
      <p:sp>
        <p:nvSpPr>
          <p:cNvPr id="12" name="Rechteck 11">
            <a:hlinkClick r:id="" action="ppaction://hlinkshowjump?jump=nextslide"/>
            <a:extLst>
              <a:ext uri="{FF2B5EF4-FFF2-40B4-BE49-F238E27FC236}">
                <a16:creationId xmlns:a16="http://schemas.microsoft.com/office/drawing/2014/main" id="{C54CC55C-834A-4640-900E-FFADA277061C}"/>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sp>
        <p:nvSpPr>
          <p:cNvPr id="13" name="Titel 1">
            <a:extLst>
              <a:ext uri="{FF2B5EF4-FFF2-40B4-BE49-F238E27FC236}">
                <a16:creationId xmlns:a16="http://schemas.microsoft.com/office/drawing/2014/main" id="{D7847BEE-06B1-42EE-9A66-DFFAA9478763}"/>
              </a:ext>
            </a:extLst>
          </p:cNvPr>
          <p:cNvSpPr txBox="1">
            <a:spLocks/>
          </p:cNvSpPr>
          <p:nvPr userDrawn="1"/>
        </p:nvSpPr>
        <p:spPr>
          <a:xfrm>
            <a:off x="3394364" y="1871677"/>
            <a:ext cx="8797636" cy="5182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800" kern="1200">
                <a:solidFill>
                  <a:schemeClr val="tx1"/>
                </a:solidFill>
                <a:latin typeface="Trebuchet MS" panose="020B0603020202020204" pitchFamily="34" charset="0"/>
                <a:ea typeface="+mj-ea"/>
                <a:cs typeface="+mj-cs"/>
              </a:defRPr>
            </a:lvl1pPr>
          </a:lstStyle>
          <a:p>
            <a:r>
              <a:rPr lang="de-DE" dirty="0"/>
              <a:t>Siegbert Rudolph</a:t>
            </a:r>
          </a:p>
        </p:txBody>
      </p:sp>
      <p:sp>
        <p:nvSpPr>
          <p:cNvPr id="14" name="Untertitel 2">
            <a:extLst>
              <a:ext uri="{FF2B5EF4-FFF2-40B4-BE49-F238E27FC236}">
                <a16:creationId xmlns:a16="http://schemas.microsoft.com/office/drawing/2014/main" id="{F86E910D-8A66-4634-8E99-06C1371A71DD}"/>
              </a:ext>
            </a:extLst>
          </p:cNvPr>
          <p:cNvSpPr txBox="1">
            <a:spLocks/>
          </p:cNvSpPr>
          <p:nvPr userDrawn="1"/>
        </p:nvSpPr>
        <p:spPr>
          <a:xfrm>
            <a:off x="3394364" y="2421718"/>
            <a:ext cx="8797636" cy="51823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DE" dirty="0">
                <a:latin typeface="Trebuchet MS" panose="020B0603020202020204" pitchFamily="34" charset="0"/>
              </a:rPr>
              <a:t>Siegbert Rudolph</a:t>
            </a:r>
          </a:p>
        </p:txBody>
      </p:sp>
      <p:pic>
        <p:nvPicPr>
          <p:cNvPr id="16" name="Grafik 15">
            <a:extLst>
              <a:ext uri="{FF2B5EF4-FFF2-40B4-BE49-F238E27FC236}">
                <a16:creationId xmlns:a16="http://schemas.microsoft.com/office/drawing/2014/main" id="{89A57D90-1AEE-4C85-904D-33C91FBD0E81}"/>
              </a:ext>
            </a:extLst>
          </p:cNvPr>
          <p:cNvPicPr>
            <a:picLocks noChangeAspect="1"/>
          </p:cNvPicPr>
          <p:nvPr userDrawn="1"/>
        </p:nvPicPr>
        <p:blipFill>
          <a:blip r:embed="rId3"/>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2858582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806B1CA1-9E51-480A-A07A-0E7D8584C895}"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B5E18A62-6F58-4796-844A-1DE78E7B08B1}" type="slidenum">
              <a:rPr lang="de-DE"/>
              <a:pPr>
                <a:defRPr/>
              </a:pPr>
              <a:t>‹Nr.›</a:t>
            </a:fld>
            <a:endParaRPr lang="de-DE" dirty="0"/>
          </a:p>
        </p:txBody>
      </p:sp>
    </p:spTree>
    <p:extLst>
      <p:ext uri="{BB962C8B-B14F-4D97-AF65-F5344CB8AC3E}">
        <p14:creationId xmlns:p14="http://schemas.microsoft.com/office/powerpoint/2010/main" val="987892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DCE5D90-020C-4691-B4AA-2B2F98DF81A4}"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5F58E6B-F8B9-4C44-9A54-2ABEFBCAF653}" type="slidenum">
              <a:rPr lang="de-DE"/>
              <a:pPr>
                <a:defRPr/>
              </a:pPr>
              <a:t>‹Nr.›</a:t>
            </a:fld>
            <a:endParaRPr lang="de-DE" dirty="0"/>
          </a:p>
        </p:txBody>
      </p:sp>
    </p:spTree>
    <p:extLst>
      <p:ext uri="{BB962C8B-B14F-4D97-AF65-F5344CB8AC3E}">
        <p14:creationId xmlns:p14="http://schemas.microsoft.com/office/powerpoint/2010/main" val="217472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4C8AB3F1-6151-49F2-930C-B8E038924B4C}"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D4ADD19-B194-4F04-82D6-0605551CC20E}" type="slidenum">
              <a:rPr lang="de-DE"/>
              <a:pPr>
                <a:defRPr/>
              </a:pPr>
              <a:t>‹Nr.›</a:t>
            </a:fld>
            <a:endParaRPr lang="de-DE" dirty="0"/>
          </a:p>
        </p:txBody>
      </p:sp>
    </p:spTree>
    <p:extLst>
      <p:ext uri="{BB962C8B-B14F-4D97-AF65-F5344CB8AC3E}">
        <p14:creationId xmlns:p14="http://schemas.microsoft.com/office/powerpoint/2010/main" val="1285247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A37E42D4-3034-4FE5-80B3-5473AF5D48F7}"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2E31098-89E9-4B77-B0EA-A04DD1C1697C}" type="slidenum">
              <a:rPr lang="de-DE"/>
              <a:pPr>
                <a:defRPr/>
              </a:pPr>
              <a:t>‹Nr.›</a:t>
            </a:fld>
            <a:endParaRPr lang="de-DE" dirty="0"/>
          </a:p>
        </p:txBody>
      </p:sp>
    </p:spTree>
    <p:extLst>
      <p:ext uri="{BB962C8B-B14F-4D97-AF65-F5344CB8AC3E}">
        <p14:creationId xmlns:p14="http://schemas.microsoft.com/office/powerpoint/2010/main" val="3276979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B4B5C7B1-5D8D-4B98-90C5-090B1BB35B98}"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0E98A2F-A915-47DD-935F-2D0977E48139}" type="slidenum">
              <a:rPr lang="de-DE"/>
              <a:pPr>
                <a:defRPr/>
              </a:pPr>
              <a:t>‹Nr.›</a:t>
            </a:fld>
            <a:endParaRPr lang="de-DE" dirty="0"/>
          </a:p>
        </p:txBody>
      </p:sp>
    </p:spTree>
    <p:extLst>
      <p:ext uri="{BB962C8B-B14F-4D97-AF65-F5344CB8AC3E}">
        <p14:creationId xmlns:p14="http://schemas.microsoft.com/office/powerpoint/2010/main" val="2414181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0383C879-DCE9-4DA1-888C-FED4E28B7398}"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374498E-F697-46D5-A634-5D669FDFCB90}" type="slidenum">
              <a:rPr lang="de-DE"/>
              <a:pPr>
                <a:defRPr/>
              </a:pPr>
              <a:t>‹Nr.›</a:t>
            </a:fld>
            <a:endParaRPr lang="de-DE" dirty="0"/>
          </a:p>
        </p:txBody>
      </p:sp>
    </p:spTree>
    <p:extLst>
      <p:ext uri="{BB962C8B-B14F-4D97-AF65-F5344CB8AC3E}">
        <p14:creationId xmlns:p14="http://schemas.microsoft.com/office/powerpoint/2010/main" val="3907161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58CD9BF0-2A07-4E25-BC99-9A6D1FEBCA4B}"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1D29461-5362-4DE6-86B4-14C181C0718A}" type="slidenum">
              <a:rPr lang="de-DE"/>
              <a:pPr>
                <a:defRPr/>
              </a:pPr>
              <a:t>‹Nr.›</a:t>
            </a:fld>
            <a:endParaRPr lang="de-DE" dirty="0"/>
          </a:p>
        </p:txBody>
      </p:sp>
    </p:spTree>
    <p:extLst>
      <p:ext uri="{BB962C8B-B14F-4D97-AF65-F5344CB8AC3E}">
        <p14:creationId xmlns:p14="http://schemas.microsoft.com/office/powerpoint/2010/main" val="276365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19CE0F1-DA2B-4525-BBBF-E45DB459B25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4E45B7A-6455-4EA0-BFE3-AB17A7D6363B}" type="slidenum">
              <a:rPr lang="de-DE"/>
              <a:pPr>
                <a:defRPr/>
              </a:pPr>
              <a:t>‹Nr.›</a:t>
            </a:fld>
            <a:endParaRPr lang="de-DE" dirty="0"/>
          </a:p>
        </p:txBody>
      </p:sp>
    </p:spTree>
    <p:extLst>
      <p:ext uri="{BB962C8B-B14F-4D97-AF65-F5344CB8AC3E}">
        <p14:creationId xmlns:p14="http://schemas.microsoft.com/office/powerpoint/2010/main" val="3568674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99BDDC7D-8035-48FE-ACC9-596FE5DDFBFF}"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88E0C238-4593-438D-A7A1-949D7A05CA32}" type="slidenum">
              <a:rPr lang="de-DE"/>
              <a:pPr>
                <a:defRPr/>
              </a:pPr>
              <a:t>‹Nr.›</a:t>
            </a:fld>
            <a:endParaRPr lang="de-DE" dirty="0"/>
          </a:p>
        </p:txBody>
      </p:sp>
    </p:spTree>
    <p:extLst>
      <p:ext uri="{BB962C8B-B14F-4D97-AF65-F5344CB8AC3E}">
        <p14:creationId xmlns:p14="http://schemas.microsoft.com/office/powerpoint/2010/main" val="1235229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D15220DE-EED3-44F7-B1BF-2301256A44C7}"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13F9593-0ADA-4B15-B31C-4160C9F679BA}" type="slidenum">
              <a:rPr lang="de-DE"/>
              <a:pPr>
                <a:defRPr/>
              </a:pPr>
              <a:t>‹Nr.›</a:t>
            </a:fld>
            <a:endParaRPr lang="de-DE" dirty="0"/>
          </a:p>
        </p:txBody>
      </p:sp>
    </p:spTree>
    <p:extLst>
      <p:ext uri="{BB962C8B-B14F-4D97-AF65-F5344CB8AC3E}">
        <p14:creationId xmlns:p14="http://schemas.microsoft.com/office/powerpoint/2010/main" val="231427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A2C0F574-B905-4917-B9E9-2241E24B676C}"/>
              </a:ext>
            </a:extLst>
          </p:cNvPr>
          <p:cNvSpPr>
            <a:spLocks noGrp="1"/>
          </p:cNvSpPr>
          <p:nvPr>
            <p:ph type="title" hasCustomPrompt="1"/>
          </p:nvPr>
        </p:nvSpPr>
        <p:spPr>
          <a:xfrm>
            <a:off x="260109" y="85228"/>
            <a:ext cx="10515600" cy="434312"/>
          </a:xfrm>
          <a:prstGeom prst="rect">
            <a:avLst/>
          </a:prstGeom>
        </p:spPr>
        <p:txBody>
          <a:bodyPr>
            <a:noAutofit/>
          </a:bodyPr>
          <a:lstStyle>
            <a:lvl1pPr algn="l" defTabSz="914400" rtl="0" eaLnBrk="1" latinLnBrk="0" hangingPunct="1">
              <a:lnSpc>
                <a:spcPct val="90000"/>
              </a:lnSpc>
              <a:spcBef>
                <a:spcPct val="0"/>
              </a:spcBef>
              <a:buNone/>
              <a:defRPr lang="de-DE" sz="2800" kern="1200" dirty="0">
                <a:solidFill>
                  <a:schemeClr val="tx1"/>
                </a:solidFill>
                <a:latin typeface="Trebuchet MS" panose="020B0603020202020204" pitchFamily="34" charset="0"/>
                <a:ea typeface="+mj-ea"/>
                <a:cs typeface="+mj-cs"/>
              </a:defRPr>
            </a:lvl1pPr>
          </a:lstStyle>
          <a:p>
            <a:r>
              <a:rPr lang="de-DE" dirty="0" err="1"/>
              <a:t>aaa</a:t>
            </a:r>
            <a:br>
              <a:rPr lang="de-DE" dirty="0"/>
            </a:br>
            <a:r>
              <a:rPr lang="de-DE" dirty="0" err="1"/>
              <a:t>bbb</a:t>
            </a:r>
            <a:endParaRPr lang="de-DE" dirty="0"/>
          </a:p>
        </p:txBody>
      </p:sp>
      <p:sp>
        <p:nvSpPr>
          <p:cNvPr id="8" name="Foliennummernplatzhalter 5">
            <a:extLst>
              <a:ext uri="{FF2B5EF4-FFF2-40B4-BE49-F238E27FC236}">
                <a16:creationId xmlns:a16="http://schemas.microsoft.com/office/drawing/2014/main" id="{91056877-43A1-41DC-8ADE-A8A2FE0CDF56}"/>
              </a:ext>
            </a:extLst>
          </p:cNvPr>
          <p:cNvSpPr>
            <a:spLocks noGrp="1"/>
          </p:cNvSpPr>
          <p:nvPr>
            <p:ph type="sldNum" sz="quarter" idx="12"/>
          </p:nvPr>
        </p:nvSpPr>
        <p:spPr>
          <a:xfrm>
            <a:off x="9188691" y="92733"/>
            <a:ext cx="2743200" cy="365125"/>
          </a:xfrm>
          <a:prstGeom prst="rect">
            <a:avLst/>
          </a:prstGeom>
        </p:spPr>
        <p:txBody>
          <a:bodyPr/>
          <a:lstStyle>
            <a:lvl1pPr algn="r">
              <a:defRPr>
                <a:latin typeface="Trebuchet MS" panose="020B0603020202020204" pitchFamily="34" charset="0"/>
              </a:defRPr>
            </a:lvl1pPr>
          </a:lstStyle>
          <a:p>
            <a:fld id="{C9CD412D-C60F-4771-A1CB-FFD7B5773953}" type="slidenum">
              <a:rPr lang="de-DE" smtClean="0"/>
              <a:pPr/>
              <a:t>‹Nr.›</a:t>
            </a:fld>
            <a:endParaRPr lang="de-DE" dirty="0"/>
          </a:p>
        </p:txBody>
      </p:sp>
      <p:cxnSp>
        <p:nvCxnSpPr>
          <p:cNvPr id="9" name="Gerader Verbinder 8">
            <a:extLst>
              <a:ext uri="{FF2B5EF4-FFF2-40B4-BE49-F238E27FC236}">
                <a16:creationId xmlns:a16="http://schemas.microsoft.com/office/drawing/2014/main" id="{51E32DFC-7741-47FB-A0F2-89ED6A43B5F3}"/>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hteck 9">
            <a:hlinkClick r:id="" action="ppaction://hlinkshowjump?jump=previousslide"/>
            <a:extLst>
              <a:ext uri="{FF2B5EF4-FFF2-40B4-BE49-F238E27FC236}">
                <a16:creationId xmlns:a16="http://schemas.microsoft.com/office/drawing/2014/main" id="{AF2356A9-2F9A-4C87-9663-DCCDE279252E}"/>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Vorherige  Seite</a:t>
            </a:r>
          </a:p>
        </p:txBody>
      </p:sp>
      <p:sp>
        <p:nvSpPr>
          <p:cNvPr id="11" name="Rechteck 10">
            <a:hlinkClick r:id="" action="ppaction://hlinkshowjump?jump=nextslide"/>
            <a:extLst>
              <a:ext uri="{FF2B5EF4-FFF2-40B4-BE49-F238E27FC236}">
                <a16:creationId xmlns:a16="http://schemas.microsoft.com/office/drawing/2014/main" id="{E11E66F3-E321-441D-AA1A-592D8D578A3E}"/>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pic>
        <p:nvPicPr>
          <p:cNvPr id="12" name="Grafik 11">
            <a:extLst>
              <a:ext uri="{FF2B5EF4-FFF2-40B4-BE49-F238E27FC236}">
                <a16:creationId xmlns:a16="http://schemas.microsoft.com/office/drawing/2014/main" id="{BFEE64A4-5636-44BD-A158-E20B6ACBA0E2}"/>
              </a:ext>
            </a:extLst>
          </p:cNvPr>
          <p:cNvPicPr>
            <a:picLocks noChangeAspect="1"/>
          </p:cNvPicPr>
          <p:nvPr userDrawn="1"/>
        </p:nvPicPr>
        <p:blipFill>
          <a:blip r:embed="rId2"/>
          <a:stretch>
            <a:fillRect/>
          </a:stretch>
        </p:blipFill>
        <p:spPr>
          <a:xfrm>
            <a:off x="249086" y="6365190"/>
            <a:ext cx="2847079" cy="536494"/>
          </a:xfrm>
          <a:prstGeom prst="rect">
            <a:avLst/>
          </a:prstGeom>
        </p:spPr>
      </p:pic>
      <p:sp>
        <p:nvSpPr>
          <p:cNvPr id="13" name="Textfeld 7">
            <a:extLst>
              <a:ext uri="{FF2B5EF4-FFF2-40B4-BE49-F238E27FC236}">
                <a16:creationId xmlns:a16="http://schemas.microsoft.com/office/drawing/2014/main" id="{7163376D-EC0D-4315-A2F0-425215FE8372}"/>
              </a:ext>
            </a:extLst>
          </p:cNvPr>
          <p:cNvSpPr txBox="1">
            <a:spLocks noChangeArrowheads="1"/>
          </p:cNvSpPr>
          <p:nvPr userDrawn="1"/>
        </p:nvSpPr>
        <p:spPr bwMode="auto">
          <a:xfrm>
            <a:off x="10632504" y="540802"/>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Tree>
    <p:extLst>
      <p:ext uri="{BB962C8B-B14F-4D97-AF65-F5344CB8AC3E}">
        <p14:creationId xmlns:p14="http://schemas.microsoft.com/office/powerpoint/2010/main" val="4063893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13C1BFA1-5F37-478E-B8F9-1A44198778EA}"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5F4A5CC5-8774-4A5A-8686-958EA7333D0A}" type="slidenum">
              <a:rPr lang="de-DE"/>
              <a:pPr>
                <a:defRPr/>
              </a:pPr>
              <a:t>‹Nr.›</a:t>
            </a:fld>
            <a:endParaRPr lang="de-DE" dirty="0"/>
          </a:p>
        </p:txBody>
      </p:sp>
    </p:spTree>
    <p:extLst>
      <p:ext uri="{BB962C8B-B14F-4D97-AF65-F5344CB8AC3E}">
        <p14:creationId xmlns:p14="http://schemas.microsoft.com/office/powerpoint/2010/main" val="2178577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4540B614-8E5C-4F77-BC15-F48B870A82CF}"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3143A889-7975-4D34-A6C1-BDF28DA09C94}" type="slidenum">
              <a:rPr lang="de-DE"/>
              <a:pPr>
                <a:defRPr/>
              </a:pPr>
              <a:t>‹Nr.›</a:t>
            </a:fld>
            <a:endParaRPr lang="de-DE" dirty="0"/>
          </a:p>
        </p:txBody>
      </p:sp>
    </p:spTree>
    <p:extLst>
      <p:ext uri="{BB962C8B-B14F-4D97-AF65-F5344CB8AC3E}">
        <p14:creationId xmlns:p14="http://schemas.microsoft.com/office/powerpoint/2010/main" val="3423250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D0C322E4-1D8B-4885-8EAA-2E1E9D7D833C}"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3BFC710F-E9F2-4BA2-9316-CC915B1162EE}" type="slidenum">
              <a:rPr lang="de-DE"/>
              <a:pPr>
                <a:defRPr/>
              </a:pPr>
              <a:t>‹Nr.›</a:t>
            </a:fld>
            <a:endParaRPr lang="de-DE" dirty="0"/>
          </a:p>
        </p:txBody>
      </p:sp>
    </p:spTree>
    <p:extLst>
      <p:ext uri="{BB962C8B-B14F-4D97-AF65-F5344CB8AC3E}">
        <p14:creationId xmlns:p14="http://schemas.microsoft.com/office/powerpoint/2010/main" val="7784086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5900FDC2-F274-4CF1-B0C5-84AFE6028350}"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BB48505-4B2D-4178-B894-17A1B3FA0E52}" type="slidenum">
              <a:rPr lang="de-DE"/>
              <a:pPr>
                <a:defRPr/>
              </a:pPr>
              <a:t>‹Nr.›</a:t>
            </a:fld>
            <a:endParaRPr lang="de-DE" dirty="0"/>
          </a:p>
        </p:txBody>
      </p:sp>
    </p:spTree>
    <p:extLst>
      <p:ext uri="{BB962C8B-B14F-4D97-AF65-F5344CB8AC3E}">
        <p14:creationId xmlns:p14="http://schemas.microsoft.com/office/powerpoint/2010/main" val="1565371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675C483-569A-477A-8E1C-E0BF9864C651}"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31A441C-38D3-448A-8CF9-AC5A0796F393}" type="slidenum">
              <a:rPr lang="de-DE"/>
              <a:pPr>
                <a:defRPr/>
              </a:pPr>
              <a:t>‹Nr.›</a:t>
            </a:fld>
            <a:endParaRPr lang="de-DE" dirty="0"/>
          </a:p>
        </p:txBody>
      </p:sp>
    </p:spTree>
    <p:extLst>
      <p:ext uri="{BB962C8B-B14F-4D97-AF65-F5344CB8AC3E}">
        <p14:creationId xmlns:p14="http://schemas.microsoft.com/office/powerpoint/2010/main" val="3789128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36DCF26-836A-4976-A17C-EEE5B272D79A}"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81781BA-EC12-459D-B450-9A9237DFC3A3}" type="slidenum">
              <a:rPr lang="de-DE"/>
              <a:pPr>
                <a:defRPr/>
              </a:pPr>
              <a:t>‹Nr.›</a:t>
            </a:fld>
            <a:endParaRPr lang="de-DE" dirty="0"/>
          </a:p>
        </p:txBody>
      </p:sp>
    </p:spTree>
    <p:extLst>
      <p:ext uri="{BB962C8B-B14F-4D97-AF65-F5344CB8AC3E}">
        <p14:creationId xmlns:p14="http://schemas.microsoft.com/office/powerpoint/2010/main" val="3173864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F1553F8-7055-45F5-B276-B318B72EE1D5}"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EBBCE3-A541-428A-BE62-B9EB655C70FD}" type="slidenum">
              <a:rPr lang="de-DE"/>
              <a:pPr>
                <a:defRPr/>
              </a:pPr>
              <a:t>‹Nr.›</a:t>
            </a:fld>
            <a:endParaRPr lang="de-DE" dirty="0"/>
          </a:p>
        </p:txBody>
      </p:sp>
    </p:spTree>
    <p:extLst>
      <p:ext uri="{BB962C8B-B14F-4D97-AF65-F5344CB8AC3E}">
        <p14:creationId xmlns:p14="http://schemas.microsoft.com/office/powerpoint/2010/main" val="25640399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20B60B53-AD61-40DB-92B9-80997BD69F3B}"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776890-D58D-4D77-ABDC-0CAF59B57598}" type="slidenum">
              <a:rPr lang="de-DE"/>
              <a:pPr>
                <a:defRPr/>
              </a:pPr>
              <a:t>‹Nr.›</a:t>
            </a:fld>
            <a:endParaRPr lang="de-DE" dirty="0"/>
          </a:p>
        </p:txBody>
      </p:sp>
    </p:spTree>
    <p:extLst>
      <p:ext uri="{BB962C8B-B14F-4D97-AF65-F5344CB8AC3E}">
        <p14:creationId xmlns:p14="http://schemas.microsoft.com/office/powerpoint/2010/main" val="7299827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871A4BB6-0A96-4679-87E7-7A40DB629942}"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15191B-E4FE-48D8-A236-4DCEFAD19D15}" type="slidenum">
              <a:rPr lang="de-DE"/>
              <a:pPr>
                <a:defRPr/>
              </a:pPr>
              <a:t>‹Nr.›</a:t>
            </a:fld>
            <a:endParaRPr lang="de-DE" dirty="0"/>
          </a:p>
        </p:txBody>
      </p:sp>
    </p:spTree>
    <p:extLst>
      <p:ext uri="{BB962C8B-B14F-4D97-AF65-F5344CB8AC3E}">
        <p14:creationId xmlns:p14="http://schemas.microsoft.com/office/powerpoint/2010/main" val="20587706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69C1E920-9389-4CD6-9DC6-6666ACEA92FF}"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4208FD-A59C-44B2-B893-4D8B97E1B4A0}" type="slidenum">
              <a:rPr lang="de-DE"/>
              <a:pPr>
                <a:defRPr/>
              </a:pPr>
              <a:t>‹Nr.›</a:t>
            </a:fld>
            <a:endParaRPr lang="de-DE" dirty="0"/>
          </a:p>
        </p:txBody>
      </p:sp>
    </p:spTree>
    <p:extLst>
      <p:ext uri="{BB962C8B-B14F-4D97-AF65-F5344CB8AC3E}">
        <p14:creationId xmlns:p14="http://schemas.microsoft.com/office/powerpoint/2010/main" val="58334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35C59-9215-41C0-A27C-6CFB826CB328}"/>
              </a:ext>
            </a:extLst>
          </p:cNvPr>
          <p:cNvSpPr>
            <a:spLocks noGrp="1"/>
          </p:cNvSpPr>
          <p:nvPr>
            <p:ph type="title" hasCustomPrompt="1"/>
          </p:nvPr>
        </p:nvSpPr>
        <p:spPr>
          <a:xfrm>
            <a:off x="1085057" y="4869160"/>
            <a:ext cx="10515600" cy="1338262"/>
          </a:xfrm>
          <a:prstGeom prst="rect">
            <a:avLst/>
          </a:prstGeom>
        </p:spPr>
        <p:txBody>
          <a:bodyPr anchor="b">
            <a:normAutofit/>
          </a:bodyPr>
          <a:lstStyle>
            <a:lvl1pPr algn="ctr">
              <a:defRPr sz="4400" b="1">
                <a:solidFill>
                  <a:schemeClr val="accent1"/>
                </a:solidFill>
                <a:latin typeface="Trebuchet MS" panose="020B0603020202020204" pitchFamily="34" charset="0"/>
              </a:defRPr>
            </a:lvl1pPr>
          </a:lstStyle>
          <a:p>
            <a:br>
              <a:rPr lang="de-DE" dirty="0"/>
            </a:br>
            <a:br>
              <a:rPr lang="de-DE" dirty="0"/>
            </a:br>
            <a:r>
              <a:rPr lang="de-DE" dirty="0"/>
              <a:t>Hurra, wieder ein Stück weiter!</a:t>
            </a:r>
            <a:br>
              <a:rPr lang="de-DE" dirty="0"/>
            </a:br>
            <a:br>
              <a:rPr lang="de-DE" dirty="0"/>
            </a:br>
            <a:endParaRPr lang="de-DE" dirty="0"/>
          </a:p>
        </p:txBody>
      </p:sp>
      <p:cxnSp>
        <p:nvCxnSpPr>
          <p:cNvPr id="8" name="Gerader Verbinder 7">
            <a:extLst>
              <a:ext uri="{FF2B5EF4-FFF2-40B4-BE49-F238E27FC236}">
                <a16:creationId xmlns:a16="http://schemas.microsoft.com/office/drawing/2014/main" id="{8989F0D0-5950-47AD-888D-84400EEE5C2A}"/>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36">
            <a:extLst>
              <a:ext uri="{FF2B5EF4-FFF2-40B4-BE49-F238E27FC236}">
                <a16:creationId xmlns:a16="http://schemas.microsoft.com/office/drawing/2014/main" id="{7D7F5985-9CA6-44A4-9657-1C248A88F51A}"/>
              </a:ext>
            </a:extLst>
          </p:cNvPr>
          <p:cNvSpPr txBox="1">
            <a:spLocks noChangeArrowheads="1"/>
          </p:cNvSpPr>
          <p:nvPr userDrawn="1"/>
        </p:nvSpPr>
        <p:spPr bwMode="auto">
          <a:xfrm>
            <a:off x="179512" y="116632"/>
            <a:ext cx="9054923" cy="707886"/>
          </a:xfrm>
          <a:prstGeom prst="rect">
            <a:avLst/>
          </a:prstGeom>
          <a:solidFill>
            <a:schemeClr val="bg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de-DE" altLang="de-DE" sz="2000" b="1" dirty="0">
                <a:solidFill>
                  <a:prstClr val="black"/>
                </a:solidFill>
                <a:latin typeface="Trebuchet MS" pitchFamily="34" charset="0"/>
              </a:rPr>
              <a:t>Üben verbessert die Fertigkeit.</a:t>
            </a:r>
          </a:p>
          <a:p>
            <a:pPr>
              <a:spcBef>
                <a:spcPct val="0"/>
              </a:spcBef>
              <a:buFontTx/>
              <a:buNone/>
            </a:pPr>
            <a:r>
              <a:rPr lang="de-DE" altLang="de-DE" sz="2000" b="1" dirty="0">
                <a:solidFill>
                  <a:prstClr val="black"/>
                </a:solidFill>
                <a:latin typeface="Trebuchet MS" pitchFamily="34" charset="0"/>
              </a:rPr>
              <a:t>Wer viel übt, der wird gescheit!</a:t>
            </a:r>
            <a:endParaRPr lang="de-DE" altLang="de-DE" sz="2000" dirty="0">
              <a:solidFill>
                <a:srgbClr val="FF0000"/>
              </a:solidFill>
              <a:latin typeface="Trebuchet MS" pitchFamily="34" charset="0"/>
            </a:endParaRPr>
          </a:p>
        </p:txBody>
      </p:sp>
      <p:pic>
        <p:nvPicPr>
          <p:cNvPr id="10" name="Grafik 9" descr="Smiley böse.png">
            <a:extLst>
              <a:ext uri="{FF2B5EF4-FFF2-40B4-BE49-F238E27FC236}">
                <a16:creationId xmlns:a16="http://schemas.microsoft.com/office/drawing/2014/main" id="{66ADAD09-392E-4A74-A85E-D530CA2684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91527" y="2022475"/>
            <a:ext cx="282575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0B3BE68C-BED1-42C7-B52A-DF831DFD7B7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66177" y="1916113"/>
            <a:ext cx="214153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2">
            <a:hlinkClick r:id="" action="ppaction://hlinkshowjump?jump=previousslide"/>
            <a:extLst>
              <a:ext uri="{FF2B5EF4-FFF2-40B4-BE49-F238E27FC236}">
                <a16:creationId xmlns:a16="http://schemas.microsoft.com/office/drawing/2014/main" id="{7703BC49-34F6-4EA9-AC31-3A29353BE18C}"/>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a:t>Vorherige  Seite</a:t>
            </a:r>
            <a:endParaRPr lang="de-DE" sz="1400" dirty="0"/>
          </a:p>
        </p:txBody>
      </p:sp>
      <p:pic>
        <p:nvPicPr>
          <p:cNvPr id="14" name="Grafik 13">
            <a:extLst>
              <a:ext uri="{FF2B5EF4-FFF2-40B4-BE49-F238E27FC236}">
                <a16:creationId xmlns:a16="http://schemas.microsoft.com/office/drawing/2014/main" id="{7F2B07AC-27E2-4A7E-B277-D2B9BA37B609}"/>
              </a:ext>
            </a:extLst>
          </p:cNvPr>
          <p:cNvPicPr>
            <a:picLocks noChangeAspect="1"/>
          </p:cNvPicPr>
          <p:nvPr userDrawn="1"/>
        </p:nvPicPr>
        <p:blipFill>
          <a:blip r:embed="rId4"/>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129497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spd="3333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847D9D2-6CD1-45D4-998A-24C649EAF81D}"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EC11508-8875-4999-BD75-C13839066609}" type="slidenum">
              <a:rPr lang="de-DE"/>
              <a:pPr>
                <a:defRPr/>
              </a:pPr>
              <a:t>‹Nr.›</a:t>
            </a:fld>
            <a:endParaRPr lang="de-DE" dirty="0"/>
          </a:p>
        </p:txBody>
      </p:sp>
    </p:spTree>
    <p:extLst>
      <p:ext uri="{BB962C8B-B14F-4D97-AF65-F5344CB8AC3E}">
        <p14:creationId xmlns:p14="http://schemas.microsoft.com/office/powerpoint/2010/main" val="294606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27956178-5F9F-44AC-9413-92404CA4E581}"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0AC2EB19-B0AF-44E6-8560-17516E557898}" type="slidenum">
              <a:rPr lang="de-DE"/>
              <a:pPr>
                <a:defRPr/>
              </a:pPr>
              <a:t>‹Nr.›</a:t>
            </a:fld>
            <a:endParaRPr lang="de-DE" dirty="0"/>
          </a:p>
        </p:txBody>
      </p:sp>
    </p:spTree>
    <p:extLst>
      <p:ext uri="{BB962C8B-B14F-4D97-AF65-F5344CB8AC3E}">
        <p14:creationId xmlns:p14="http://schemas.microsoft.com/office/powerpoint/2010/main" val="3268258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FFC4A675-217C-4492-B706-92ACA8BABB46}"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77B61B64-5F88-4809-87E9-D4072AB61975}" type="slidenum">
              <a:rPr lang="de-DE"/>
              <a:pPr>
                <a:defRPr/>
              </a:pPr>
              <a:t>‹Nr.›</a:t>
            </a:fld>
            <a:endParaRPr lang="de-DE" dirty="0"/>
          </a:p>
        </p:txBody>
      </p:sp>
    </p:spTree>
    <p:extLst>
      <p:ext uri="{BB962C8B-B14F-4D97-AF65-F5344CB8AC3E}">
        <p14:creationId xmlns:p14="http://schemas.microsoft.com/office/powerpoint/2010/main" val="3126174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CFE6E744-B780-442C-9424-DA4D4ED607FA}"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E423407E-DD7A-4A98-82F9-251228E315E1}" type="slidenum">
              <a:rPr lang="de-DE"/>
              <a:pPr>
                <a:defRPr/>
              </a:pPr>
              <a:t>‹Nr.›</a:t>
            </a:fld>
            <a:endParaRPr lang="de-DE" dirty="0"/>
          </a:p>
        </p:txBody>
      </p:sp>
    </p:spTree>
    <p:extLst>
      <p:ext uri="{BB962C8B-B14F-4D97-AF65-F5344CB8AC3E}">
        <p14:creationId xmlns:p14="http://schemas.microsoft.com/office/powerpoint/2010/main" val="1500254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F4B106CD-E8F1-4701-9FB9-341D8845F3CB}"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A0A0FCC-4E16-4041-9471-E3D3105CC00E}" type="slidenum">
              <a:rPr lang="de-DE"/>
              <a:pPr>
                <a:defRPr/>
              </a:pPr>
              <a:t>‹Nr.›</a:t>
            </a:fld>
            <a:endParaRPr lang="de-DE" dirty="0"/>
          </a:p>
        </p:txBody>
      </p:sp>
    </p:spTree>
    <p:extLst>
      <p:ext uri="{BB962C8B-B14F-4D97-AF65-F5344CB8AC3E}">
        <p14:creationId xmlns:p14="http://schemas.microsoft.com/office/powerpoint/2010/main" val="3349340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E79E16B-293E-43BA-8D08-693653BE69B8}"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DD946EB-9C3F-429B-AA59-23056508277F}" type="slidenum">
              <a:rPr lang="de-DE"/>
              <a:pPr>
                <a:defRPr/>
              </a:pPr>
              <a:t>‹Nr.›</a:t>
            </a:fld>
            <a:endParaRPr lang="de-DE" dirty="0"/>
          </a:p>
        </p:txBody>
      </p:sp>
    </p:spTree>
    <p:extLst>
      <p:ext uri="{BB962C8B-B14F-4D97-AF65-F5344CB8AC3E}">
        <p14:creationId xmlns:p14="http://schemas.microsoft.com/office/powerpoint/2010/main" val="9199906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5AB170EB-6975-44CA-A302-7C3AD0D4A980}"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6089A403-2D7F-4220-B450-8DB2F388C67F}" type="slidenum">
              <a:rPr lang="de-DE"/>
              <a:pPr>
                <a:defRPr/>
              </a:pPr>
              <a:t>‹Nr.›</a:t>
            </a:fld>
            <a:endParaRPr lang="de-DE" dirty="0"/>
          </a:p>
        </p:txBody>
      </p:sp>
    </p:spTree>
    <p:extLst>
      <p:ext uri="{BB962C8B-B14F-4D97-AF65-F5344CB8AC3E}">
        <p14:creationId xmlns:p14="http://schemas.microsoft.com/office/powerpoint/2010/main" val="16051421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CF96E15F-20E6-4F16-B3C7-B774968DBB08}"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E0C28291-B488-42AB-BCDB-A3C5B209229D}" type="slidenum">
              <a:rPr lang="de-DE"/>
              <a:pPr>
                <a:defRPr/>
              </a:pPr>
              <a:t>‹Nr.›</a:t>
            </a:fld>
            <a:endParaRPr lang="de-DE" dirty="0"/>
          </a:p>
        </p:txBody>
      </p:sp>
    </p:spTree>
    <p:extLst>
      <p:ext uri="{BB962C8B-B14F-4D97-AF65-F5344CB8AC3E}">
        <p14:creationId xmlns:p14="http://schemas.microsoft.com/office/powerpoint/2010/main" val="2497538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B07FFA3A-8CC1-4463-85A4-B033C391805D}"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887EAA-F6A1-494E-B8A9-0B9344523759}" type="slidenum">
              <a:rPr lang="de-DE"/>
              <a:pPr>
                <a:defRPr/>
              </a:pPr>
              <a:t>‹Nr.›</a:t>
            </a:fld>
            <a:endParaRPr lang="de-DE" dirty="0"/>
          </a:p>
        </p:txBody>
      </p:sp>
    </p:spTree>
    <p:extLst>
      <p:ext uri="{BB962C8B-B14F-4D97-AF65-F5344CB8AC3E}">
        <p14:creationId xmlns:p14="http://schemas.microsoft.com/office/powerpoint/2010/main" val="6730690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8ECC376-5B09-4C09-B192-165559B6D80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01BCFC2-1E78-41F3-9E46-FAD61E693D0C}" type="slidenum">
              <a:rPr lang="de-DE"/>
              <a:pPr>
                <a:defRPr/>
              </a:pPr>
              <a:t>‹Nr.›</a:t>
            </a:fld>
            <a:endParaRPr lang="de-DE" dirty="0"/>
          </a:p>
        </p:txBody>
      </p:sp>
    </p:spTree>
    <p:extLst>
      <p:ext uri="{BB962C8B-B14F-4D97-AF65-F5344CB8AC3E}">
        <p14:creationId xmlns:p14="http://schemas.microsoft.com/office/powerpoint/2010/main" val="243781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480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8DE34A23-ED6F-4DB9-A18B-0D059A488D3F}"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3E4BEF6-E827-4C63-85BF-5326D25BFFA9}" type="slidenum">
              <a:rPr lang="de-DE"/>
              <a:pPr>
                <a:defRPr/>
              </a:pPr>
              <a:t>‹Nr.›</a:t>
            </a:fld>
            <a:endParaRPr lang="de-DE" dirty="0"/>
          </a:p>
        </p:txBody>
      </p:sp>
    </p:spTree>
    <p:extLst>
      <p:ext uri="{BB962C8B-B14F-4D97-AF65-F5344CB8AC3E}">
        <p14:creationId xmlns:p14="http://schemas.microsoft.com/office/powerpoint/2010/main" val="2849491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392AC109-B690-4A42-AA67-B777BF266CF9}"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D26AF3C3-452A-455B-A8E8-BDFE55150CB1}" type="slidenum">
              <a:rPr lang="de-DE"/>
              <a:pPr>
                <a:defRPr/>
              </a:pPr>
              <a:t>‹Nr.›</a:t>
            </a:fld>
            <a:endParaRPr lang="de-DE" dirty="0"/>
          </a:p>
        </p:txBody>
      </p:sp>
    </p:spTree>
    <p:extLst>
      <p:ext uri="{BB962C8B-B14F-4D97-AF65-F5344CB8AC3E}">
        <p14:creationId xmlns:p14="http://schemas.microsoft.com/office/powerpoint/2010/main" val="26655464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348EBF0A-E659-4940-A848-7E9FB3A0B28D}"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7A1D38EA-60FD-41C7-A7D4-2A87AE83BD27}" type="slidenum">
              <a:rPr lang="de-DE"/>
              <a:pPr>
                <a:defRPr/>
              </a:pPr>
              <a:t>‹Nr.›</a:t>
            </a:fld>
            <a:endParaRPr lang="de-DE" dirty="0"/>
          </a:p>
        </p:txBody>
      </p:sp>
    </p:spTree>
    <p:extLst>
      <p:ext uri="{BB962C8B-B14F-4D97-AF65-F5344CB8AC3E}">
        <p14:creationId xmlns:p14="http://schemas.microsoft.com/office/powerpoint/2010/main" val="25069530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D53897B7-3410-4068-804D-4923B18B8C09}"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6F4D5311-C5FD-462B-AC2B-E56E6162C355}" type="slidenum">
              <a:rPr lang="de-DE"/>
              <a:pPr>
                <a:defRPr/>
              </a:pPr>
              <a:t>‹Nr.›</a:t>
            </a:fld>
            <a:endParaRPr lang="de-DE" dirty="0"/>
          </a:p>
        </p:txBody>
      </p:sp>
    </p:spTree>
    <p:extLst>
      <p:ext uri="{BB962C8B-B14F-4D97-AF65-F5344CB8AC3E}">
        <p14:creationId xmlns:p14="http://schemas.microsoft.com/office/powerpoint/2010/main" val="12825353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C56E97E-8A43-42C0-BEEE-83F0D3C90964}"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3218D8D-85D7-41BD-97BB-77CFC0679349}" type="slidenum">
              <a:rPr lang="de-DE"/>
              <a:pPr>
                <a:defRPr/>
              </a:pPr>
              <a:t>‹Nr.›</a:t>
            </a:fld>
            <a:endParaRPr lang="de-DE" dirty="0"/>
          </a:p>
        </p:txBody>
      </p:sp>
    </p:spTree>
    <p:extLst>
      <p:ext uri="{BB962C8B-B14F-4D97-AF65-F5344CB8AC3E}">
        <p14:creationId xmlns:p14="http://schemas.microsoft.com/office/powerpoint/2010/main" val="36045813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9D958B45-6C50-4722-BA48-156C26E02D32}"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89963C1E-5E4D-44D1-9DA1-3991D98C8C4C}" type="slidenum">
              <a:rPr lang="de-DE"/>
              <a:pPr>
                <a:defRPr/>
              </a:pPr>
              <a:t>‹Nr.›</a:t>
            </a:fld>
            <a:endParaRPr lang="de-DE" dirty="0"/>
          </a:p>
        </p:txBody>
      </p:sp>
    </p:spTree>
    <p:extLst>
      <p:ext uri="{BB962C8B-B14F-4D97-AF65-F5344CB8AC3E}">
        <p14:creationId xmlns:p14="http://schemas.microsoft.com/office/powerpoint/2010/main" val="25753166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DD43AC28-D511-4804-BDE7-071A20CC8739}"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BC3342-E34D-4A61-8702-1173E89F7986}" type="slidenum">
              <a:rPr lang="de-DE"/>
              <a:pPr>
                <a:defRPr/>
              </a:pPr>
              <a:t>‹Nr.›</a:t>
            </a:fld>
            <a:endParaRPr lang="de-DE" dirty="0"/>
          </a:p>
        </p:txBody>
      </p:sp>
    </p:spTree>
    <p:extLst>
      <p:ext uri="{BB962C8B-B14F-4D97-AF65-F5344CB8AC3E}">
        <p14:creationId xmlns:p14="http://schemas.microsoft.com/office/powerpoint/2010/main" val="26030667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3EFEA19B-56DD-4323-A74C-F5039E58DE40}"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3B90D9D-EAAD-4C08-895F-F7B506DAF909}" type="slidenum">
              <a:rPr lang="de-DE"/>
              <a:pPr>
                <a:defRPr/>
              </a:pPr>
              <a:t>‹Nr.›</a:t>
            </a:fld>
            <a:endParaRPr lang="de-DE" dirty="0"/>
          </a:p>
        </p:txBody>
      </p:sp>
    </p:spTree>
    <p:extLst>
      <p:ext uri="{BB962C8B-B14F-4D97-AF65-F5344CB8AC3E}">
        <p14:creationId xmlns:p14="http://schemas.microsoft.com/office/powerpoint/2010/main" val="22667175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7DD0D9F3-6DB6-40D7-BFA7-7B3867C7B61C}"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69516FB-C372-498B-8199-665BEE245E2C}" type="slidenum">
              <a:rPr lang="de-DE"/>
              <a:pPr>
                <a:defRPr/>
              </a:pPr>
              <a:t>‹Nr.›</a:t>
            </a:fld>
            <a:endParaRPr lang="de-DE" dirty="0"/>
          </a:p>
        </p:txBody>
      </p:sp>
    </p:spTree>
    <p:extLst>
      <p:ext uri="{BB962C8B-B14F-4D97-AF65-F5344CB8AC3E}">
        <p14:creationId xmlns:p14="http://schemas.microsoft.com/office/powerpoint/2010/main" val="2836358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4C55507C-13E3-485D-AE0A-344B7A2998EC}"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938FA5-6918-4088-9CDF-164FCDABC198}" type="slidenum">
              <a:rPr lang="de-DE"/>
              <a:pPr>
                <a:defRPr/>
              </a:pPr>
              <a:t>‹Nr.›</a:t>
            </a:fld>
            <a:endParaRPr lang="de-DE" dirty="0"/>
          </a:p>
        </p:txBody>
      </p:sp>
    </p:spTree>
    <p:extLst>
      <p:ext uri="{BB962C8B-B14F-4D97-AF65-F5344CB8AC3E}">
        <p14:creationId xmlns:p14="http://schemas.microsoft.com/office/powerpoint/2010/main" val="675308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F65C5636-D9E0-4DF9-8A98-DF40A3C32D4E}"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55C9702-96DA-4123-80B2-C175AA516EF2}" type="slidenum">
              <a:rPr lang="de-DE"/>
              <a:pPr>
                <a:defRPr/>
              </a:pPr>
              <a:t>‹Nr.›</a:t>
            </a:fld>
            <a:endParaRPr lang="de-DE" dirty="0"/>
          </a:p>
        </p:txBody>
      </p:sp>
    </p:spTree>
    <p:extLst>
      <p:ext uri="{BB962C8B-B14F-4D97-AF65-F5344CB8AC3E}">
        <p14:creationId xmlns:p14="http://schemas.microsoft.com/office/powerpoint/2010/main" val="36220750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AC62057-A3B4-438C-9459-24769B7EEDC2}"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7F8B720-27BA-4555-829F-02A03FF9A9E6}" type="slidenum">
              <a:rPr lang="de-DE"/>
              <a:pPr>
                <a:defRPr/>
              </a:pPr>
              <a:t>‹Nr.›</a:t>
            </a:fld>
            <a:endParaRPr lang="de-DE" dirty="0"/>
          </a:p>
        </p:txBody>
      </p:sp>
    </p:spTree>
    <p:extLst>
      <p:ext uri="{BB962C8B-B14F-4D97-AF65-F5344CB8AC3E}">
        <p14:creationId xmlns:p14="http://schemas.microsoft.com/office/powerpoint/2010/main" val="17965094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E1EC3D2D-EDDD-4E89-8169-F591664DF67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255DA7E-DF07-498D-8238-20027BAED430}" type="slidenum">
              <a:rPr lang="de-DE"/>
              <a:pPr>
                <a:defRPr/>
              </a:pPr>
              <a:t>‹Nr.›</a:t>
            </a:fld>
            <a:endParaRPr lang="de-DE" dirty="0"/>
          </a:p>
        </p:txBody>
      </p:sp>
    </p:spTree>
    <p:extLst>
      <p:ext uri="{BB962C8B-B14F-4D97-AF65-F5344CB8AC3E}">
        <p14:creationId xmlns:p14="http://schemas.microsoft.com/office/powerpoint/2010/main" val="31972196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0E07D9A-3A92-4219-AD30-815279F10761}"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4537D1C-76BF-4E86-AB49-C1AC7431582F}" type="slidenum">
              <a:rPr lang="de-DE"/>
              <a:pPr>
                <a:defRPr/>
              </a:pPr>
              <a:t>‹Nr.›</a:t>
            </a:fld>
            <a:endParaRPr lang="de-DE" dirty="0"/>
          </a:p>
        </p:txBody>
      </p:sp>
    </p:spTree>
    <p:extLst>
      <p:ext uri="{BB962C8B-B14F-4D97-AF65-F5344CB8AC3E}">
        <p14:creationId xmlns:p14="http://schemas.microsoft.com/office/powerpoint/2010/main" val="26249224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485BBD7-7F6C-4384-A7CD-1BDCF8DC0510}"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A1CFD601-93BB-468E-8314-FDBEE656D867}" type="slidenum">
              <a:rPr lang="de-DE"/>
              <a:pPr>
                <a:defRPr/>
              </a:pPr>
              <a:t>‹Nr.›</a:t>
            </a:fld>
            <a:endParaRPr lang="de-DE" dirty="0"/>
          </a:p>
        </p:txBody>
      </p:sp>
    </p:spTree>
    <p:extLst>
      <p:ext uri="{BB962C8B-B14F-4D97-AF65-F5344CB8AC3E}">
        <p14:creationId xmlns:p14="http://schemas.microsoft.com/office/powerpoint/2010/main" val="33100024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B77B89E1-DFE8-4310-AE92-20AEEBC1B4F0}"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E96F9643-44C3-467C-8E77-9EF1F9964122}" type="slidenum">
              <a:rPr lang="de-DE"/>
              <a:pPr>
                <a:defRPr/>
              </a:pPr>
              <a:t>‹Nr.›</a:t>
            </a:fld>
            <a:endParaRPr lang="de-DE" dirty="0"/>
          </a:p>
        </p:txBody>
      </p:sp>
    </p:spTree>
    <p:extLst>
      <p:ext uri="{BB962C8B-B14F-4D97-AF65-F5344CB8AC3E}">
        <p14:creationId xmlns:p14="http://schemas.microsoft.com/office/powerpoint/2010/main" val="42319320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B1B8CE02-24D5-481E-9EBB-2A29BA0E97AC}"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DDCDBF26-7EF5-458A-8536-B007702566F3}" type="slidenum">
              <a:rPr lang="de-DE"/>
              <a:pPr>
                <a:defRPr/>
              </a:pPr>
              <a:t>‹Nr.›</a:t>
            </a:fld>
            <a:endParaRPr lang="de-DE" dirty="0"/>
          </a:p>
        </p:txBody>
      </p:sp>
    </p:spTree>
    <p:extLst>
      <p:ext uri="{BB962C8B-B14F-4D97-AF65-F5344CB8AC3E}">
        <p14:creationId xmlns:p14="http://schemas.microsoft.com/office/powerpoint/2010/main" val="14859293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13B42CEE-4D0F-4646-A100-CE86DF41C1AE}"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F57B02C-E4E8-4C67-9DF2-07D89F147DE8}" type="slidenum">
              <a:rPr lang="de-DE"/>
              <a:pPr>
                <a:defRPr/>
              </a:pPr>
              <a:t>‹Nr.›</a:t>
            </a:fld>
            <a:endParaRPr lang="de-DE" dirty="0"/>
          </a:p>
        </p:txBody>
      </p:sp>
    </p:spTree>
    <p:extLst>
      <p:ext uri="{BB962C8B-B14F-4D97-AF65-F5344CB8AC3E}">
        <p14:creationId xmlns:p14="http://schemas.microsoft.com/office/powerpoint/2010/main" val="25417005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54A95A5-19E5-4312-B003-EC46CC806B7D}"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5E50E79-CA75-405C-A677-DBB2F58C8420}" type="slidenum">
              <a:rPr lang="de-DE"/>
              <a:pPr>
                <a:defRPr/>
              </a:pPr>
              <a:t>‹Nr.›</a:t>
            </a:fld>
            <a:endParaRPr lang="de-DE" dirty="0"/>
          </a:p>
        </p:txBody>
      </p:sp>
    </p:spTree>
    <p:extLst>
      <p:ext uri="{BB962C8B-B14F-4D97-AF65-F5344CB8AC3E}">
        <p14:creationId xmlns:p14="http://schemas.microsoft.com/office/powerpoint/2010/main" val="7413213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FC5262C-6149-4623-9522-7E932FCBD093}"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D98F2B0-6039-4534-BCE4-954A2F5E4215}" type="slidenum">
              <a:rPr lang="de-DE"/>
              <a:pPr>
                <a:defRPr/>
              </a:pPr>
              <a:t>‹Nr.›</a:t>
            </a:fld>
            <a:endParaRPr lang="de-DE" dirty="0"/>
          </a:p>
        </p:txBody>
      </p:sp>
    </p:spTree>
    <p:extLst>
      <p:ext uri="{BB962C8B-B14F-4D97-AF65-F5344CB8AC3E}">
        <p14:creationId xmlns:p14="http://schemas.microsoft.com/office/powerpoint/2010/main" val="4015315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ED0B9FD3-5C9B-4F79-A472-C313218FD22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10D10E-A5F0-4173-8445-D6E1ABEFDE1D}" type="slidenum">
              <a:rPr lang="de-DE"/>
              <a:pPr>
                <a:defRPr/>
              </a:pPr>
              <a:t>‹Nr.›</a:t>
            </a:fld>
            <a:endParaRPr lang="de-DE" dirty="0"/>
          </a:p>
        </p:txBody>
      </p:sp>
    </p:spTree>
    <p:extLst>
      <p:ext uri="{BB962C8B-B14F-4D97-AF65-F5344CB8AC3E}">
        <p14:creationId xmlns:p14="http://schemas.microsoft.com/office/powerpoint/2010/main" val="122368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2DB13B5-4488-4200-BEF0-56A85EA0F7ED}"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BBFE7D4-B6AF-41CE-B9E1-933E34E9BBA6}" type="slidenum">
              <a:rPr lang="de-DE"/>
              <a:pPr>
                <a:defRPr/>
              </a:pPr>
              <a:t>‹Nr.›</a:t>
            </a:fld>
            <a:endParaRPr lang="de-DE" dirty="0"/>
          </a:p>
        </p:txBody>
      </p:sp>
    </p:spTree>
    <p:extLst>
      <p:ext uri="{BB962C8B-B14F-4D97-AF65-F5344CB8AC3E}">
        <p14:creationId xmlns:p14="http://schemas.microsoft.com/office/powerpoint/2010/main" val="22888532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1030B86D-3D81-4ADE-AA8A-834AFBCCE6DE}"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27DF69F-863D-49B0-A143-F4B7FA61F393}" type="slidenum">
              <a:rPr lang="de-DE"/>
              <a:pPr>
                <a:defRPr/>
              </a:pPr>
              <a:t>‹Nr.›</a:t>
            </a:fld>
            <a:endParaRPr lang="de-DE" dirty="0"/>
          </a:p>
        </p:txBody>
      </p:sp>
    </p:spTree>
    <p:extLst>
      <p:ext uri="{BB962C8B-B14F-4D97-AF65-F5344CB8AC3E}">
        <p14:creationId xmlns:p14="http://schemas.microsoft.com/office/powerpoint/2010/main" val="14343419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DE8D0C07-1F04-4B67-928E-7D713A595525}"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1F85986-35F2-46CF-9599-CAF50CE527A1}" type="slidenum">
              <a:rPr lang="de-DE"/>
              <a:pPr>
                <a:defRPr/>
              </a:pPr>
              <a:t>‹Nr.›</a:t>
            </a:fld>
            <a:endParaRPr lang="de-DE" dirty="0"/>
          </a:p>
        </p:txBody>
      </p:sp>
    </p:spTree>
    <p:extLst>
      <p:ext uri="{BB962C8B-B14F-4D97-AF65-F5344CB8AC3E}">
        <p14:creationId xmlns:p14="http://schemas.microsoft.com/office/powerpoint/2010/main" val="16420909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D65A9FBE-D85A-4880-ACFC-F51F670A4D6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98B4F40-B29A-4947-9B4A-3A4681D19627}" type="slidenum">
              <a:rPr lang="de-DE"/>
              <a:pPr>
                <a:defRPr/>
              </a:pPr>
              <a:t>‹Nr.›</a:t>
            </a:fld>
            <a:endParaRPr lang="de-DE" dirty="0"/>
          </a:p>
        </p:txBody>
      </p:sp>
    </p:spTree>
    <p:extLst>
      <p:ext uri="{BB962C8B-B14F-4D97-AF65-F5344CB8AC3E}">
        <p14:creationId xmlns:p14="http://schemas.microsoft.com/office/powerpoint/2010/main" val="28952153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BC5CB07F-C3B9-4404-9085-FE38671D1E9A}"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AD97327-9B86-481D-A896-F82E9FAFA673}" type="slidenum">
              <a:rPr lang="de-DE"/>
              <a:pPr>
                <a:defRPr/>
              </a:pPr>
              <a:t>‹Nr.›</a:t>
            </a:fld>
            <a:endParaRPr lang="de-DE" dirty="0"/>
          </a:p>
        </p:txBody>
      </p:sp>
    </p:spTree>
    <p:extLst>
      <p:ext uri="{BB962C8B-B14F-4D97-AF65-F5344CB8AC3E}">
        <p14:creationId xmlns:p14="http://schemas.microsoft.com/office/powerpoint/2010/main" val="25812437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A5ED0616-1371-40D0-BF0A-AE2F0478261F}"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9C90E14A-91A1-4A68-A7E0-2CCD002D82CA}" type="slidenum">
              <a:rPr lang="de-DE"/>
              <a:pPr>
                <a:defRPr/>
              </a:pPr>
              <a:t>‹Nr.›</a:t>
            </a:fld>
            <a:endParaRPr lang="de-DE" dirty="0"/>
          </a:p>
        </p:txBody>
      </p:sp>
    </p:spTree>
    <p:extLst>
      <p:ext uri="{BB962C8B-B14F-4D97-AF65-F5344CB8AC3E}">
        <p14:creationId xmlns:p14="http://schemas.microsoft.com/office/powerpoint/2010/main" val="32632002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091D5060-09BB-40A9-8382-AEF4131E2F17}"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10D683B5-C6F3-4B7A-B3A1-BF2BB2589D35}" type="slidenum">
              <a:rPr lang="de-DE"/>
              <a:pPr>
                <a:defRPr/>
              </a:pPr>
              <a:t>‹Nr.›</a:t>
            </a:fld>
            <a:endParaRPr lang="de-DE" dirty="0"/>
          </a:p>
        </p:txBody>
      </p:sp>
    </p:spTree>
    <p:extLst>
      <p:ext uri="{BB962C8B-B14F-4D97-AF65-F5344CB8AC3E}">
        <p14:creationId xmlns:p14="http://schemas.microsoft.com/office/powerpoint/2010/main" val="23904930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33113DEA-4188-4B3F-AE6B-B78254CBDBE0}"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688093C7-C21B-460F-8B21-7A57A62EB261}" type="slidenum">
              <a:rPr lang="de-DE"/>
              <a:pPr>
                <a:defRPr/>
              </a:pPr>
              <a:t>‹Nr.›</a:t>
            </a:fld>
            <a:endParaRPr lang="de-DE" dirty="0"/>
          </a:p>
        </p:txBody>
      </p:sp>
    </p:spTree>
    <p:extLst>
      <p:ext uri="{BB962C8B-B14F-4D97-AF65-F5344CB8AC3E}">
        <p14:creationId xmlns:p14="http://schemas.microsoft.com/office/powerpoint/2010/main" val="8514225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3FFB8A8-EE9B-4381-AB83-A7D603A03E26}"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E231833E-FE1F-4DC9-BB2C-0EE5F874A950}" type="slidenum">
              <a:rPr lang="de-DE"/>
              <a:pPr>
                <a:defRPr/>
              </a:pPr>
              <a:t>‹Nr.›</a:t>
            </a:fld>
            <a:endParaRPr lang="de-DE" dirty="0"/>
          </a:p>
        </p:txBody>
      </p:sp>
    </p:spTree>
    <p:extLst>
      <p:ext uri="{BB962C8B-B14F-4D97-AF65-F5344CB8AC3E}">
        <p14:creationId xmlns:p14="http://schemas.microsoft.com/office/powerpoint/2010/main" val="41813912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E599BA04-F045-46B9-87AE-7F1D0084EAAA}"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9BDBE42F-8A13-4D68-BBB1-5D2DC06043B1}" type="slidenum">
              <a:rPr lang="de-DE"/>
              <a:pPr>
                <a:defRPr/>
              </a:pPr>
              <a:t>‹Nr.›</a:t>
            </a:fld>
            <a:endParaRPr lang="de-DE" dirty="0"/>
          </a:p>
        </p:txBody>
      </p:sp>
    </p:spTree>
    <p:extLst>
      <p:ext uri="{BB962C8B-B14F-4D97-AF65-F5344CB8AC3E}">
        <p14:creationId xmlns:p14="http://schemas.microsoft.com/office/powerpoint/2010/main" val="8438434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4F19581-0461-4ED7-AA79-C069BE59B5FE}"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8AC3561-2FCF-44D9-8DBA-951082F8D280}" type="slidenum">
              <a:rPr lang="de-DE"/>
              <a:pPr>
                <a:defRPr/>
              </a:pPr>
              <a:t>‹Nr.›</a:t>
            </a:fld>
            <a:endParaRPr lang="de-DE" dirty="0"/>
          </a:p>
        </p:txBody>
      </p:sp>
    </p:spTree>
    <p:extLst>
      <p:ext uri="{BB962C8B-B14F-4D97-AF65-F5344CB8AC3E}">
        <p14:creationId xmlns:p14="http://schemas.microsoft.com/office/powerpoint/2010/main" val="1808324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457602C3-5C02-47AE-993D-24947A06D9DC}"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C22DBC1-B71A-43A0-9608-F477DE346DDA}" type="slidenum">
              <a:rPr lang="de-DE"/>
              <a:pPr>
                <a:defRPr/>
              </a:pPr>
              <a:t>‹Nr.›</a:t>
            </a:fld>
            <a:endParaRPr lang="de-DE" dirty="0"/>
          </a:p>
        </p:txBody>
      </p:sp>
    </p:spTree>
    <p:extLst>
      <p:ext uri="{BB962C8B-B14F-4D97-AF65-F5344CB8AC3E}">
        <p14:creationId xmlns:p14="http://schemas.microsoft.com/office/powerpoint/2010/main" val="29210712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4ED54146-41D1-4BAB-9BC4-7E9F833E9431}"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DED25A-DD8A-4D41-BE4E-12C87D04FF52}" type="slidenum">
              <a:rPr lang="de-DE"/>
              <a:pPr>
                <a:defRPr/>
              </a:pPr>
              <a:t>‹Nr.›</a:t>
            </a:fld>
            <a:endParaRPr lang="de-DE" dirty="0"/>
          </a:p>
        </p:txBody>
      </p:sp>
    </p:spTree>
    <p:extLst>
      <p:ext uri="{BB962C8B-B14F-4D97-AF65-F5344CB8AC3E}">
        <p14:creationId xmlns:p14="http://schemas.microsoft.com/office/powerpoint/2010/main" val="177601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C08F9DB3-BE94-402B-B33B-6188C34B44F8}"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3067F0-5754-424E-9D98-80FF899FF552}" type="slidenum">
              <a:rPr lang="de-DE"/>
              <a:pPr>
                <a:defRPr/>
              </a:pPr>
              <a:t>‹Nr.›</a:t>
            </a:fld>
            <a:endParaRPr lang="de-DE" dirty="0"/>
          </a:p>
        </p:txBody>
      </p:sp>
    </p:spTree>
    <p:extLst>
      <p:ext uri="{BB962C8B-B14F-4D97-AF65-F5344CB8AC3E}">
        <p14:creationId xmlns:p14="http://schemas.microsoft.com/office/powerpoint/2010/main" val="436440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22AD44A-B7AD-4328-B227-BFE2192A381B}"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EAD2FEB4-7148-402D-A6E3-34AFF3F8374A}" type="slidenum">
              <a:rPr lang="de-DE"/>
              <a:pPr>
                <a:defRPr/>
              </a:pPr>
              <a:t>‹Nr.›</a:t>
            </a:fld>
            <a:endParaRPr lang="de-DE" dirty="0"/>
          </a:p>
        </p:txBody>
      </p:sp>
    </p:spTree>
    <p:extLst>
      <p:ext uri="{BB962C8B-B14F-4D97-AF65-F5344CB8AC3E}">
        <p14:creationId xmlns:p14="http://schemas.microsoft.com/office/powerpoint/2010/main" val="77996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535" r:id="rId1"/>
    <p:sldLayoutId id="2147486536" r:id="rId2"/>
    <p:sldLayoutId id="2147486545" r:id="rId3"/>
    <p:sldLayoutId id="2147486468" r:id="rId4"/>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205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0FDFD83-B327-4CE9-967F-633DC993C34D}"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FB691F5-B9D6-4015-BA22-92EB8E0C834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69" r:id="rId1"/>
    <p:sldLayoutId id="2147486470" r:id="rId2"/>
    <p:sldLayoutId id="2147486471" r:id="rId3"/>
    <p:sldLayoutId id="2147486472" r:id="rId4"/>
    <p:sldLayoutId id="2147486473" r:id="rId5"/>
    <p:sldLayoutId id="2147486474" r:id="rId6"/>
    <p:sldLayoutId id="2147486475" r:id="rId7"/>
    <p:sldLayoutId id="2147486476" r:id="rId8"/>
    <p:sldLayoutId id="2147486477" r:id="rId9"/>
    <p:sldLayoutId id="2147486478" r:id="rId10"/>
    <p:sldLayoutId id="21474864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3075"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E4D25FE-6116-4786-BF95-9085D1D45A51}"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47A83ADA-95F7-4A56-9BBA-405099FD334F}"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80" r:id="rId1"/>
    <p:sldLayoutId id="2147486481" r:id="rId2"/>
    <p:sldLayoutId id="2147486482" r:id="rId3"/>
    <p:sldLayoutId id="2147486483" r:id="rId4"/>
    <p:sldLayoutId id="2147486484" r:id="rId5"/>
    <p:sldLayoutId id="2147486485" r:id="rId6"/>
    <p:sldLayoutId id="2147486486" r:id="rId7"/>
    <p:sldLayoutId id="2147486487" r:id="rId8"/>
    <p:sldLayoutId id="2147486488" r:id="rId9"/>
    <p:sldLayoutId id="2147486489" r:id="rId10"/>
    <p:sldLayoutId id="2147486490"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4099"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05CE99BF-5649-4C31-9973-21C21CA27A4F}"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2804F15B-0C8C-4A88-A00D-34B62FDBFF49}"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91"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5123"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6B474A22-6DC3-4EFD-9028-97240753486F}"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E713E413-FD60-4C92-993A-223DA805B1A8}"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505" r:id="rId4"/>
    <p:sldLayoutId id="2147486506" r:id="rId5"/>
    <p:sldLayoutId id="2147486507" r:id="rId6"/>
    <p:sldLayoutId id="2147486508" r:id="rId7"/>
    <p:sldLayoutId id="2147486509" r:id="rId8"/>
    <p:sldLayoutId id="2147486510" r:id="rId9"/>
    <p:sldLayoutId id="2147486511" r:id="rId10"/>
    <p:sldLayoutId id="214748651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6147"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DE5E5DA1-B5E4-436A-8E1E-B86D81DF06EE}"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EAC2A5C-309C-464E-A174-FF189516B5E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717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36D2AAF1-9ADB-4B22-BDAE-F09D272D1F67}"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55663F3A-39C7-4BCA-A7D8-5DAF0BC34916}"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24" r:id="rId1"/>
    <p:sldLayoutId id="2147486525" r:id="rId2"/>
    <p:sldLayoutId id="2147486526" r:id="rId3"/>
    <p:sldLayoutId id="2147486527" r:id="rId4"/>
    <p:sldLayoutId id="2147486528" r:id="rId5"/>
    <p:sldLayoutId id="2147486529" r:id="rId6"/>
    <p:sldLayoutId id="2147486530" r:id="rId7"/>
    <p:sldLayoutId id="2147486531" r:id="rId8"/>
    <p:sldLayoutId id="2147486532" r:id="rId9"/>
    <p:sldLayoutId id="2147486533" r:id="rId10"/>
    <p:sldLayoutId id="214748653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audio" Target="../media/media4.MP3"/><Relationship Id="rId13" Type="http://schemas.microsoft.com/office/2007/relationships/media" Target="../media/media7.MP3"/><Relationship Id="rId18" Type="http://schemas.openxmlformats.org/officeDocument/2006/relationships/image" Target="../media/image8.png"/><Relationship Id="rId3" Type="http://schemas.microsoft.com/office/2007/relationships/media" Target="../media/media2.MP3"/><Relationship Id="rId7" Type="http://schemas.microsoft.com/office/2007/relationships/media" Target="../media/media4.MP3"/><Relationship Id="rId12" Type="http://schemas.openxmlformats.org/officeDocument/2006/relationships/audio" Target="../media/media6.MP3"/><Relationship Id="rId17" Type="http://schemas.openxmlformats.org/officeDocument/2006/relationships/image" Target="../media/image7.png"/><Relationship Id="rId2" Type="http://schemas.openxmlformats.org/officeDocument/2006/relationships/audio" Target="../media/media1.MP3"/><Relationship Id="rId16" Type="http://schemas.openxmlformats.org/officeDocument/2006/relationships/notesSlide" Target="../notesSlides/notesSlide5.xml"/><Relationship Id="rId20" Type="http://schemas.openxmlformats.org/officeDocument/2006/relationships/image" Target="../media/image10.png"/><Relationship Id="rId1" Type="http://schemas.microsoft.com/office/2007/relationships/media" Target="../media/media1.MP3"/><Relationship Id="rId6" Type="http://schemas.openxmlformats.org/officeDocument/2006/relationships/audio" Target="../media/media3.MP3"/><Relationship Id="rId11" Type="http://schemas.microsoft.com/office/2007/relationships/media" Target="../media/media6.MP3"/><Relationship Id="rId5" Type="http://schemas.microsoft.com/office/2007/relationships/media" Target="../media/media3.MP3"/><Relationship Id="rId15" Type="http://schemas.openxmlformats.org/officeDocument/2006/relationships/slideLayout" Target="../slideLayouts/slideLayout2.xml"/><Relationship Id="rId10" Type="http://schemas.openxmlformats.org/officeDocument/2006/relationships/audio" Target="../media/media5.MP3"/><Relationship Id="rId19" Type="http://schemas.openxmlformats.org/officeDocument/2006/relationships/image" Target="../media/image9.png"/><Relationship Id="rId4" Type="http://schemas.openxmlformats.org/officeDocument/2006/relationships/audio" Target="../media/media2.MP3"/><Relationship Id="rId9" Type="http://schemas.microsoft.com/office/2007/relationships/media" Target="../media/media5.MP3"/><Relationship Id="rId14" Type="http://schemas.openxmlformats.org/officeDocument/2006/relationships/audio" Target="../media/media7.MP3"/></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BD5E8D6-8E87-44F3-9982-CE2190A1FDE5}"/>
              </a:ext>
            </a:extLst>
          </p:cNvPr>
          <p:cNvSpPr/>
          <p:nvPr/>
        </p:nvSpPr>
        <p:spPr>
          <a:xfrm>
            <a:off x="1055440" y="764704"/>
            <a:ext cx="3528392"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27"/>
          <p:cNvSpPr>
            <a:spLocks noGrp="1"/>
          </p:cNvSpPr>
          <p:nvPr>
            <p:ph type="sldNum" sz="quarter" idx="4294967295"/>
          </p:nvPr>
        </p:nvSpPr>
        <p:spPr>
          <a:xfrm>
            <a:off x="9840416" y="133351"/>
            <a:ext cx="2133600" cy="365125"/>
          </a:xfrm>
          <a:prstGeom prst="rect">
            <a:avLst/>
          </a:prstGeom>
        </p:spPr>
        <p:txBody>
          <a:bodyPr/>
          <a:lstStyle/>
          <a:p>
            <a:pPr algn="r">
              <a:defRPr/>
            </a:pPr>
            <a:fld id="{221578E3-F516-4360-8F12-4081310FC682}" type="slidenum">
              <a:rPr lang="de-DE" smtClean="0"/>
              <a:pPr algn="r">
                <a:defRPr/>
              </a:pPr>
              <a:t>1</a:t>
            </a:fld>
            <a:endParaRPr lang="de-DE" dirty="0"/>
          </a:p>
        </p:txBody>
      </p:sp>
      <p:sp>
        <p:nvSpPr>
          <p:cNvPr id="8" name="shpLesekochValidCheck">
            <a:extLst>
              <a:ext uri="{FF2B5EF4-FFF2-40B4-BE49-F238E27FC236}">
                <a16:creationId xmlns:a16="http://schemas.microsoft.com/office/drawing/2014/main" id="{90329F59-6D9B-4B76-965D-88A3717BFC65}"/>
              </a:ext>
            </a:extLst>
          </p:cNvPr>
          <p:cNvSpPr txBox="1">
            <a:spLocks noChangeArrowheads="1"/>
          </p:cNvSpPr>
          <p:nvPr/>
        </p:nvSpPr>
        <p:spPr bwMode="auto">
          <a:xfrm>
            <a:off x="10176888" y="573019"/>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
        <p:nvSpPr>
          <p:cNvPr id="9" name="Textfeld 8">
            <a:extLst>
              <a:ext uri="{FF2B5EF4-FFF2-40B4-BE49-F238E27FC236}">
                <a16:creationId xmlns:a16="http://schemas.microsoft.com/office/drawing/2014/main" id="{F69E5718-7AF0-4F0A-992C-D915FF9FB44D}"/>
              </a:ext>
            </a:extLst>
          </p:cNvPr>
          <p:cNvSpPr txBox="1"/>
          <p:nvPr/>
        </p:nvSpPr>
        <p:spPr>
          <a:xfrm>
            <a:off x="3415228" y="1340768"/>
            <a:ext cx="1523174" cy="523220"/>
          </a:xfrm>
          <a:prstGeom prst="rect">
            <a:avLst/>
          </a:prstGeom>
          <a:noFill/>
        </p:spPr>
        <p:txBody>
          <a:bodyPr wrap="none" rtlCol="0">
            <a:spAutoFit/>
          </a:bodyPr>
          <a:lstStyle/>
          <a:p>
            <a:r>
              <a:rPr lang="de-DE" sz="2800" dirty="0">
                <a:latin typeface="Trebuchet MS" panose="020B0603020202020204" pitchFamily="34" charset="0"/>
              </a:rPr>
              <a:t>Schule 5</a:t>
            </a:r>
          </a:p>
        </p:txBody>
      </p:sp>
      <p:sp>
        <p:nvSpPr>
          <p:cNvPr id="2" name="Textfeld 1">
            <a:extLst>
              <a:ext uri="{FF2B5EF4-FFF2-40B4-BE49-F238E27FC236}">
                <a16:creationId xmlns:a16="http://schemas.microsoft.com/office/drawing/2014/main" id="{0F24340D-DF09-4204-BA92-0D6ACF337D26}"/>
              </a:ext>
            </a:extLst>
          </p:cNvPr>
          <p:cNvSpPr txBox="1"/>
          <p:nvPr/>
        </p:nvSpPr>
        <p:spPr>
          <a:xfrm>
            <a:off x="228728" y="764704"/>
            <a:ext cx="11745288" cy="2492990"/>
          </a:xfrm>
          <a:prstGeom prst="rect">
            <a:avLst/>
          </a:prstGeom>
          <a:solidFill>
            <a:schemeClr val="bg1"/>
          </a:solidFill>
        </p:spPr>
        <p:txBody>
          <a:bodyPr wrap="square" rtlCol="0">
            <a:spAutoFit/>
          </a:bodyPr>
          <a:lstStyle/>
          <a:p>
            <a:r>
              <a:rPr lang="de-DE" sz="2800" dirty="0">
                <a:latin typeface="Trebuchet MS" panose="020B0603020202020204" pitchFamily="34" charset="0"/>
              </a:rPr>
              <a:t>Text- und Satzanfang 01</a:t>
            </a:r>
          </a:p>
          <a:p>
            <a:r>
              <a:rPr lang="de-DE" sz="2800" dirty="0">
                <a:latin typeface="Trebuchet MS" panose="020B0603020202020204" pitchFamily="34" charset="0"/>
              </a:rPr>
              <a:t>Grundlage</a:t>
            </a:r>
          </a:p>
          <a:p>
            <a:endParaRPr lang="de-DE" sz="800" dirty="0">
              <a:latin typeface="Trebuchet MS" panose="020B0603020202020204" pitchFamily="34" charset="0"/>
            </a:endParaRPr>
          </a:p>
          <a:p>
            <a:pPr>
              <a:spcBef>
                <a:spcPts val="0"/>
              </a:spcBef>
              <a:spcAft>
                <a:spcPts val="0"/>
              </a:spcAft>
            </a:pPr>
            <a:r>
              <a:rPr lang="de-DE" sz="2000" b="1" dirty="0">
                <a:latin typeface="Trebuchet MS" panose="020B0603020202020204" pitchFamily="34" charset="0"/>
              </a:rPr>
              <a:t>Siegbert Rudolph</a:t>
            </a:r>
          </a:p>
          <a:p>
            <a:pPr>
              <a:spcBef>
                <a:spcPts val="0"/>
              </a:spcBef>
              <a:spcAft>
                <a:spcPts val="0"/>
              </a:spcAft>
            </a:pPr>
            <a:r>
              <a:rPr lang="de-DE" sz="2000" dirty="0">
                <a:latin typeface="Trebuchet MS" panose="020B0603020202020204" pitchFamily="34" charset="0"/>
              </a:rPr>
              <a:t>in Zusammenarbeit mit Beratungsrektorin Ute Eberlein und Förderlehrer Sebastian Schmid</a:t>
            </a:r>
          </a:p>
          <a:p>
            <a:pPr lvl="0" fontAlgn="auto">
              <a:spcBef>
                <a:spcPts val="0"/>
              </a:spcBef>
              <a:spcAft>
                <a:spcPts val="0"/>
              </a:spcAft>
              <a:defRPr/>
            </a:pPr>
            <a:r>
              <a:rPr lang="de-DE" sz="2000" kern="0" dirty="0">
                <a:solidFill>
                  <a:sysClr val="windowText" lastClr="000000"/>
                </a:solidFill>
                <a:latin typeface="Trebuchet MS" pitchFamily="34" charset="0"/>
              </a:rPr>
              <a:t>Mittelschule Zirndorf</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8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Die </a:t>
            </a:r>
            <a:r>
              <a:rPr kumimoji="0" lang="de-DE" sz="1600" b="0" i="0" u="none" strike="noStrike" kern="1200" cap="none" spc="0" normalizeH="0" baseline="0" noProof="0" dirty="0">
                <a:ln>
                  <a:noFill/>
                </a:ln>
                <a:effectLst/>
                <a:uLnTx/>
                <a:uFillTx/>
                <a:latin typeface="Trebuchet MS" panose="020B0603020202020204" pitchFamily="34" charset="0"/>
                <a:ea typeface="+mn-ea"/>
                <a:cs typeface="Arial" charset="0"/>
              </a:rPr>
              <a:t>Arbeitsblätter</a:t>
            </a: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 in einer eigenen Datei enthalten.</a:t>
            </a:r>
            <a:endParaRPr lang="de-DE" sz="1600" dirty="0">
              <a:latin typeface="Trebuchet MS" panose="020B0603020202020204" pitchFamily="34" charset="0"/>
            </a:endParaRPr>
          </a:p>
          <a:p>
            <a:endParaRPr lang="de-DE" sz="800" dirty="0">
              <a:solidFill>
                <a:schemeClr val="tx2">
                  <a:lumMod val="60000"/>
                  <a:lumOff val="40000"/>
                </a:schemeClr>
              </a:solidFill>
              <a:latin typeface="Trebuchet MS" panose="020B0603020202020204" pitchFamily="34" charset="0"/>
            </a:endParaRPr>
          </a:p>
        </p:txBody>
      </p:sp>
      <p:sp>
        <p:nvSpPr>
          <p:cNvPr id="5" name="Textfeld 4">
            <a:extLst>
              <a:ext uri="{FF2B5EF4-FFF2-40B4-BE49-F238E27FC236}">
                <a16:creationId xmlns:a16="http://schemas.microsoft.com/office/drawing/2014/main" id="{DB471933-E5D5-450F-B672-BA0ED92C180A}"/>
              </a:ext>
            </a:extLst>
          </p:cNvPr>
          <p:cNvSpPr txBox="1"/>
          <p:nvPr/>
        </p:nvSpPr>
        <p:spPr>
          <a:xfrm>
            <a:off x="190500" y="6724134"/>
            <a:ext cx="4852610"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88664C8-88EF-4E1C-A292-989A2BF1F4DF}"/>
              </a:ext>
            </a:extLst>
          </p:cNvPr>
          <p:cNvSpPr>
            <a:spLocks noGrp="1"/>
          </p:cNvSpPr>
          <p:nvPr>
            <p:ph type="sldNum" sz="quarter" idx="12"/>
          </p:nvPr>
        </p:nvSpPr>
        <p:spPr/>
        <p:txBody>
          <a:bodyPr/>
          <a:lstStyle/>
          <a:p>
            <a:fld id="{C9CD412D-C60F-4771-A1CB-FFD7B5773953}" type="slidenum">
              <a:rPr lang="de-DE" smtClean="0"/>
              <a:pPr/>
              <a:t>10</a:t>
            </a:fld>
            <a:endParaRPr lang="de-DE" dirty="0"/>
          </a:p>
        </p:txBody>
      </p:sp>
      <p:sp>
        <p:nvSpPr>
          <p:cNvPr id="4" name="Titel 1">
            <a:extLst>
              <a:ext uri="{FF2B5EF4-FFF2-40B4-BE49-F238E27FC236}">
                <a16:creationId xmlns:a16="http://schemas.microsoft.com/office/drawing/2014/main" id="{004C5FC2-4175-4F7B-9B32-EDAD6EB47DA6}"/>
              </a:ext>
            </a:extLst>
          </p:cNvPr>
          <p:cNvSpPr>
            <a:spLocks noGrp="1"/>
          </p:cNvSpPr>
          <p:nvPr>
            <p:ph type="title"/>
          </p:nvPr>
        </p:nvSpPr>
        <p:spPr>
          <a:xfrm>
            <a:off x="260109" y="92733"/>
            <a:ext cx="10515600" cy="434312"/>
          </a:xfrm>
        </p:spPr>
        <p:txBody>
          <a:bodyPr/>
          <a:lstStyle/>
          <a:p>
            <a:br>
              <a:rPr lang="de-DE" dirty="0"/>
            </a:br>
            <a:r>
              <a:rPr lang="de-DE" b="1" dirty="0"/>
              <a:t>Text- und Satzanfang  </a:t>
            </a:r>
            <a:br>
              <a:rPr lang="de-DE" b="1" dirty="0"/>
            </a:br>
            <a:br>
              <a:rPr lang="de-DE" dirty="0"/>
            </a:br>
            <a:br>
              <a:rPr lang="de-DE" dirty="0"/>
            </a:br>
            <a:br>
              <a:rPr lang="de-DE" dirty="0"/>
            </a:br>
            <a:br>
              <a:rPr lang="de-DE" dirty="0"/>
            </a:br>
            <a:br>
              <a:rPr lang="de-DE" dirty="0"/>
            </a:br>
            <a:r>
              <a:rPr lang="de-DE" dirty="0"/>
              <a:t>Name: _______________________</a:t>
            </a:r>
            <a:br>
              <a:rPr lang="de-DE" dirty="0"/>
            </a:br>
            <a:br>
              <a:rPr lang="de-DE" dirty="0"/>
            </a:br>
            <a:r>
              <a:rPr lang="de-DE" dirty="0"/>
              <a:t>Klasse: ______</a:t>
            </a:r>
            <a:br>
              <a:rPr lang="de-DE" dirty="0"/>
            </a:br>
            <a:endParaRPr lang="de-DE" dirty="0"/>
          </a:p>
        </p:txBody>
      </p:sp>
      <p:sp>
        <p:nvSpPr>
          <p:cNvPr id="5" name="Rechteck 4">
            <a:extLst>
              <a:ext uri="{FF2B5EF4-FFF2-40B4-BE49-F238E27FC236}">
                <a16:creationId xmlns:a16="http://schemas.microsoft.com/office/drawing/2014/main" id="{D22D77BC-3FD3-4075-80F1-D136A90BCCEC}"/>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DEAC4E53-2155-40AE-9612-924A00AFE913}"/>
              </a:ext>
            </a:extLst>
          </p:cNvPr>
          <p:cNvSpPr txBox="1"/>
          <p:nvPr/>
        </p:nvSpPr>
        <p:spPr>
          <a:xfrm>
            <a:off x="190500" y="6724134"/>
            <a:ext cx="4892686"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17</a:t>
            </a:r>
          </a:p>
        </p:txBody>
      </p:sp>
    </p:spTree>
    <p:extLst>
      <p:ext uri="{BB962C8B-B14F-4D97-AF65-F5344CB8AC3E}">
        <p14:creationId xmlns:p14="http://schemas.microsoft.com/office/powerpoint/2010/main" val="555502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9BE8BFFE-BCB7-482F-9219-5D28CFDD6FF4}"/>
              </a:ext>
            </a:extLst>
          </p:cNvPr>
          <p:cNvSpPr txBox="1">
            <a:spLocks noChangeArrowheads="1"/>
          </p:cNvSpPr>
          <p:nvPr/>
        </p:nvSpPr>
        <p:spPr bwMode="auto">
          <a:xfrm>
            <a:off x="977966" y="1196752"/>
            <a:ext cx="4502127" cy="3138744"/>
          </a:xfrm>
          <a:prstGeom prst="rect">
            <a:avLst/>
          </a:prstGeom>
          <a:noFill/>
          <a:ln w="9525">
            <a:noFill/>
            <a:miter lim="800000"/>
            <a:headEnd/>
            <a:tailEnd/>
          </a:ln>
        </p:spPr>
        <p:txBody>
          <a:bodyPr wrap="square">
            <a:spAutoFit/>
          </a:bodyPr>
          <a:lstStyle/>
          <a:p>
            <a:pPr marL="0" marR="0" lvl="0" indent="0" defTabSz="914400" eaLnBrk="1" fontAlgn="auto" latinLnBrk="0" hangingPunct="1">
              <a:lnSpc>
                <a:spcPts val="3000"/>
              </a:lnSpc>
              <a:spcBef>
                <a:spcPts val="0"/>
              </a:spcBef>
              <a:spcAft>
                <a:spcPts val="0"/>
              </a:spcAft>
              <a:buClrTx/>
              <a:buSzTx/>
              <a:buFontTx/>
              <a:buNone/>
              <a:tabLst/>
              <a:defRPr/>
            </a:pPr>
            <a:r>
              <a:rPr kumimoji="0" lang="de-DE" sz="2200" b="1" i="0" u="none" strike="noStrike" kern="0" cap="none" spc="0" normalizeH="0" baseline="0" noProof="0" dirty="0">
                <a:ln>
                  <a:noFill/>
                </a:ln>
                <a:solidFill>
                  <a:sysClr val="windowText" lastClr="000000"/>
                </a:solidFill>
                <a:effectLst/>
                <a:uLnTx/>
                <a:uFillTx/>
                <a:latin typeface="Trebuchet MS" pitchFamily="34" charset="0"/>
              </a:rPr>
              <a:t>eine wichtige Rechtschreibregel</a:t>
            </a:r>
          </a:p>
          <a:p>
            <a:pPr marL="0" marR="0" lvl="0" indent="0" defTabSz="914400" eaLnBrk="1" fontAlgn="auto" latinLnBrk="0" hangingPunct="1">
              <a:lnSpc>
                <a:spcPts val="3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das erste Wort am Anfang eines Textes wird großgeschrieben. am Satzanfang und nach einem Satzende-Zeichen schreibt man immer groß. alle Nomen (Namenwörter) werden großgeschrieben.</a:t>
            </a:r>
          </a:p>
        </p:txBody>
      </p:sp>
      <p:sp>
        <p:nvSpPr>
          <p:cNvPr id="5" name="Textfeld 4">
            <a:extLst>
              <a:ext uri="{FF2B5EF4-FFF2-40B4-BE49-F238E27FC236}">
                <a16:creationId xmlns:a16="http://schemas.microsoft.com/office/drawing/2014/main" id="{7F049368-830F-4649-A90A-00CE6092C2E7}"/>
              </a:ext>
            </a:extLst>
          </p:cNvPr>
          <p:cNvSpPr txBox="1">
            <a:spLocks noChangeArrowheads="1"/>
          </p:cNvSpPr>
          <p:nvPr/>
        </p:nvSpPr>
        <p:spPr bwMode="auto">
          <a:xfrm>
            <a:off x="6306558" y="1196752"/>
            <a:ext cx="4541970" cy="3138744"/>
          </a:xfrm>
          <a:prstGeom prst="rect">
            <a:avLst/>
          </a:prstGeom>
          <a:noFill/>
          <a:ln w="9525">
            <a:noFill/>
            <a:miter lim="800000"/>
            <a:headEnd/>
            <a:tailEnd/>
          </a:ln>
        </p:spPr>
        <p:txBody>
          <a:bodyPr wrap="square">
            <a:spAutoFit/>
          </a:bodyPr>
          <a:lstStyle/>
          <a:p>
            <a:pPr marL="0" marR="0" lvl="0" indent="0" defTabSz="914400" eaLnBrk="1" fontAlgn="auto" latinLnBrk="0" hangingPunct="1">
              <a:lnSpc>
                <a:spcPts val="3000"/>
              </a:lnSpc>
              <a:spcBef>
                <a:spcPts val="0"/>
              </a:spcBef>
              <a:spcAft>
                <a:spcPts val="0"/>
              </a:spcAft>
              <a:buClrTx/>
              <a:buSzTx/>
              <a:buFontTx/>
              <a:buNone/>
              <a:tabLst/>
              <a:defRPr/>
            </a:pPr>
            <a:r>
              <a:rPr kumimoji="0" lang="de-DE" sz="2200" b="1" i="0" u="none" strike="noStrike" kern="0" cap="none" spc="0" normalizeH="0" baseline="0" noProof="0" dirty="0">
                <a:ln>
                  <a:noFill/>
                </a:ln>
                <a:solidFill>
                  <a:prstClr val="black"/>
                </a:solidFill>
                <a:effectLst/>
                <a:uLnTx/>
                <a:uFillTx/>
                <a:latin typeface="Trebuchet MS" pitchFamily="34" charset="0"/>
              </a:rPr>
              <a:t>Eine wichtige Rechtschreibregel</a:t>
            </a:r>
          </a:p>
          <a:p>
            <a:pPr marL="0" marR="0" lvl="0" indent="0" defTabSz="914400" eaLnBrk="1" fontAlgn="auto" latinLnBrk="0" hangingPunct="1">
              <a:lnSpc>
                <a:spcPts val="3000"/>
              </a:lnSpc>
              <a:spcBef>
                <a:spcPts val="0"/>
              </a:spcBef>
              <a:spcAft>
                <a:spcPts val="0"/>
              </a:spcAft>
              <a:buClrTx/>
              <a:buSzTx/>
              <a:buFontTx/>
              <a:buNone/>
              <a:tabLst/>
              <a:defRPr/>
            </a:pPr>
            <a:r>
              <a:rPr kumimoji="0" lang="de-DE" sz="2200" b="0" i="0" u="none" strike="noStrike" kern="0" cap="none" spc="0" normalizeH="0" baseline="0" noProof="0" dirty="0">
                <a:ln>
                  <a:noFill/>
                </a:ln>
                <a:solidFill>
                  <a:prstClr val="black"/>
                </a:solidFill>
                <a:effectLst/>
                <a:uLnTx/>
                <a:uFillTx/>
                <a:latin typeface="Trebuchet MS" pitchFamily="34" charset="0"/>
              </a:rPr>
              <a:t>Das erste Wort am Anfang eines Textes wird großgeschrieben. Am Satzanfang und nach einem Satzende-Zeichen schreibt man immer groß. Alle Nomen (Namenwörter) werden großgeschrieben.</a:t>
            </a: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p:txBody>
      </p:sp>
      <p:sp>
        <p:nvSpPr>
          <p:cNvPr id="6" name="Textfeld 5">
            <a:extLst>
              <a:ext uri="{FF2B5EF4-FFF2-40B4-BE49-F238E27FC236}">
                <a16:creationId xmlns:a16="http://schemas.microsoft.com/office/drawing/2014/main" id="{7B312DAF-5930-4BF4-8416-A0EA15085360}"/>
              </a:ext>
            </a:extLst>
          </p:cNvPr>
          <p:cNvSpPr txBox="1">
            <a:spLocks noChangeArrowheads="1"/>
          </p:cNvSpPr>
          <p:nvPr/>
        </p:nvSpPr>
        <p:spPr bwMode="auto">
          <a:xfrm>
            <a:off x="6301615" y="4473059"/>
            <a:ext cx="5562741" cy="43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Korrekt, hier werden die Regeln beachtet.</a:t>
            </a:r>
          </a:p>
        </p:txBody>
      </p:sp>
      <p:sp>
        <p:nvSpPr>
          <p:cNvPr id="9" name="Textfeld 8">
            <a:extLst>
              <a:ext uri="{FF2B5EF4-FFF2-40B4-BE49-F238E27FC236}">
                <a16:creationId xmlns:a16="http://schemas.microsoft.com/office/drawing/2014/main" id="{A6DA24EB-C7AB-4620-BF0B-3E60D3138199}"/>
              </a:ext>
            </a:extLst>
          </p:cNvPr>
          <p:cNvSpPr txBox="1">
            <a:spLocks noChangeArrowheads="1"/>
          </p:cNvSpPr>
          <p:nvPr/>
        </p:nvSpPr>
        <p:spPr bwMode="auto">
          <a:xfrm>
            <a:off x="11136560" y="5041509"/>
            <a:ext cx="559769" cy="246221"/>
          </a:xfrm>
          <a:prstGeom prst="rect">
            <a:avLst/>
          </a:prstGeom>
          <a:solidFill>
            <a:srgbClr val="FF0000"/>
          </a:solidFill>
          <a:ln>
            <a:noFill/>
          </a:ln>
        </p:spPr>
        <p:txBody>
          <a:bodyPr wrap="none">
            <a:spAutoFit/>
          </a:bodyPr>
          <a:lstStyle>
            <a:defPPr>
              <a:defRPr lang="de-DE"/>
            </a:defPPr>
            <a:lvl1pPr marL="0" marR="0" lvl="0" indent="0" defTabSz="914400" eaLnBrk="0" fontAlgn="auto" latinLnBrk="0" hangingPunct="0">
              <a:lnSpc>
                <a:spcPct val="100000"/>
              </a:lnSpc>
              <a:spcBef>
                <a:spcPts val="600"/>
              </a:spcBef>
              <a:spcAft>
                <a:spcPts val="0"/>
              </a:spcAft>
              <a:buClrTx/>
              <a:buSzTx/>
              <a:buFontTx/>
              <a:buNone/>
              <a:tabLst/>
              <a:defRPr kumimoji="0" sz="1000" b="0" i="0" u="none" strike="noStrike" kern="0" cap="none" spc="0" normalizeH="0" baseline="0">
                <a:ln>
                  <a:noFill/>
                </a:ln>
                <a:solidFill>
                  <a:schemeClr val="bg1"/>
                </a:solidFill>
                <a:effectLst/>
                <a:uLnTx/>
                <a:uFillTx/>
                <a:latin typeface="Trebuchet MS" pitchFamily="34" charset="0"/>
              </a:defRPr>
            </a:lvl1pPr>
            <a:lvl2pPr marL="742950" indent="-285750" eaLnBrk="0" hangingPunct="0">
              <a:spcBef>
                <a:spcPct val="20000"/>
              </a:spcBef>
              <a:buFont typeface="Arial" charset="0"/>
              <a:buChar char="–"/>
              <a:defRPr sz="2800"/>
            </a:lvl2pPr>
            <a:lvl3pPr marL="1143000" indent="-228600" eaLnBrk="0" hangingPunct="0">
              <a:spcBef>
                <a:spcPct val="20000"/>
              </a:spcBef>
              <a:buFont typeface="Arial" charset="0"/>
              <a:buChar char="•"/>
              <a:defRPr sz="2400"/>
            </a:lvl3pPr>
            <a:lvl4pPr marL="1600200" indent="-228600" eaLnBrk="0" hangingPunct="0">
              <a:spcBef>
                <a:spcPct val="20000"/>
              </a:spcBef>
              <a:buFont typeface="Arial" charset="0"/>
              <a:buChar char="–"/>
              <a:defRPr sz="2000"/>
            </a:lvl4pPr>
            <a:lvl5pPr marL="2057400" indent="-228600" eaLnBrk="0" hangingPunct="0">
              <a:spcBef>
                <a:spcPct val="20000"/>
              </a:spcBef>
              <a:buFont typeface="Arial" charset="0"/>
              <a:buChar char="»"/>
              <a:defRPr sz="2000"/>
            </a:lvl5pPr>
            <a:lvl6pPr marL="2514600" indent="-228600" eaLnBrk="0" fontAlgn="base" hangingPunct="0">
              <a:spcBef>
                <a:spcPct val="20000"/>
              </a:spcBef>
              <a:spcAft>
                <a:spcPct val="0"/>
              </a:spcAft>
              <a:buFont typeface="Arial" charset="0"/>
              <a:buChar char="»"/>
              <a:defRPr sz="2000"/>
            </a:lvl6pPr>
            <a:lvl7pPr marL="2971800" indent="-228600" eaLnBrk="0" fontAlgn="base" hangingPunct="0">
              <a:spcBef>
                <a:spcPct val="20000"/>
              </a:spcBef>
              <a:spcAft>
                <a:spcPct val="0"/>
              </a:spcAft>
              <a:buFont typeface="Arial" charset="0"/>
              <a:buChar char="»"/>
              <a:defRPr sz="2000"/>
            </a:lvl7pPr>
            <a:lvl8pPr marL="3429000" indent="-228600" eaLnBrk="0" fontAlgn="base" hangingPunct="0">
              <a:spcBef>
                <a:spcPct val="20000"/>
              </a:spcBef>
              <a:spcAft>
                <a:spcPct val="0"/>
              </a:spcAft>
              <a:buFont typeface="Arial" charset="0"/>
              <a:buChar char="»"/>
              <a:defRPr sz="2000"/>
            </a:lvl8pPr>
            <a:lvl9pPr marL="3886200" indent="-228600" eaLnBrk="0" fontAlgn="base" hangingPunct="0">
              <a:spcBef>
                <a:spcPct val="20000"/>
              </a:spcBef>
              <a:spcAft>
                <a:spcPct val="0"/>
              </a:spcAft>
              <a:buFont typeface="Arial" charset="0"/>
              <a:buChar char="»"/>
              <a:defRPr sz="2000"/>
            </a:lvl9pPr>
          </a:lstStyle>
          <a:p>
            <a:r>
              <a:rPr lang="de-DE" altLang="de-DE" dirty="0"/>
              <a:t>weiter</a:t>
            </a:r>
          </a:p>
        </p:txBody>
      </p:sp>
      <p:sp>
        <p:nvSpPr>
          <p:cNvPr id="11" name="Rechteck 10">
            <a:extLst>
              <a:ext uri="{FF2B5EF4-FFF2-40B4-BE49-F238E27FC236}">
                <a16:creationId xmlns:a16="http://schemas.microsoft.com/office/drawing/2014/main" id="{53BB6745-C004-4A26-B57B-1DDE8403FF29}"/>
              </a:ext>
            </a:extLst>
          </p:cNvPr>
          <p:cNvSpPr/>
          <p:nvPr/>
        </p:nvSpPr>
        <p:spPr>
          <a:xfrm>
            <a:off x="199683" y="4944546"/>
            <a:ext cx="6550191" cy="430887"/>
          </a:xfrm>
          <a:prstGeom prst="rect">
            <a:avLst/>
          </a:prstGeom>
        </p:spPr>
        <p:txBody>
          <a:bodyPr wrap="square">
            <a:spAutoFit/>
          </a:bodyPr>
          <a:lstStyle/>
          <a:p>
            <a:pPr lvl="0" fontAlgn="auto">
              <a:spcBef>
                <a:spcPts val="0"/>
              </a:spcBef>
              <a:spcAft>
                <a:spcPts val="0"/>
              </a:spcAft>
              <a:defRPr/>
            </a:pPr>
            <a:r>
              <a:rPr lang="de-DE" sz="2200" kern="0" dirty="0">
                <a:solidFill>
                  <a:srgbClr val="1F497D">
                    <a:lumMod val="60000"/>
                    <a:lumOff val="40000"/>
                  </a:srgbClr>
                </a:solidFill>
                <a:latin typeface="Trebuchet MS" pitchFamily="34" charset="0"/>
              </a:rPr>
              <a:t>Großgeschrieben werden (neben </a:t>
            </a:r>
            <a:r>
              <a:rPr lang="de-DE" sz="2200" kern="0" dirty="0">
                <a:solidFill>
                  <a:prstClr val="black"/>
                </a:solidFill>
                <a:latin typeface="Trebuchet MS" pitchFamily="34" charset="0"/>
              </a:rPr>
              <a:t>Nomen</a:t>
            </a:r>
            <a:r>
              <a:rPr lang="de-DE" sz="2200" kern="0" dirty="0">
                <a:solidFill>
                  <a:srgbClr val="1F497D">
                    <a:lumMod val="60000"/>
                    <a:lumOff val="40000"/>
                  </a:srgbClr>
                </a:solidFill>
                <a:latin typeface="Trebuchet MS" pitchFamily="34" charset="0"/>
              </a:rPr>
              <a:t>) immer:</a:t>
            </a:r>
          </a:p>
        </p:txBody>
      </p:sp>
      <p:sp>
        <p:nvSpPr>
          <p:cNvPr id="12" name="Rechteck 11">
            <a:extLst>
              <a:ext uri="{FF2B5EF4-FFF2-40B4-BE49-F238E27FC236}">
                <a16:creationId xmlns:a16="http://schemas.microsoft.com/office/drawing/2014/main" id="{C1C6142A-61B4-4437-BD96-42D157ED2E25}"/>
              </a:ext>
            </a:extLst>
          </p:cNvPr>
          <p:cNvSpPr/>
          <p:nvPr/>
        </p:nvSpPr>
        <p:spPr>
          <a:xfrm>
            <a:off x="1847528" y="5458295"/>
            <a:ext cx="878100" cy="369332"/>
          </a:xfrm>
          <a:prstGeom prst="rect">
            <a:avLst/>
          </a:prstGeom>
        </p:spPr>
        <p:txBody>
          <a:bodyPr wrap="square">
            <a:spAutoFit/>
          </a:bodyPr>
          <a:lstStyle/>
          <a:p>
            <a:pPr lvl="0" fontAlgn="auto">
              <a:spcBef>
                <a:spcPts val="0"/>
              </a:spcBef>
              <a:spcAft>
                <a:spcPts val="0"/>
              </a:spcAft>
              <a:defRPr/>
            </a:pPr>
            <a:r>
              <a:rPr lang="de-DE" b="1" kern="0" dirty="0">
                <a:solidFill>
                  <a:srgbClr val="FF0000"/>
                </a:solidFill>
                <a:latin typeface="Trebuchet MS" pitchFamily="34" charset="0"/>
              </a:rPr>
              <a:t>?????</a:t>
            </a:r>
          </a:p>
        </p:txBody>
      </p:sp>
      <p:sp>
        <p:nvSpPr>
          <p:cNvPr id="13" name="Textfeld 12">
            <a:extLst>
              <a:ext uri="{FF2B5EF4-FFF2-40B4-BE49-F238E27FC236}">
                <a16:creationId xmlns:a16="http://schemas.microsoft.com/office/drawing/2014/main" id="{160D0A14-1337-4255-8678-59F30DE9BB36}"/>
              </a:ext>
            </a:extLst>
          </p:cNvPr>
          <p:cNvSpPr txBox="1">
            <a:spLocks noChangeArrowheads="1"/>
          </p:cNvSpPr>
          <p:nvPr/>
        </p:nvSpPr>
        <p:spPr bwMode="auto">
          <a:xfrm>
            <a:off x="1415480" y="5434078"/>
            <a:ext cx="6550191" cy="892552"/>
          </a:xfrm>
          <a:prstGeom prst="rect">
            <a:avLst/>
          </a:prstGeom>
          <a:solidFill>
            <a:schemeClr val="bg1"/>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der </a:t>
            </a:r>
            <a:r>
              <a:rPr kumimoji="0" lang="de-DE" sz="2200" b="1" i="0" u="none" strike="noStrike" kern="0" cap="none" spc="0" normalizeH="0" baseline="0" noProof="0" dirty="0">
                <a:ln>
                  <a:noFill/>
                </a:ln>
                <a:solidFill>
                  <a:srgbClr val="1F497D">
                    <a:lumMod val="60000"/>
                    <a:lumOff val="40000"/>
                  </a:srgbClr>
                </a:solidFill>
                <a:effectLst/>
                <a:uLnTx/>
                <a:uFillTx/>
                <a:latin typeface="Trebuchet MS" pitchFamily="34" charset="0"/>
              </a:rPr>
              <a:t>Textanfang,</a:t>
            </a:r>
            <a:r>
              <a:rPr kumimoji="0" lang="de-DE" sz="2200" b="1" i="0" u="none" strike="noStrike" kern="0" cap="none" spc="0" normalizeH="0" noProof="0" dirty="0">
                <a:ln>
                  <a:noFill/>
                </a:ln>
                <a:solidFill>
                  <a:srgbClr val="1F497D">
                    <a:lumMod val="60000"/>
                    <a:lumOff val="40000"/>
                  </a:srgbClr>
                </a:solidFill>
                <a:effectLst/>
                <a:uLnTx/>
                <a:uFillTx/>
                <a:latin typeface="Trebuchet MS" pitchFamily="34" charset="0"/>
              </a:rPr>
              <a:t> </a:t>
            </a:r>
            <a:r>
              <a:rPr kumimoji="0" lang="de-DE" sz="2200" i="0" u="none" strike="noStrike" kern="0" cap="none" spc="0" normalizeH="0" noProof="0" dirty="0">
                <a:ln>
                  <a:noFill/>
                </a:ln>
                <a:solidFill>
                  <a:srgbClr val="1F497D">
                    <a:lumMod val="60000"/>
                    <a:lumOff val="40000"/>
                  </a:srgbClr>
                </a:solidFill>
                <a:effectLst/>
                <a:uLnTx/>
                <a:uFillTx/>
                <a:latin typeface="Trebuchet MS" pitchFamily="34" charset="0"/>
              </a:rPr>
              <a:t>meist die Überschrift</a:t>
            </a:r>
            <a:endParaRPr kumimoji="0" lang="de-DE" sz="2200" i="0" u="none" strike="noStrike" kern="0" cap="none" spc="0" normalizeH="0" baseline="0" noProof="0" dirty="0">
              <a:ln>
                <a:noFill/>
              </a:ln>
              <a:solidFill>
                <a:srgbClr val="1F497D">
                  <a:lumMod val="60000"/>
                  <a:lumOff val="40000"/>
                </a:srgbClr>
              </a:solidFill>
              <a:effectLst/>
              <a:uLnTx/>
              <a:uFillTx/>
              <a:latin typeface="Trebuchet MS" pitchFamily="34" charset="0"/>
            </a:endParaRPr>
          </a:p>
          <a:p>
            <a:pPr marR="0" lvl="0" defTabSz="914400" eaLnBrk="1" fontAlgn="auto" latinLnBrk="0" hangingPunct="1">
              <a:lnSpc>
                <a:spcPct val="100000"/>
              </a:lnSpc>
              <a:spcBef>
                <a:spcPts val="0"/>
              </a:spcBef>
              <a:spcAft>
                <a:spcPts val="0"/>
              </a:spcAft>
              <a:buClrTx/>
              <a:buSzTx/>
              <a:buNone/>
              <a:tabLst/>
              <a:defRPr/>
            </a:pPr>
            <a:endParaRPr lang="de-DE" sz="800" b="1" kern="0" dirty="0">
              <a:solidFill>
                <a:srgbClr val="1F497D">
                  <a:lumMod val="60000"/>
                  <a:lumOff val="40000"/>
                </a:srgbClr>
              </a:solidFill>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der </a:t>
            </a:r>
            <a:r>
              <a:rPr lang="de-DE" sz="2200" b="1" kern="0" dirty="0">
                <a:solidFill>
                  <a:srgbClr val="1F497D">
                    <a:lumMod val="60000"/>
                    <a:lumOff val="40000"/>
                  </a:srgbClr>
                </a:solidFill>
                <a:latin typeface="Trebuchet MS" pitchFamily="34" charset="0"/>
              </a:rPr>
              <a:t>Satzanfang</a:t>
            </a:r>
            <a:r>
              <a:rPr kumimoji="0" 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 (nach einem Satzende-Zeichen)</a:t>
            </a:r>
          </a:p>
        </p:txBody>
      </p:sp>
      <p:sp>
        <p:nvSpPr>
          <p:cNvPr id="14" name="Rechteck 13">
            <a:extLst>
              <a:ext uri="{FF2B5EF4-FFF2-40B4-BE49-F238E27FC236}">
                <a16:creationId xmlns:a16="http://schemas.microsoft.com/office/drawing/2014/main" id="{F1EDD4F0-18DA-4632-B5A8-531DA5C39B81}"/>
              </a:ext>
            </a:extLst>
          </p:cNvPr>
          <p:cNvSpPr/>
          <p:nvPr/>
        </p:nvSpPr>
        <p:spPr>
          <a:xfrm>
            <a:off x="199684" y="4455355"/>
            <a:ext cx="5452568" cy="430887"/>
          </a:xfrm>
          <a:prstGeom prst="rect">
            <a:avLst/>
          </a:prstGeom>
        </p:spPr>
        <p:txBody>
          <a:bodyPr wrap="square">
            <a:spAutoFit/>
          </a:bodyPr>
          <a:lstStyle/>
          <a:p>
            <a:pPr lvl="0" fontAlgn="auto">
              <a:spcBef>
                <a:spcPts val="0"/>
              </a:spcBef>
              <a:spcAft>
                <a:spcPts val="0"/>
              </a:spcAft>
              <a:defRPr/>
            </a:pPr>
            <a:r>
              <a:rPr lang="de-DE" sz="2200" kern="0" dirty="0">
                <a:solidFill>
                  <a:srgbClr val="1F497D">
                    <a:lumMod val="60000"/>
                    <a:lumOff val="40000"/>
                  </a:srgbClr>
                </a:solidFill>
                <a:latin typeface="Trebuchet MS" pitchFamily="34" charset="0"/>
              </a:rPr>
              <a:t>Welcher Text ist korrekt? </a:t>
            </a:r>
            <a:r>
              <a:rPr lang="de-DE" sz="2200" kern="0" dirty="0">
                <a:solidFill>
                  <a:srgbClr val="FF0000"/>
                </a:solidFill>
                <a:latin typeface="Trebuchet MS" pitchFamily="34" charset="0"/>
              </a:rPr>
              <a:t>Klick darauf!</a:t>
            </a:r>
          </a:p>
        </p:txBody>
      </p:sp>
      <p:sp>
        <p:nvSpPr>
          <p:cNvPr id="15" name="Textfeld 36">
            <a:extLst>
              <a:ext uri="{FF2B5EF4-FFF2-40B4-BE49-F238E27FC236}">
                <a16:creationId xmlns:a16="http://schemas.microsoft.com/office/drawing/2014/main" id="{B6D439AB-DBF7-4196-AC74-A5821F3FAA21}"/>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01	</a:t>
            </a:r>
            <a:r>
              <a:rPr lang="de-DE" altLang="de-DE" sz="2200" b="1" dirty="0" err="1">
                <a:latin typeface="Trebuchet MS" panose="020B0603020202020204" pitchFamily="34" charset="0"/>
                <a:ea typeface="+mj-ea"/>
                <a:cs typeface="+mj-cs"/>
              </a:rPr>
              <a:t>TuSa</a:t>
            </a:r>
            <a:r>
              <a:rPr lang="de-DE" altLang="de-DE" sz="2200" b="1" dirty="0">
                <a:latin typeface="Trebuchet MS" panose="020B0603020202020204" pitchFamily="34" charset="0"/>
                <a:ea typeface="+mj-ea"/>
                <a:cs typeface="+mj-cs"/>
              </a:rPr>
              <a:t> 01 </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16" name="Textfeld 15">
            <a:extLst>
              <a:ext uri="{FF2B5EF4-FFF2-40B4-BE49-F238E27FC236}">
                <a16:creationId xmlns:a16="http://schemas.microsoft.com/office/drawing/2014/main" id="{6B6EDC34-E0CF-4208-9B8A-0FDCC5B4C714}"/>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Klick!</a:t>
            </a:r>
          </a:p>
        </p:txBody>
      </p:sp>
      <p:sp>
        <p:nvSpPr>
          <p:cNvPr id="2" name="Textfeld 1">
            <a:extLst>
              <a:ext uri="{FF2B5EF4-FFF2-40B4-BE49-F238E27FC236}">
                <a16:creationId xmlns:a16="http://schemas.microsoft.com/office/drawing/2014/main" id="{09AA9400-D713-4FC4-BFCF-5EA3682A4DC5}"/>
              </a:ext>
            </a:extLst>
          </p:cNvPr>
          <p:cNvSpPr txBox="1"/>
          <p:nvPr/>
        </p:nvSpPr>
        <p:spPr>
          <a:xfrm>
            <a:off x="190500" y="6724134"/>
            <a:ext cx="4852610"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3</a:t>
            </a:r>
          </a:p>
        </p:txBody>
      </p:sp>
    </p:spTree>
    <p:extLst>
      <p:ext uri="{BB962C8B-B14F-4D97-AF65-F5344CB8AC3E}">
        <p14:creationId xmlns:p14="http://schemas.microsoft.com/office/powerpoint/2010/main" val="24890240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9"/>
                    </p:tgtEl>
                  </p:cond>
                </p:stCondLst>
                <p:endSync evt="end" delay="0">
                  <p:rtn val="all"/>
                </p:endSync>
                <p:childTnLst>
                  <p:par>
                    <p:cTn id="10" fill="hold">
                      <p:stCondLst>
                        <p:cond delay="0"/>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nextCondLst>
                <p:cond evt="onClick" delay="0">
                  <p:tgtEl>
                    <p:spTgt spid="12"/>
                  </p:tgtEl>
                </p:cond>
              </p:nextCondLst>
            </p:seq>
          </p:childTnLst>
        </p:cTn>
      </p:par>
    </p:tnLst>
    <p:bldLst>
      <p:bldP spid="6" grpId="0" animBg="1"/>
      <p:bldP spid="9" grpId="0" animBg="1"/>
      <p:bldP spid="11" grpId="0"/>
      <p:bldP spid="12" grpId="0"/>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3</a:t>
            </a:fld>
            <a:endParaRPr lang="de-DE" dirty="0"/>
          </a:p>
        </p:txBody>
      </p:sp>
      <p:sp>
        <p:nvSpPr>
          <p:cNvPr id="15" name="Rechteck 14">
            <a:extLst>
              <a:ext uri="{FF2B5EF4-FFF2-40B4-BE49-F238E27FC236}">
                <a16:creationId xmlns:a16="http://schemas.microsoft.com/office/drawing/2014/main" id="{79A96003-0A3E-4F47-9F4D-06003EBC1C30}"/>
              </a:ext>
            </a:extLst>
          </p:cNvPr>
          <p:cNvSpPr/>
          <p:nvPr/>
        </p:nvSpPr>
        <p:spPr>
          <a:xfrm>
            <a:off x="173562" y="1003375"/>
            <a:ext cx="3709670" cy="769441"/>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Was sind Satzende-Zeichen?</a:t>
            </a: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rgbClr val="FF0000"/>
                </a:solidFill>
                <a:effectLst/>
                <a:uLnTx/>
                <a:uFillTx/>
                <a:latin typeface="Trebuchet MS" pitchFamily="34" charset="0"/>
              </a:rPr>
              <a:t>Klick!</a:t>
            </a:r>
            <a:endParaRPr kumimoji="0" lang="de-DE" sz="2200" b="0" i="0" u="none" strike="noStrike" kern="0" cap="none" spc="0" normalizeH="0" baseline="0" noProof="0" dirty="0">
              <a:ln>
                <a:noFill/>
              </a:ln>
              <a:solidFill>
                <a:srgbClr val="FF0000"/>
              </a:solidFill>
              <a:effectLst/>
              <a:uLnTx/>
              <a:uFillTx/>
            </a:endParaRPr>
          </a:p>
        </p:txBody>
      </p:sp>
      <p:sp>
        <p:nvSpPr>
          <p:cNvPr id="16" name="Rechteck 15">
            <a:extLst>
              <a:ext uri="{FF2B5EF4-FFF2-40B4-BE49-F238E27FC236}">
                <a16:creationId xmlns:a16="http://schemas.microsoft.com/office/drawing/2014/main" id="{0973F24E-883F-47AB-9CDF-3103ACEA19C3}"/>
              </a:ext>
            </a:extLst>
          </p:cNvPr>
          <p:cNvSpPr/>
          <p:nvPr/>
        </p:nvSpPr>
        <p:spPr>
          <a:xfrm>
            <a:off x="2999656" y="1888213"/>
            <a:ext cx="3578242" cy="4154984"/>
          </a:xfrm>
          <a:prstGeom prst="rect">
            <a:avLst/>
          </a:prstGeom>
        </p:spPr>
        <p:txBody>
          <a:bodyPr wrap="square">
            <a:spAutoFit/>
          </a:bodyPr>
          <a:lstStyle/>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Punkt</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Doppelpunkt</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Komma</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Fragezeichen</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Ausrufezeichen</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Anführungszeichen</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p:txBody>
      </p:sp>
      <p:sp>
        <p:nvSpPr>
          <p:cNvPr id="17" name="Rechteck 16">
            <a:extLst>
              <a:ext uri="{FF2B5EF4-FFF2-40B4-BE49-F238E27FC236}">
                <a16:creationId xmlns:a16="http://schemas.microsoft.com/office/drawing/2014/main" id="{2D72FE13-17CE-4830-A752-B67B99F0DABC}"/>
              </a:ext>
            </a:extLst>
          </p:cNvPr>
          <p:cNvSpPr/>
          <p:nvPr/>
        </p:nvSpPr>
        <p:spPr>
          <a:xfrm>
            <a:off x="5951984" y="1888213"/>
            <a:ext cx="769930" cy="38164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p:txBody>
      </p:sp>
      <p:sp>
        <p:nvSpPr>
          <p:cNvPr id="18" name="Textfeld 17">
            <a:extLst>
              <a:ext uri="{FF2B5EF4-FFF2-40B4-BE49-F238E27FC236}">
                <a16:creationId xmlns:a16="http://schemas.microsoft.com/office/drawing/2014/main" id="{0A7AE5F9-EDFE-45D0-84C2-7B909363A39F}"/>
              </a:ext>
            </a:extLst>
          </p:cNvPr>
          <p:cNvSpPr txBox="1">
            <a:spLocks noChangeArrowheads="1"/>
          </p:cNvSpPr>
          <p:nvPr/>
        </p:nvSpPr>
        <p:spPr bwMode="auto">
          <a:xfrm>
            <a:off x="7185412" y="1853313"/>
            <a:ext cx="537327" cy="430887"/>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OK</a:t>
            </a:r>
          </a:p>
        </p:txBody>
      </p:sp>
      <p:sp>
        <p:nvSpPr>
          <p:cNvPr id="19" name="Rechteck 18">
            <a:extLst>
              <a:ext uri="{FF2B5EF4-FFF2-40B4-BE49-F238E27FC236}">
                <a16:creationId xmlns:a16="http://schemas.microsoft.com/office/drawing/2014/main" id="{21D15A88-6379-48DF-922B-B1B6EA034BAE}"/>
              </a:ext>
            </a:extLst>
          </p:cNvPr>
          <p:cNvSpPr/>
          <p:nvPr/>
        </p:nvSpPr>
        <p:spPr>
          <a:xfrm>
            <a:off x="3337538" y="1853313"/>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0" name="Textfeld 19">
            <a:extLst>
              <a:ext uri="{FF2B5EF4-FFF2-40B4-BE49-F238E27FC236}">
                <a16:creationId xmlns:a16="http://schemas.microsoft.com/office/drawing/2014/main" id="{27BA444D-C9FB-4E87-A89B-6E081FF4F6C5}"/>
              </a:ext>
            </a:extLst>
          </p:cNvPr>
          <p:cNvSpPr txBox="1">
            <a:spLocks noChangeArrowheads="1"/>
          </p:cNvSpPr>
          <p:nvPr/>
        </p:nvSpPr>
        <p:spPr bwMode="auto">
          <a:xfrm>
            <a:off x="6949770" y="2578682"/>
            <a:ext cx="772969" cy="430887"/>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2200" b="0" i="0" u="none" strike="noStrike" kern="0" cap="none" spc="0" normalizeH="0" baseline="0" noProof="0" dirty="0">
                <a:ln>
                  <a:noFill/>
                </a:ln>
                <a:solidFill>
                  <a:srgbClr val="FF0000"/>
                </a:solidFill>
                <a:effectLst/>
                <a:uLnTx/>
                <a:uFillTx/>
                <a:latin typeface="Trebuchet MS" pitchFamily="34" charset="0"/>
              </a:rPr>
              <a:t>NEIN</a:t>
            </a:r>
          </a:p>
        </p:txBody>
      </p:sp>
      <p:sp>
        <p:nvSpPr>
          <p:cNvPr id="21" name="Rechteck 20">
            <a:extLst>
              <a:ext uri="{FF2B5EF4-FFF2-40B4-BE49-F238E27FC236}">
                <a16:creationId xmlns:a16="http://schemas.microsoft.com/office/drawing/2014/main" id="{8DE02E37-E752-4799-B486-64637800940C}"/>
              </a:ext>
            </a:extLst>
          </p:cNvPr>
          <p:cNvSpPr/>
          <p:nvPr/>
        </p:nvSpPr>
        <p:spPr>
          <a:xfrm>
            <a:off x="3409546" y="2521942"/>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2" name="Textfeld 21">
            <a:extLst>
              <a:ext uri="{FF2B5EF4-FFF2-40B4-BE49-F238E27FC236}">
                <a16:creationId xmlns:a16="http://schemas.microsoft.com/office/drawing/2014/main" id="{2EAA80C4-1A5C-457A-82B5-7C99F22B7561}"/>
              </a:ext>
            </a:extLst>
          </p:cNvPr>
          <p:cNvSpPr txBox="1">
            <a:spLocks noChangeArrowheads="1"/>
          </p:cNvSpPr>
          <p:nvPr/>
        </p:nvSpPr>
        <p:spPr bwMode="auto">
          <a:xfrm>
            <a:off x="7185412" y="4594906"/>
            <a:ext cx="537327" cy="430887"/>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OK</a:t>
            </a:r>
          </a:p>
        </p:txBody>
      </p:sp>
      <p:sp>
        <p:nvSpPr>
          <p:cNvPr id="23" name="Rechteck 22">
            <a:extLst>
              <a:ext uri="{FF2B5EF4-FFF2-40B4-BE49-F238E27FC236}">
                <a16:creationId xmlns:a16="http://schemas.microsoft.com/office/drawing/2014/main" id="{280151BA-E778-4288-BECC-679BA2FA6835}"/>
              </a:ext>
            </a:extLst>
          </p:cNvPr>
          <p:cNvSpPr/>
          <p:nvPr/>
        </p:nvSpPr>
        <p:spPr>
          <a:xfrm>
            <a:off x="3337538" y="4538166"/>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4" name="Textfeld 23">
            <a:extLst>
              <a:ext uri="{FF2B5EF4-FFF2-40B4-BE49-F238E27FC236}">
                <a16:creationId xmlns:a16="http://schemas.microsoft.com/office/drawing/2014/main" id="{0057A8C5-294D-42BC-BEB0-935FED733B38}"/>
              </a:ext>
            </a:extLst>
          </p:cNvPr>
          <p:cNvSpPr txBox="1">
            <a:spLocks noChangeArrowheads="1"/>
          </p:cNvSpPr>
          <p:nvPr/>
        </p:nvSpPr>
        <p:spPr bwMode="auto">
          <a:xfrm>
            <a:off x="7185412" y="3946834"/>
            <a:ext cx="537327" cy="430887"/>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2200" b="0" i="0" u="none" strike="noStrike" kern="0" cap="none" spc="0" normalizeH="0" baseline="0" noProof="0">
                <a:ln>
                  <a:noFill/>
                </a:ln>
                <a:solidFill>
                  <a:srgbClr val="1F497D">
                    <a:lumMod val="60000"/>
                    <a:lumOff val="40000"/>
                  </a:srgbClr>
                </a:solidFill>
                <a:effectLst/>
                <a:uLnTx/>
                <a:uFillTx/>
                <a:latin typeface="Trebuchet MS" pitchFamily="34" charset="0"/>
              </a:rPr>
              <a:t>OK</a:t>
            </a:r>
          </a:p>
        </p:txBody>
      </p:sp>
      <p:sp>
        <p:nvSpPr>
          <p:cNvPr id="25" name="Rechteck 24">
            <a:extLst>
              <a:ext uri="{FF2B5EF4-FFF2-40B4-BE49-F238E27FC236}">
                <a16:creationId xmlns:a16="http://schemas.microsoft.com/office/drawing/2014/main" id="{F75F6E12-67BE-4676-9542-55F8CDB684D2}"/>
              </a:ext>
            </a:extLst>
          </p:cNvPr>
          <p:cNvSpPr/>
          <p:nvPr/>
        </p:nvSpPr>
        <p:spPr>
          <a:xfrm>
            <a:off x="3337538" y="3890094"/>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6" name="Textfeld 25">
            <a:extLst>
              <a:ext uri="{FF2B5EF4-FFF2-40B4-BE49-F238E27FC236}">
                <a16:creationId xmlns:a16="http://schemas.microsoft.com/office/drawing/2014/main" id="{63DF3B33-E73E-425A-B31A-3D7F7D474E61}"/>
              </a:ext>
            </a:extLst>
          </p:cNvPr>
          <p:cNvSpPr txBox="1">
            <a:spLocks noChangeArrowheads="1"/>
          </p:cNvSpPr>
          <p:nvPr/>
        </p:nvSpPr>
        <p:spPr bwMode="auto">
          <a:xfrm>
            <a:off x="6949770" y="3298762"/>
            <a:ext cx="772969" cy="430887"/>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2200" b="0" i="0" u="none" strike="noStrike" kern="0" cap="none" spc="0" normalizeH="0" baseline="0" noProof="0" dirty="0">
                <a:ln>
                  <a:noFill/>
                </a:ln>
                <a:solidFill>
                  <a:srgbClr val="FF0000"/>
                </a:solidFill>
                <a:effectLst/>
                <a:uLnTx/>
                <a:uFillTx/>
                <a:latin typeface="Trebuchet MS" pitchFamily="34" charset="0"/>
              </a:rPr>
              <a:t>NEIN</a:t>
            </a:r>
          </a:p>
        </p:txBody>
      </p:sp>
      <p:sp>
        <p:nvSpPr>
          <p:cNvPr id="27" name="Rechteck 26">
            <a:extLst>
              <a:ext uri="{FF2B5EF4-FFF2-40B4-BE49-F238E27FC236}">
                <a16:creationId xmlns:a16="http://schemas.microsoft.com/office/drawing/2014/main" id="{CA8CCA95-0B34-48B4-A6FD-212135F674F0}"/>
              </a:ext>
            </a:extLst>
          </p:cNvPr>
          <p:cNvSpPr/>
          <p:nvPr/>
        </p:nvSpPr>
        <p:spPr>
          <a:xfrm>
            <a:off x="3409546" y="3242022"/>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8" name="Textfeld 27">
            <a:extLst>
              <a:ext uri="{FF2B5EF4-FFF2-40B4-BE49-F238E27FC236}">
                <a16:creationId xmlns:a16="http://schemas.microsoft.com/office/drawing/2014/main" id="{3BFF141B-12F2-457F-8837-5FB7B9170ABD}"/>
              </a:ext>
            </a:extLst>
          </p:cNvPr>
          <p:cNvSpPr txBox="1">
            <a:spLocks noChangeArrowheads="1"/>
          </p:cNvSpPr>
          <p:nvPr/>
        </p:nvSpPr>
        <p:spPr bwMode="auto">
          <a:xfrm>
            <a:off x="6949770" y="5242978"/>
            <a:ext cx="772969" cy="430887"/>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2200" b="0" i="0" u="none" strike="noStrike" kern="0" cap="none" spc="0" normalizeH="0" baseline="0" noProof="0" dirty="0">
                <a:ln>
                  <a:noFill/>
                </a:ln>
                <a:solidFill>
                  <a:srgbClr val="FF0000"/>
                </a:solidFill>
                <a:effectLst/>
                <a:uLnTx/>
                <a:uFillTx/>
                <a:latin typeface="Trebuchet MS" pitchFamily="34" charset="0"/>
              </a:rPr>
              <a:t>NEIN</a:t>
            </a:r>
          </a:p>
        </p:txBody>
      </p:sp>
      <p:sp>
        <p:nvSpPr>
          <p:cNvPr id="29" name="Rechteck 28">
            <a:extLst>
              <a:ext uri="{FF2B5EF4-FFF2-40B4-BE49-F238E27FC236}">
                <a16:creationId xmlns:a16="http://schemas.microsoft.com/office/drawing/2014/main" id="{77C7C078-F2B5-4A35-8E85-080B884319AE}"/>
              </a:ext>
            </a:extLst>
          </p:cNvPr>
          <p:cNvSpPr/>
          <p:nvPr/>
        </p:nvSpPr>
        <p:spPr>
          <a:xfrm>
            <a:off x="3337538" y="5258246"/>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30" name="Rechteck 29">
            <a:extLst>
              <a:ext uri="{FF2B5EF4-FFF2-40B4-BE49-F238E27FC236}">
                <a16:creationId xmlns:a16="http://schemas.microsoft.com/office/drawing/2014/main" id="{A7920085-7DAC-4A75-9968-34861626511F}"/>
              </a:ext>
            </a:extLst>
          </p:cNvPr>
          <p:cNvSpPr/>
          <p:nvPr/>
        </p:nvSpPr>
        <p:spPr>
          <a:xfrm>
            <a:off x="7664644" y="1849256"/>
            <a:ext cx="1300356" cy="430887"/>
          </a:xfrm>
          <a:prstGeom prst="rect">
            <a:avLst/>
          </a:prstGeom>
        </p:spPr>
        <p:txBody>
          <a:bodyPr wrap="none">
            <a:spAutoFit/>
          </a:body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2200" b="0" i="0" u="none" strike="noStrike" kern="0" cap="none" spc="0" normalizeH="0" baseline="0" noProof="0" dirty="0">
                <a:ln>
                  <a:noFill/>
                </a:ln>
                <a:solidFill>
                  <a:srgbClr val="FF0000"/>
                </a:solidFill>
                <a:effectLst/>
                <a:uLnTx/>
                <a:uFillTx/>
                <a:latin typeface="Trebuchet MS" pitchFamily="34" charset="0"/>
              </a:rPr>
              <a:t>(1 von 3)</a:t>
            </a:r>
          </a:p>
        </p:txBody>
      </p:sp>
      <p:sp>
        <p:nvSpPr>
          <p:cNvPr id="31" name="Rechteck 30">
            <a:extLst>
              <a:ext uri="{FF2B5EF4-FFF2-40B4-BE49-F238E27FC236}">
                <a16:creationId xmlns:a16="http://schemas.microsoft.com/office/drawing/2014/main" id="{36FBD60A-BC91-45C8-9DE1-7BD0DCDF5521}"/>
              </a:ext>
            </a:extLst>
          </p:cNvPr>
          <p:cNvSpPr/>
          <p:nvPr/>
        </p:nvSpPr>
        <p:spPr>
          <a:xfrm>
            <a:off x="7680673" y="3942895"/>
            <a:ext cx="1215397" cy="430887"/>
          </a:xfrm>
          <a:prstGeom prst="rect">
            <a:avLst/>
          </a:prstGeom>
        </p:spPr>
        <p:txBody>
          <a:bodyPr wrap="none">
            <a:spAutoFit/>
          </a:body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2200" b="0" i="0" u="none" strike="noStrike" kern="0" cap="none" spc="0" normalizeH="0" baseline="0" noProof="0" dirty="0">
                <a:ln>
                  <a:noFill/>
                </a:ln>
                <a:solidFill>
                  <a:srgbClr val="FF0000"/>
                </a:solidFill>
                <a:effectLst/>
                <a:uLnTx/>
                <a:uFillTx/>
                <a:latin typeface="Trebuchet MS" pitchFamily="34" charset="0"/>
              </a:rPr>
              <a:t>(2von 3)</a:t>
            </a:r>
          </a:p>
        </p:txBody>
      </p:sp>
      <p:sp>
        <p:nvSpPr>
          <p:cNvPr id="32" name="Rechteck 31">
            <a:extLst>
              <a:ext uri="{FF2B5EF4-FFF2-40B4-BE49-F238E27FC236}">
                <a16:creationId xmlns:a16="http://schemas.microsoft.com/office/drawing/2014/main" id="{B5E9D8CB-244C-45F4-83E3-A623A38314D3}"/>
              </a:ext>
            </a:extLst>
          </p:cNvPr>
          <p:cNvSpPr/>
          <p:nvPr/>
        </p:nvSpPr>
        <p:spPr>
          <a:xfrm>
            <a:off x="7680673" y="4584901"/>
            <a:ext cx="1215397" cy="430887"/>
          </a:xfrm>
          <a:prstGeom prst="rect">
            <a:avLst/>
          </a:prstGeom>
        </p:spPr>
        <p:txBody>
          <a:bodyPr wrap="none">
            <a:spAutoFit/>
          </a:body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2200" b="0" i="0" u="none" strike="noStrike" kern="0" cap="none" spc="0" normalizeH="0" baseline="0" noProof="0" dirty="0">
                <a:ln>
                  <a:noFill/>
                </a:ln>
                <a:solidFill>
                  <a:srgbClr val="FF0000"/>
                </a:solidFill>
                <a:effectLst/>
                <a:uLnTx/>
                <a:uFillTx/>
                <a:latin typeface="Trebuchet MS" pitchFamily="34" charset="0"/>
              </a:rPr>
              <a:t>(3von 3)</a:t>
            </a:r>
          </a:p>
        </p:txBody>
      </p:sp>
      <p:sp>
        <p:nvSpPr>
          <p:cNvPr id="33" name="Textfeld 36">
            <a:extLst>
              <a:ext uri="{FF2B5EF4-FFF2-40B4-BE49-F238E27FC236}">
                <a16:creationId xmlns:a16="http://schemas.microsoft.com/office/drawing/2014/main" id="{640E304E-B571-4268-B168-607BF3375CAF}"/>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02	</a:t>
            </a:r>
            <a:r>
              <a:rPr lang="de-DE" altLang="de-DE" sz="2200" b="1" dirty="0" err="1">
                <a:latin typeface="Trebuchet MS" panose="020B0603020202020204" pitchFamily="34" charset="0"/>
                <a:ea typeface="+mj-ea"/>
                <a:cs typeface="+mj-cs"/>
              </a:rPr>
              <a:t>TuSa</a:t>
            </a:r>
            <a:r>
              <a:rPr lang="de-DE" altLang="de-DE" sz="2200" b="1" dirty="0">
                <a:latin typeface="Trebuchet MS" panose="020B0603020202020204" pitchFamily="34" charset="0"/>
                <a:ea typeface="+mj-ea"/>
                <a:cs typeface="+mj-cs"/>
              </a:rPr>
              <a:t> 01 - </a:t>
            </a:r>
            <a:r>
              <a:rPr lang="de-DE" altLang="de-DE" sz="2200" b="1" dirty="0" err="1">
                <a:latin typeface="Trebuchet MS" panose="020B0603020202020204" pitchFamily="34" charset="0"/>
                <a:ea typeface="+mj-ea"/>
                <a:cs typeface="+mj-cs"/>
              </a:rPr>
              <a:t>Satzendezeichen</a:t>
            </a:r>
            <a:r>
              <a:rPr lang="de-DE" altLang="de-DE" sz="2200" b="1" dirty="0">
                <a:latin typeface="Trebuchet MS" panose="020B0603020202020204" pitchFamily="34" charset="0"/>
                <a:ea typeface="+mj-ea"/>
                <a:cs typeface="+mj-cs"/>
              </a:rPr>
              <a:t> </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34" name="Textfeld 33">
            <a:extLst>
              <a:ext uri="{FF2B5EF4-FFF2-40B4-BE49-F238E27FC236}">
                <a16:creationId xmlns:a16="http://schemas.microsoft.com/office/drawing/2014/main" id="{FBDCF731-A07C-479C-9CEE-64BD32267A1F}"/>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Klick!</a:t>
            </a:r>
          </a:p>
        </p:txBody>
      </p:sp>
      <p:sp>
        <p:nvSpPr>
          <p:cNvPr id="2" name="Textfeld 1">
            <a:extLst>
              <a:ext uri="{FF2B5EF4-FFF2-40B4-BE49-F238E27FC236}">
                <a16:creationId xmlns:a16="http://schemas.microsoft.com/office/drawing/2014/main" id="{4A8C3B39-8DE4-4934-B0F5-0F0E5EFB8D00}"/>
              </a:ext>
            </a:extLst>
          </p:cNvPr>
          <p:cNvSpPr txBox="1"/>
          <p:nvPr/>
        </p:nvSpPr>
        <p:spPr>
          <a:xfrm>
            <a:off x="190500" y="6724134"/>
            <a:ext cx="4852610"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5</a:t>
            </a:r>
          </a:p>
        </p:txBody>
      </p:sp>
    </p:spTree>
    <p:extLst>
      <p:ext uri="{BB962C8B-B14F-4D97-AF65-F5344CB8AC3E}">
        <p14:creationId xmlns:p14="http://schemas.microsoft.com/office/powerpoint/2010/main" val="10951515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19"/>
                  </p:tgtEl>
                </p:cond>
              </p:nextCondLst>
            </p:seq>
            <p:seq concurrent="1" nextAc="seek">
              <p:cTn id="10" restart="whenNotActive" fill="hold" evtFilter="cancelBubble" nodeType="interactiveSeq">
                <p:stCondLst>
                  <p:cond evt="onClick" delay="0">
                    <p:tgtEl>
                      <p:spTgt spid="21"/>
                    </p:tgtEl>
                  </p:cond>
                </p:stCondLst>
                <p:endSync evt="end" delay="0">
                  <p:rtn val="all"/>
                </p:endSync>
                <p:childTnLst>
                  <p:par>
                    <p:cTn id="11" fill="hold">
                      <p:stCondLst>
                        <p:cond delay="0"/>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nextCondLst>
                <p:cond evt="onClick" delay="0">
                  <p:tgtEl>
                    <p:spTgt spid="21"/>
                  </p:tgtEl>
                </p:cond>
              </p:nextCondLst>
            </p:seq>
            <p:seq concurrent="1" nextAc="seek">
              <p:cTn id="16" restart="whenNotActive" fill="hold" evtFilter="cancelBubble" nodeType="interactiveSeq">
                <p:stCondLst>
                  <p:cond evt="onClick" delay="0">
                    <p:tgtEl>
                      <p:spTgt spid="23"/>
                    </p:tgtEl>
                  </p:cond>
                </p:stCondLst>
                <p:endSync evt="end" delay="0">
                  <p:rtn val="all"/>
                </p:endSync>
                <p:childTnLst>
                  <p:par>
                    <p:cTn id="17" fill="hold">
                      <p:stCondLst>
                        <p:cond delay="0"/>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24" restart="whenNotActive" fill="hold" evtFilter="cancelBubble" nodeType="interactiveSeq">
                <p:stCondLst>
                  <p:cond evt="onClick" delay="0">
                    <p:tgtEl>
                      <p:spTgt spid="25"/>
                    </p:tgtEl>
                  </p:cond>
                </p:stCondLst>
                <p:endSync evt="end" delay="0">
                  <p:rtn val="all"/>
                </p:endSync>
                <p:childTnLst>
                  <p:par>
                    <p:cTn id="25" fill="hold">
                      <p:stCondLst>
                        <p:cond delay="0"/>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childTnLst>
                                </p:cTn>
                              </p:par>
                            </p:childTnLst>
                          </p:cTn>
                        </p:par>
                      </p:childTnLst>
                    </p:cTn>
                  </p:par>
                </p:childTnLst>
              </p:cTn>
              <p:nextCondLst>
                <p:cond evt="onClick" delay="0">
                  <p:tgtEl>
                    <p:spTgt spid="25"/>
                  </p:tgtEl>
                </p:cond>
              </p:nextCondLst>
            </p:seq>
            <p:seq concurrent="1" nextAc="seek">
              <p:cTn id="32" restart="whenNotActive" fill="hold" evtFilter="cancelBubble" nodeType="interactiveSeq">
                <p:stCondLst>
                  <p:cond evt="onClick" delay="0">
                    <p:tgtEl>
                      <p:spTgt spid="27"/>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childTnLst>
              </p:cTn>
              <p:nextCondLst>
                <p:cond evt="onClick" delay="0">
                  <p:tgtEl>
                    <p:spTgt spid="27"/>
                  </p:tgtEl>
                </p:cond>
              </p:nextCondLst>
            </p:seq>
            <p:seq concurrent="1" nextAc="seek">
              <p:cTn id="38" restart="whenNotActive" fill="hold" evtFilter="cancelBubble" nodeType="interactiveSeq">
                <p:stCondLst>
                  <p:cond evt="onClick" delay="0">
                    <p:tgtEl>
                      <p:spTgt spid="29"/>
                    </p:tgtEl>
                  </p:cond>
                </p:stCondLst>
                <p:endSync evt="end" delay="0">
                  <p:rtn val="all"/>
                </p:endSync>
                <p:childTnLst>
                  <p:par>
                    <p:cTn id="39" fill="hold">
                      <p:stCondLst>
                        <p:cond delay="0"/>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childTnLst>
                    </p:cTn>
                  </p:par>
                </p:childTnLst>
              </p:cTn>
              <p:nextCondLst>
                <p:cond evt="onClick" delay="0">
                  <p:tgtEl>
                    <p:spTgt spid="29"/>
                  </p:tgtEl>
                </p:cond>
              </p:nextCondLst>
            </p:seq>
          </p:childTnLst>
        </p:cTn>
      </p:par>
    </p:tnLst>
    <p:bldLst>
      <p:bldP spid="18" grpId="0" animBg="1"/>
      <p:bldP spid="20" grpId="0" animBg="1"/>
      <p:bldP spid="22" grpId="0" animBg="1"/>
      <p:bldP spid="24" grpId="0" animBg="1"/>
      <p:bldP spid="26" grpId="0" animBg="1"/>
      <p:bldP spid="28" grpId="0" animBg="1"/>
      <p:bldP spid="30" grpId="0"/>
      <p:bldP spid="31"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4</a:t>
            </a:fld>
            <a:endParaRPr lang="de-DE" dirty="0"/>
          </a:p>
        </p:txBody>
      </p:sp>
      <p:sp>
        <p:nvSpPr>
          <p:cNvPr id="4" name="Textfeld 3">
            <a:extLst>
              <a:ext uri="{FF2B5EF4-FFF2-40B4-BE49-F238E27FC236}">
                <a16:creationId xmlns:a16="http://schemas.microsoft.com/office/drawing/2014/main" id="{15E3C05F-C56D-4E84-AC49-61CEA56E7953}"/>
              </a:ext>
            </a:extLst>
          </p:cNvPr>
          <p:cNvSpPr txBox="1">
            <a:spLocks noChangeArrowheads="1"/>
          </p:cNvSpPr>
          <p:nvPr/>
        </p:nvSpPr>
        <p:spPr bwMode="auto">
          <a:xfrm>
            <a:off x="242452" y="2132856"/>
            <a:ext cx="6129748" cy="3585020"/>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de-DE" sz="2200" b="0" i="0" u="none" strike="noStrike" kern="0" cap="none" spc="0" normalizeH="0" baseline="0" noProof="0" dirty="0">
                <a:ln>
                  <a:noFill/>
                </a:ln>
                <a:solidFill>
                  <a:prstClr val="black"/>
                </a:solidFill>
                <a:effectLst/>
                <a:uLnTx/>
                <a:uFillTx/>
                <a:latin typeface="Trebuchet MS" pitchFamily="34" charset="0"/>
              </a:rPr>
              <a:t>Eine wichtige Rechtschreibregel</a:t>
            </a:r>
          </a:p>
          <a:p>
            <a:pPr marL="0" marR="0" lvl="0" indent="0" defTabSz="914400" eaLnBrk="1" fontAlgn="auto" latinLnBrk="0" hangingPunct="1">
              <a:lnSpc>
                <a:spcPct val="150000"/>
              </a:lnSpc>
              <a:spcBef>
                <a:spcPts val="0"/>
              </a:spcBef>
              <a:spcAft>
                <a:spcPts val="0"/>
              </a:spcAft>
              <a:buClrTx/>
              <a:buSzTx/>
              <a:buFontTx/>
              <a:buNone/>
              <a:tabLst/>
              <a:defRPr/>
            </a:pPr>
            <a:endParaRPr kumimoji="0" lang="de-DE" sz="2200" b="0" i="0" u="none" strike="noStrike" kern="0" cap="none" spc="0" normalizeH="0" baseline="0" noProof="0" dirty="0">
              <a:ln>
                <a:noFill/>
              </a:ln>
              <a:solidFill>
                <a:prstClr val="black"/>
              </a:solidFill>
              <a:effectLst/>
              <a:uLnTx/>
              <a:uFillTx/>
              <a:latin typeface="Trebuchet MS"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de-DE" sz="2200" b="0" i="0" u="none" strike="noStrike" kern="0" cap="none" spc="0" normalizeH="0" baseline="0" noProof="0" dirty="0">
                <a:ln>
                  <a:noFill/>
                </a:ln>
                <a:solidFill>
                  <a:prstClr val="black"/>
                </a:solidFill>
                <a:effectLst/>
                <a:uLnTx/>
                <a:uFillTx/>
                <a:latin typeface="Trebuchet MS" pitchFamily="34" charset="0"/>
              </a:rPr>
              <a:t>Das erste Wort am Anfang eines Textes  wird großgeschrieben. Nach einem Satzende-Zeichen schreibt man das nächste Wort immer groß. Alle Nomen (Namenwörter) werden großgeschrieben.</a:t>
            </a: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p:txBody>
      </p:sp>
      <p:sp>
        <p:nvSpPr>
          <p:cNvPr id="5" name="Textfeld 4">
            <a:extLst>
              <a:ext uri="{FF2B5EF4-FFF2-40B4-BE49-F238E27FC236}">
                <a16:creationId xmlns:a16="http://schemas.microsoft.com/office/drawing/2014/main" id="{CCD49C93-69C5-4517-A3F0-0AA8B64ABF8F}"/>
              </a:ext>
            </a:extLst>
          </p:cNvPr>
          <p:cNvSpPr txBox="1">
            <a:spLocks noChangeArrowheads="1"/>
          </p:cNvSpPr>
          <p:nvPr/>
        </p:nvSpPr>
        <p:spPr bwMode="auto">
          <a:xfrm>
            <a:off x="6997511" y="2239256"/>
            <a:ext cx="2908943" cy="430887"/>
          </a:xfrm>
          <a:prstGeom prst="rect">
            <a:avLst/>
          </a:prstGeom>
          <a:no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0"/>
              </a:spcBef>
              <a:spcAft>
                <a:spcPts val="0"/>
              </a:spcAft>
              <a:buClrTx/>
              <a:buSzTx/>
              <a:buFont typeface="Arial" charset="0"/>
              <a:buNone/>
              <a:tabLst/>
              <a:defRPr/>
            </a:pPr>
            <a:r>
              <a:rPr kumimoji="0" lang="de-DE" alt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Textanfang</a:t>
            </a:r>
          </a:p>
        </p:txBody>
      </p:sp>
      <p:sp>
        <p:nvSpPr>
          <p:cNvPr id="8" name="Rechteck 7">
            <a:extLst>
              <a:ext uri="{FF2B5EF4-FFF2-40B4-BE49-F238E27FC236}">
                <a16:creationId xmlns:a16="http://schemas.microsoft.com/office/drawing/2014/main" id="{512A0B77-D100-4BF7-9DF4-9DD91C1215E6}"/>
              </a:ext>
            </a:extLst>
          </p:cNvPr>
          <p:cNvSpPr/>
          <p:nvPr/>
        </p:nvSpPr>
        <p:spPr>
          <a:xfrm>
            <a:off x="191344" y="2239256"/>
            <a:ext cx="720080"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1" i="0" u="none" strike="noStrike" kern="0" cap="none" spc="0" normalizeH="0" baseline="0" noProof="0">
              <a:ln>
                <a:noFill/>
              </a:ln>
              <a:solidFill>
                <a:prstClr val="white"/>
              </a:solidFill>
              <a:effectLst/>
              <a:uLnTx/>
              <a:uFillTx/>
            </a:endParaRPr>
          </a:p>
        </p:txBody>
      </p:sp>
      <p:sp>
        <p:nvSpPr>
          <p:cNvPr id="9" name="Textfeld 8">
            <a:extLst>
              <a:ext uri="{FF2B5EF4-FFF2-40B4-BE49-F238E27FC236}">
                <a16:creationId xmlns:a16="http://schemas.microsoft.com/office/drawing/2014/main" id="{BEC545EF-92B0-40D1-B5A6-DEE11905486A}"/>
              </a:ext>
            </a:extLst>
          </p:cNvPr>
          <p:cNvSpPr txBox="1">
            <a:spLocks noChangeArrowheads="1"/>
          </p:cNvSpPr>
          <p:nvPr/>
        </p:nvSpPr>
        <p:spPr bwMode="auto">
          <a:xfrm>
            <a:off x="6997511" y="3190214"/>
            <a:ext cx="4505493" cy="430887"/>
          </a:xfrm>
          <a:prstGeom prst="rect">
            <a:avLst/>
          </a:prstGeom>
          <a:no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0"/>
              </a:spcBef>
              <a:spcAft>
                <a:spcPts val="0"/>
              </a:spcAft>
              <a:buClrTx/>
              <a:buSzTx/>
              <a:buFont typeface="Arial" charset="0"/>
              <a:buNone/>
              <a:tabLst/>
              <a:defRPr/>
            </a:pPr>
            <a:r>
              <a:rPr lang="de-DE" altLang="de-DE" sz="2200" kern="0" dirty="0">
                <a:solidFill>
                  <a:schemeClr val="tx2">
                    <a:lumMod val="60000"/>
                    <a:lumOff val="40000"/>
                  </a:schemeClr>
                </a:solidFill>
                <a:latin typeface="Trebuchet MS" pitchFamily="34" charset="0"/>
              </a:rPr>
              <a:t>Textanfang/</a:t>
            </a:r>
            <a:r>
              <a:rPr kumimoji="0" lang="de-DE" alt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Satzanfang</a:t>
            </a:r>
          </a:p>
        </p:txBody>
      </p:sp>
      <p:sp>
        <p:nvSpPr>
          <p:cNvPr id="10" name="Rechteck 9">
            <a:extLst>
              <a:ext uri="{FF2B5EF4-FFF2-40B4-BE49-F238E27FC236}">
                <a16:creationId xmlns:a16="http://schemas.microsoft.com/office/drawing/2014/main" id="{6DD7ED60-32B0-4993-B719-4DC1F66BB34C}"/>
              </a:ext>
            </a:extLst>
          </p:cNvPr>
          <p:cNvSpPr/>
          <p:nvPr/>
        </p:nvSpPr>
        <p:spPr>
          <a:xfrm>
            <a:off x="179512" y="3316121"/>
            <a:ext cx="720080" cy="381654"/>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1" i="0" u="none" strike="noStrike" kern="0" cap="none" spc="0" normalizeH="0" baseline="0" noProof="0">
              <a:ln>
                <a:noFill/>
              </a:ln>
              <a:solidFill>
                <a:prstClr val="white"/>
              </a:solidFill>
              <a:effectLst/>
              <a:uLnTx/>
              <a:uFillTx/>
            </a:endParaRPr>
          </a:p>
        </p:txBody>
      </p:sp>
      <p:sp>
        <p:nvSpPr>
          <p:cNvPr id="11" name="Textfeld 10">
            <a:extLst>
              <a:ext uri="{FF2B5EF4-FFF2-40B4-BE49-F238E27FC236}">
                <a16:creationId xmlns:a16="http://schemas.microsoft.com/office/drawing/2014/main" id="{1CE4FA29-FCB9-4D39-901D-54ACB7778073}"/>
              </a:ext>
            </a:extLst>
          </p:cNvPr>
          <p:cNvSpPr txBox="1">
            <a:spLocks noChangeArrowheads="1"/>
          </p:cNvSpPr>
          <p:nvPr/>
        </p:nvSpPr>
        <p:spPr bwMode="auto">
          <a:xfrm>
            <a:off x="6997511" y="3755222"/>
            <a:ext cx="3202945" cy="430887"/>
          </a:xfrm>
          <a:prstGeom prst="rect">
            <a:avLst/>
          </a:prstGeom>
          <a:no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0"/>
              </a:spcBef>
              <a:spcAft>
                <a:spcPts val="0"/>
              </a:spcAft>
              <a:buClrTx/>
              <a:buSzTx/>
              <a:buFont typeface="Arial" charset="0"/>
              <a:buNone/>
              <a:tabLst/>
              <a:defRPr/>
            </a:pPr>
            <a:r>
              <a:rPr kumimoji="0" lang="de-DE" alt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Satzanfang</a:t>
            </a:r>
          </a:p>
        </p:txBody>
      </p:sp>
      <p:sp>
        <p:nvSpPr>
          <p:cNvPr id="12" name="Rechteck 11">
            <a:extLst>
              <a:ext uri="{FF2B5EF4-FFF2-40B4-BE49-F238E27FC236}">
                <a16:creationId xmlns:a16="http://schemas.microsoft.com/office/drawing/2014/main" id="{F538FA83-6687-4E75-9CFF-2FD89806EEAC}"/>
              </a:ext>
            </a:extLst>
          </p:cNvPr>
          <p:cNvSpPr/>
          <p:nvPr/>
        </p:nvSpPr>
        <p:spPr>
          <a:xfrm>
            <a:off x="2513185" y="3802177"/>
            <a:ext cx="678040" cy="40132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1" i="0" u="none" strike="noStrike" kern="0" cap="none" spc="0" normalizeH="0" baseline="0" noProof="0">
              <a:ln>
                <a:noFill/>
              </a:ln>
              <a:solidFill>
                <a:prstClr val="white"/>
              </a:solidFill>
              <a:effectLst/>
              <a:uLnTx/>
              <a:uFillTx/>
            </a:endParaRPr>
          </a:p>
        </p:txBody>
      </p:sp>
      <p:sp>
        <p:nvSpPr>
          <p:cNvPr id="13" name="Textfeld 12">
            <a:extLst>
              <a:ext uri="{FF2B5EF4-FFF2-40B4-BE49-F238E27FC236}">
                <a16:creationId xmlns:a16="http://schemas.microsoft.com/office/drawing/2014/main" id="{D0329136-006A-47C0-97A5-9826A9247EF7}"/>
              </a:ext>
            </a:extLst>
          </p:cNvPr>
          <p:cNvSpPr txBox="1">
            <a:spLocks noChangeArrowheads="1"/>
          </p:cNvSpPr>
          <p:nvPr/>
        </p:nvSpPr>
        <p:spPr bwMode="auto">
          <a:xfrm>
            <a:off x="6997511" y="4770222"/>
            <a:ext cx="3202945" cy="430887"/>
          </a:xfrm>
          <a:prstGeom prst="rect">
            <a:avLst/>
          </a:prstGeom>
          <a:no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0"/>
              </a:spcBef>
              <a:spcAft>
                <a:spcPts val="0"/>
              </a:spcAft>
              <a:buClrTx/>
              <a:buSzTx/>
              <a:buFont typeface="Arial" charset="0"/>
              <a:buNone/>
              <a:tabLst/>
              <a:defRPr/>
            </a:pPr>
            <a:r>
              <a:rPr kumimoji="0" lang="de-DE" alt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Satzanfang</a:t>
            </a:r>
          </a:p>
        </p:txBody>
      </p:sp>
      <p:sp>
        <p:nvSpPr>
          <p:cNvPr id="14" name="Rechteck 13">
            <a:extLst>
              <a:ext uri="{FF2B5EF4-FFF2-40B4-BE49-F238E27FC236}">
                <a16:creationId xmlns:a16="http://schemas.microsoft.com/office/drawing/2014/main" id="{52435866-01BB-43FE-810C-9887D6F7353C}"/>
              </a:ext>
            </a:extLst>
          </p:cNvPr>
          <p:cNvSpPr/>
          <p:nvPr/>
        </p:nvSpPr>
        <p:spPr>
          <a:xfrm>
            <a:off x="911424" y="4756707"/>
            <a:ext cx="720080"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1" i="0" u="none" strike="noStrike" kern="0" cap="none" spc="0" normalizeH="0" baseline="0" noProof="0">
              <a:ln>
                <a:noFill/>
              </a:ln>
              <a:solidFill>
                <a:prstClr val="white"/>
              </a:solidFill>
              <a:effectLst/>
              <a:uLnTx/>
              <a:uFillTx/>
            </a:endParaRPr>
          </a:p>
        </p:txBody>
      </p:sp>
      <p:sp>
        <p:nvSpPr>
          <p:cNvPr id="15" name="Rechteck 14">
            <a:extLst>
              <a:ext uri="{FF2B5EF4-FFF2-40B4-BE49-F238E27FC236}">
                <a16:creationId xmlns:a16="http://schemas.microsoft.com/office/drawing/2014/main" id="{7CEFD56D-AF59-45E0-A8F9-6A3C36A08D37}"/>
              </a:ext>
            </a:extLst>
          </p:cNvPr>
          <p:cNvSpPr/>
          <p:nvPr/>
        </p:nvSpPr>
        <p:spPr>
          <a:xfrm>
            <a:off x="179512" y="1124744"/>
            <a:ext cx="8398453" cy="76944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rgbClr val="FF0000"/>
                </a:solidFill>
                <a:effectLst/>
                <a:uLnTx/>
                <a:uFillTx/>
                <a:latin typeface="Trebuchet MS" pitchFamily="34" charset="0"/>
              </a:rPr>
              <a:t>Wo sind </a:t>
            </a: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die Textanfänge und die Wörter nach Satzende-Zeichen!</a:t>
            </a:r>
          </a:p>
          <a:p>
            <a:pPr marL="0" marR="0" lvl="0" indent="0" defTabSz="914400" eaLnBrk="1" fontAlgn="auto" latinLnBrk="0" hangingPunct="1">
              <a:lnSpc>
                <a:spcPct val="100000"/>
              </a:lnSpc>
              <a:spcBef>
                <a:spcPts val="0"/>
              </a:spcBef>
              <a:spcAft>
                <a:spcPts val="0"/>
              </a:spcAft>
              <a:buClrTx/>
              <a:buSzTx/>
              <a:buFontTx/>
              <a:buNone/>
              <a:tabLst/>
              <a:defRPr/>
            </a:pPr>
            <a:r>
              <a:rPr lang="de-DE" sz="2200" kern="0" dirty="0">
                <a:solidFill>
                  <a:srgbClr val="FF0000"/>
                </a:solidFill>
                <a:latin typeface="Trebuchet MS" pitchFamily="34" charset="0"/>
              </a:rPr>
              <a:t>Klick!</a:t>
            </a:r>
            <a:endParaRPr kumimoji="0" lang="de-DE" sz="2200" b="0" i="0" u="none" strike="noStrike" kern="0" cap="none" spc="0" normalizeH="0" baseline="0" noProof="0" dirty="0">
              <a:ln>
                <a:noFill/>
              </a:ln>
              <a:solidFill>
                <a:srgbClr val="FF0000"/>
              </a:solidFill>
              <a:effectLst/>
              <a:uLnTx/>
              <a:uFillTx/>
            </a:endParaRPr>
          </a:p>
        </p:txBody>
      </p:sp>
      <p:sp>
        <p:nvSpPr>
          <p:cNvPr id="16" name="Textfeld 15">
            <a:extLst>
              <a:ext uri="{FF2B5EF4-FFF2-40B4-BE49-F238E27FC236}">
                <a16:creationId xmlns:a16="http://schemas.microsoft.com/office/drawing/2014/main" id="{B124CA8A-7A2F-440A-B633-B7CB696963D1}"/>
              </a:ext>
            </a:extLst>
          </p:cNvPr>
          <p:cNvSpPr txBox="1">
            <a:spLocks noChangeArrowheads="1"/>
          </p:cNvSpPr>
          <p:nvPr/>
        </p:nvSpPr>
        <p:spPr bwMode="auto">
          <a:xfrm>
            <a:off x="236699" y="2241195"/>
            <a:ext cx="847703" cy="430887"/>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E</a:t>
            </a:r>
            <a:endParaRPr kumimoji="0" lang="de-DE" sz="2200" b="1" i="0" u="none" strike="noStrike" kern="0" cap="none" spc="0" normalizeH="0" baseline="0" noProof="0" dirty="0">
              <a:ln>
                <a:noFill/>
              </a:ln>
              <a:solidFill>
                <a:sysClr val="windowText" lastClr="000000"/>
              </a:solidFill>
              <a:effectLst/>
              <a:uLnTx/>
              <a:uFillTx/>
              <a:latin typeface="Trebuchet MS" pitchFamily="34" charset="0"/>
            </a:endParaRPr>
          </a:p>
        </p:txBody>
      </p:sp>
      <p:sp>
        <p:nvSpPr>
          <p:cNvPr id="17" name="Textfeld 16">
            <a:extLst>
              <a:ext uri="{FF2B5EF4-FFF2-40B4-BE49-F238E27FC236}">
                <a16:creationId xmlns:a16="http://schemas.microsoft.com/office/drawing/2014/main" id="{877E459A-F833-4C25-8670-AC6DC73AF4B9}"/>
              </a:ext>
            </a:extLst>
          </p:cNvPr>
          <p:cNvSpPr txBox="1">
            <a:spLocks noChangeArrowheads="1"/>
          </p:cNvSpPr>
          <p:nvPr/>
        </p:nvSpPr>
        <p:spPr bwMode="auto">
          <a:xfrm>
            <a:off x="240887" y="3257376"/>
            <a:ext cx="847703" cy="430887"/>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D</a:t>
            </a:r>
            <a:endParaRPr kumimoji="0" lang="de-DE" sz="2200" b="1" i="0" u="none" strike="noStrike" kern="0" cap="none" spc="0" normalizeH="0" baseline="0" noProof="0" dirty="0">
              <a:ln>
                <a:noFill/>
              </a:ln>
              <a:solidFill>
                <a:sysClr val="windowText" lastClr="000000"/>
              </a:solidFill>
              <a:effectLst/>
              <a:uLnTx/>
              <a:uFillTx/>
              <a:latin typeface="Trebuchet MS" pitchFamily="34" charset="0"/>
            </a:endParaRPr>
          </a:p>
        </p:txBody>
      </p:sp>
      <p:sp>
        <p:nvSpPr>
          <p:cNvPr id="18" name="Textfeld 17">
            <a:extLst>
              <a:ext uri="{FF2B5EF4-FFF2-40B4-BE49-F238E27FC236}">
                <a16:creationId xmlns:a16="http://schemas.microsoft.com/office/drawing/2014/main" id="{74BA394A-E5BC-44F8-822E-B648B1D2BC54}"/>
              </a:ext>
            </a:extLst>
          </p:cNvPr>
          <p:cNvSpPr txBox="1">
            <a:spLocks noChangeArrowheads="1"/>
          </p:cNvSpPr>
          <p:nvPr/>
        </p:nvSpPr>
        <p:spPr bwMode="auto">
          <a:xfrm>
            <a:off x="2479341" y="3755222"/>
            <a:ext cx="897940" cy="430887"/>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N</a:t>
            </a:r>
            <a:endParaRPr kumimoji="0" lang="de-DE" sz="2200" b="1" i="0" u="none" strike="noStrike" kern="0" cap="none" spc="0" normalizeH="0" baseline="0" noProof="0" dirty="0">
              <a:ln>
                <a:noFill/>
              </a:ln>
              <a:solidFill>
                <a:sysClr val="windowText" lastClr="000000"/>
              </a:solidFill>
              <a:effectLst/>
              <a:uLnTx/>
              <a:uFillTx/>
              <a:latin typeface="Trebuchet MS" pitchFamily="34" charset="0"/>
            </a:endParaRPr>
          </a:p>
        </p:txBody>
      </p:sp>
      <p:sp>
        <p:nvSpPr>
          <p:cNvPr id="19" name="Textfeld 18">
            <a:extLst>
              <a:ext uri="{FF2B5EF4-FFF2-40B4-BE49-F238E27FC236}">
                <a16:creationId xmlns:a16="http://schemas.microsoft.com/office/drawing/2014/main" id="{BE8C2DFF-D563-4CF5-8BBC-542AA97B0099}"/>
              </a:ext>
            </a:extLst>
          </p:cNvPr>
          <p:cNvSpPr txBox="1">
            <a:spLocks noChangeArrowheads="1"/>
          </p:cNvSpPr>
          <p:nvPr/>
        </p:nvSpPr>
        <p:spPr bwMode="auto">
          <a:xfrm>
            <a:off x="980577" y="4742729"/>
            <a:ext cx="897940" cy="430887"/>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A</a:t>
            </a:r>
            <a:endParaRPr kumimoji="0" lang="de-DE" sz="2200" b="1" i="0" u="none" strike="noStrike" kern="0" cap="none" spc="0" normalizeH="0" baseline="0" noProof="0" dirty="0">
              <a:ln>
                <a:noFill/>
              </a:ln>
              <a:solidFill>
                <a:sysClr val="windowText" lastClr="000000"/>
              </a:solidFill>
              <a:effectLst/>
              <a:uLnTx/>
              <a:uFillTx/>
              <a:latin typeface="Trebuchet MS" pitchFamily="34" charset="0"/>
            </a:endParaRPr>
          </a:p>
        </p:txBody>
      </p:sp>
      <p:sp>
        <p:nvSpPr>
          <p:cNvPr id="20" name="Textfeld 36">
            <a:extLst>
              <a:ext uri="{FF2B5EF4-FFF2-40B4-BE49-F238E27FC236}">
                <a16:creationId xmlns:a16="http://schemas.microsoft.com/office/drawing/2014/main" id="{2BC9A1B6-CCD1-4D72-9CDA-B47747DD2AB4}"/>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03	TuSa01 </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21" name="Textfeld 20">
            <a:extLst>
              <a:ext uri="{FF2B5EF4-FFF2-40B4-BE49-F238E27FC236}">
                <a16:creationId xmlns:a16="http://schemas.microsoft.com/office/drawing/2014/main" id="{49B18587-AE22-4685-B8CA-4A58B3C443EE}"/>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Klick!</a:t>
            </a:r>
          </a:p>
        </p:txBody>
      </p:sp>
      <p:sp>
        <p:nvSpPr>
          <p:cNvPr id="2" name="Textfeld 1">
            <a:extLst>
              <a:ext uri="{FF2B5EF4-FFF2-40B4-BE49-F238E27FC236}">
                <a16:creationId xmlns:a16="http://schemas.microsoft.com/office/drawing/2014/main" id="{E6EEA765-8E97-47BA-AFF7-25CEBD13AD52}"/>
              </a:ext>
            </a:extLst>
          </p:cNvPr>
          <p:cNvSpPr txBox="1"/>
          <p:nvPr/>
        </p:nvSpPr>
        <p:spPr>
          <a:xfrm>
            <a:off x="190500" y="6724134"/>
            <a:ext cx="4852610"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7</a:t>
            </a:r>
          </a:p>
        </p:txBody>
      </p:sp>
      <p:sp>
        <p:nvSpPr>
          <p:cNvPr id="22" name="Textfeld 21">
            <a:extLst>
              <a:ext uri="{FF2B5EF4-FFF2-40B4-BE49-F238E27FC236}">
                <a16:creationId xmlns:a16="http://schemas.microsoft.com/office/drawing/2014/main" id="{8DDD9D21-A7EF-4E84-AFA3-5DE7BA94F065}"/>
              </a:ext>
            </a:extLst>
          </p:cNvPr>
          <p:cNvSpPr txBox="1"/>
          <p:nvPr/>
        </p:nvSpPr>
        <p:spPr>
          <a:xfrm>
            <a:off x="5519936" y="6308548"/>
            <a:ext cx="3431704" cy="430887"/>
          </a:xfrm>
          <a:prstGeom prst="rect">
            <a:avLst/>
          </a:prstGeom>
          <a:noFill/>
        </p:spPr>
        <p:txBody>
          <a:bodyPr wrap="square">
            <a:spAutoFit/>
          </a:bodyPr>
          <a:lstStyle/>
          <a:p>
            <a:r>
              <a:rPr lang="de-DE" sz="2200" dirty="0">
                <a:solidFill>
                  <a:srgbClr val="FF0000"/>
                </a:solidFill>
                <a:latin typeface="Trebuchet MS" panose="020B0603020202020204" pitchFamily="34" charset="0"/>
              </a:rPr>
              <a:t>Gesamtlösung an/aus!</a:t>
            </a:r>
            <a:endParaRPr lang="de-DE" sz="2200" dirty="0">
              <a:latin typeface="Trebuchet MS" panose="020B0603020202020204" pitchFamily="34" charset="0"/>
            </a:endParaRPr>
          </a:p>
        </p:txBody>
      </p:sp>
      <p:pic>
        <p:nvPicPr>
          <p:cNvPr id="6" name="Grafik 5">
            <a:extLst>
              <a:ext uri="{FF2B5EF4-FFF2-40B4-BE49-F238E27FC236}">
                <a16:creationId xmlns:a16="http://schemas.microsoft.com/office/drawing/2014/main" id="{AEF7DDC2-B5FC-41CA-A41E-7B2E6D8F549C}"/>
              </a:ext>
            </a:extLst>
          </p:cNvPr>
          <p:cNvPicPr>
            <a:picLocks noChangeAspect="1"/>
          </p:cNvPicPr>
          <p:nvPr/>
        </p:nvPicPr>
        <p:blipFill>
          <a:blip r:embed="rId3"/>
          <a:stretch>
            <a:fillRect/>
          </a:stretch>
        </p:blipFill>
        <p:spPr>
          <a:xfrm>
            <a:off x="155269" y="2135309"/>
            <a:ext cx="11345639" cy="3670110"/>
          </a:xfrm>
          <a:prstGeom prst="rect">
            <a:avLst/>
          </a:prstGeom>
        </p:spPr>
      </p:pic>
    </p:spTree>
    <p:extLst>
      <p:ext uri="{BB962C8B-B14F-4D97-AF65-F5344CB8AC3E}">
        <p14:creationId xmlns:p14="http://schemas.microsoft.com/office/powerpoint/2010/main" val="9408176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10" restart="whenNotActive" fill="hold" evtFilter="cancelBubble" nodeType="interactiveSeq">
                <p:stCondLst>
                  <p:cond evt="onClick" delay="0">
                    <p:tgtEl>
                      <p:spTgt spid="10"/>
                    </p:tgtEl>
                  </p:cond>
                </p:stCondLst>
                <p:endSync evt="end" delay="0">
                  <p:rtn val="all"/>
                </p:endSync>
                <p:childTnLst>
                  <p:par>
                    <p:cTn id="11" fill="hold">
                      <p:stCondLst>
                        <p:cond delay="0"/>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18" restart="whenNotActive" fill="hold" evtFilter="cancelBubble" nodeType="interactiveSeq">
                <p:stCondLst>
                  <p:cond evt="onClick" delay="0">
                    <p:tgtEl>
                      <p:spTgt spid="12"/>
                    </p:tgtEl>
                  </p:cond>
                </p:stCondLst>
                <p:endSync evt="end" delay="0">
                  <p:rtn val="all"/>
                </p:endSync>
                <p:childTnLst>
                  <p:par>
                    <p:cTn id="19" fill="hold">
                      <p:stCondLst>
                        <p:cond delay="0"/>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26" restart="whenNotActive" fill="hold" evtFilter="cancelBubble" nodeType="interactiveSeq">
                <p:stCondLst>
                  <p:cond evt="onClick" delay="0">
                    <p:tgtEl>
                      <p:spTgt spid="14"/>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34" restart="whenNotActive" fill="hold" evtFilter="cancelBubble" nodeType="interactiveSeq">
                <p:stCondLst>
                  <p:cond evt="onClick" delay="0">
                    <p:tgtEl>
                      <p:spTgt spid="22"/>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childTnLst>
              </p:cTn>
              <p:nextCondLst>
                <p:cond evt="onClick" delay="0">
                  <p:tgtEl>
                    <p:spTgt spid="22"/>
                  </p:tgtEl>
                </p:cond>
              </p:nextCondLst>
            </p:seq>
          </p:childTnLst>
        </p:cTn>
      </p:par>
    </p:tnLst>
    <p:bldLst>
      <p:bldP spid="5" grpId="0"/>
      <p:bldP spid="9" grpId="0"/>
      <p:bldP spid="11" grpId="0"/>
      <p:bldP spid="13" grpId="0"/>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5</a:t>
            </a:fld>
            <a:endParaRPr lang="de-DE" dirty="0"/>
          </a:p>
        </p:txBody>
      </p:sp>
      <p:sp>
        <p:nvSpPr>
          <p:cNvPr id="4" name="Textfeld 3">
            <a:extLst>
              <a:ext uri="{FF2B5EF4-FFF2-40B4-BE49-F238E27FC236}">
                <a16:creationId xmlns:a16="http://schemas.microsoft.com/office/drawing/2014/main" id="{C4730822-6684-4279-B2CB-67B6BCDFCBEE}"/>
              </a:ext>
            </a:extLst>
          </p:cNvPr>
          <p:cNvSpPr txBox="1">
            <a:spLocks noChangeArrowheads="1"/>
          </p:cNvSpPr>
          <p:nvPr/>
        </p:nvSpPr>
        <p:spPr bwMode="auto">
          <a:xfrm>
            <a:off x="242452" y="1052736"/>
            <a:ext cx="8280119" cy="5148974"/>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einkaufen</a:t>
            </a:r>
          </a:p>
          <a:p>
            <a:pPr marL="0" marR="0" lvl="0" indent="0" algn="l" defTabSz="914400" rtl="0" eaLnBrk="1" fontAlgn="auto" latinLnBrk="0" hangingPunct="1">
              <a:lnSpc>
                <a:spcPct val="200000"/>
              </a:lnSpc>
              <a:spcBef>
                <a:spcPts val="0"/>
              </a:spcBef>
              <a:spcAft>
                <a:spcPts val="0"/>
              </a:spcAft>
              <a:buClrTx/>
              <a:buSzTx/>
              <a:buFontTx/>
              <a:buNone/>
              <a:tabLst/>
              <a:defRPr/>
            </a:pP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ich kaufe gerne für meine Mama ein. sie schreibt mir alles auf einen Zettel, zum Beispiel: drei Eier, Käse, Brot. das hole ich im Bioladen. heute muss ich unbedingt alle Zutaten für ein Backrezept bekommen, denn Oma hat morgen Geburtstag. mein Glück: es ist alles da. ich gehe zufrieden nach Hause und backe mit Mama den Kuchen.</a:t>
            </a:r>
            <a:endParaRPr kumimoji="0" lang="de-DE" sz="2400" b="0" i="0" u="none" strike="noStrike" kern="0" cap="none" spc="0" normalizeH="0" baseline="0" noProof="0" dirty="0">
              <a:ln>
                <a:noFill/>
              </a:ln>
              <a:solidFill>
                <a:sysClr val="windowText" lastClr="000000"/>
              </a:solidFill>
              <a:effectLst/>
              <a:uLnTx/>
              <a:uFillTx/>
              <a:latin typeface="Trebuchet MS" pitchFamily="34" charset="0"/>
              <a:ea typeface="+mn-ea"/>
              <a:cs typeface="Arial" charset="0"/>
            </a:endParaRPr>
          </a:p>
        </p:txBody>
      </p:sp>
      <p:sp>
        <p:nvSpPr>
          <p:cNvPr id="5" name="Rechteck 4">
            <a:extLst>
              <a:ext uri="{FF2B5EF4-FFF2-40B4-BE49-F238E27FC236}">
                <a16:creationId xmlns:a16="http://schemas.microsoft.com/office/drawing/2014/main" id="{F4AADDD5-2E2B-42C7-881F-CCFBA0F258D4}"/>
              </a:ext>
            </a:extLst>
          </p:cNvPr>
          <p:cNvSpPr/>
          <p:nvPr/>
        </p:nvSpPr>
        <p:spPr>
          <a:xfrm>
            <a:off x="242452" y="1350244"/>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6" name="Textfeld 5">
            <a:extLst>
              <a:ext uri="{FF2B5EF4-FFF2-40B4-BE49-F238E27FC236}">
                <a16:creationId xmlns:a16="http://schemas.microsoft.com/office/drawing/2014/main" id="{A63AF081-7B72-4A21-B3C9-A1716F1B88C7}"/>
              </a:ext>
            </a:extLst>
          </p:cNvPr>
          <p:cNvSpPr txBox="1">
            <a:spLocks noChangeArrowheads="1"/>
          </p:cNvSpPr>
          <p:nvPr/>
        </p:nvSpPr>
        <p:spPr bwMode="auto">
          <a:xfrm>
            <a:off x="242451" y="1302670"/>
            <a:ext cx="2097300" cy="461665"/>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E</a:t>
            </a: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inkaufen</a:t>
            </a:r>
          </a:p>
        </p:txBody>
      </p:sp>
      <p:sp>
        <p:nvSpPr>
          <p:cNvPr id="7" name="Rechteck 6">
            <a:extLst>
              <a:ext uri="{FF2B5EF4-FFF2-40B4-BE49-F238E27FC236}">
                <a16:creationId xmlns:a16="http://schemas.microsoft.com/office/drawing/2014/main" id="{CBEAE147-92F0-41F5-ACE0-380A8B671CBE}"/>
              </a:ext>
            </a:extLst>
          </p:cNvPr>
          <p:cNvSpPr/>
          <p:nvPr/>
        </p:nvSpPr>
        <p:spPr>
          <a:xfrm>
            <a:off x="242452" y="1678599"/>
            <a:ext cx="2092239"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0000"/>
                </a:solidFill>
                <a:effectLst/>
                <a:uLnTx/>
                <a:uFillTx/>
                <a:latin typeface="Trebuchet MS" pitchFamily="34" charset="0"/>
                <a:ea typeface="+mn-ea"/>
                <a:cs typeface="Arial" charset="0"/>
              </a:rPr>
              <a:t>Textanfang/Überschrift 1/8</a:t>
            </a:r>
          </a:p>
        </p:txBody>
      </p:sp>
      <p:sp>
        <p:nvSpPr>
          <p:cNvPr id="8" name="Rechteck 7">
            <a:extLst>
              <a:ext uri="{FF2B5EF4-FFF2-40B4-BE49-F238E27FC236}">
                <a16:creationId xmlns:a16="http://schemas.microsoft.com/office/drawing/2014/main" id="{DB45C00A-1B24-4859-8EE4-3B0507469674}"/>
              </a:ext>
            </a:extLst>
          </p:cNvPr>
          <p:cNvSpPr/>
          <p:nvPr/>
        </p:nvSpPr>
        <p:spPr>
          <a:xfrm>
            <a:off x="190500" y="2066311"/>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9" name="Textfeld 8">
            <a:extLst>
              <a:ext uri="{FF2B5EF4-FFF2-40B4-BE49-F238E27FC236}">
                <a16:creationId xmlns:a16="http://schemas.microsoft.com/office/drawing/2014/main" id="{9DD3F660-8A37-4E2A-A5D6-637565154DB1}"/>
              </a:ext>
            </a:extLst>
          </p:cNvPr>
          <p:cNvSpPr txBox="1">
            <a:spLocks noChangeArrowheads="1"/>
          </p:cNvSpPr>
          <p:nvPr/>
        </p:nvSpPr>
        <p:spPr bwMode="auto">
          <a:xfrm>
            <a:off x="194131" y="2036694"/>
            <a:ext cx="637084" cy="461665"/>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I</a:t>
            </a: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ch</a:t>
            </a:r>
          </a:p>
        </p:txBody>
      </p:sp>
      <p:sp>
        <p:nvSpPr>
          <p:cNvPr id="10" name="Rechteck 9">
            <a:extLst>
              <a:ext uri="{FF2B5EF4-FFF2-40B4-BE49-F238E27FC236}">
                <a16:creationId xmlns:a16="http://schemas.microsoft.com/office/drawing/2014/main" id="{8D84F86F-D940-4857-81AB-0773C472D83F}"/>
              </a:ext>
            </a:extLst>
          </p:cNvPr>
          <p:cNvSpPr/>
          <p:nvPr/>
        </p:nvSpPr>
        <p:spPr>
          <a:xfrm>
            <a:off x="190500" y="2429049"/>
            <a:ext cx="1220206"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0000"/>
                </a:solidFill>
                <a:effectLst/>
                <a:uLnTx/>
                <a:uFillTx/>
                <a:latin typeface="Trebuchet MS" pitchFamily="34" charset="0"/>
                <a:ea typeface="+mn-ea"/>
                <a:cs typeface="Arial" charset="0"/>
              </a:rPr>
              <a:t>Satzanfang 2/8</a:t>
            </a:r>
          </a:p>
        </p:txBody>
      </p:sp>
      <p:sp>
        <p:nvSpPr>
          <p:cNvPr id="11" name="Rechteck 10">
            <a:extLst>
              <a:ext uri="{FF2B5EF4-FFF2-40B4-BE49-F238E27FC236}">
                <a16:creationId xmlns:a16="http://schemas.microsoft.com/office/drawing/2014/main" id="{C4B3E9BB-F1A5-495E-8985-426B40327C32}"/>
              </a:ext>
            </a:extLst>
          </p:cNvPr>
          <p:cNvSpPr/>
          <p:nvPr/>
        </p:nvSpPr>
        <p:spPr>
          <a:xfrm>
            <a:off x="5444913" y="2066311"/>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2" name="Textfeld 11">
            <a:extLst>
              <a:ext uri="{FF2B5EF4-FFF2-40B4-BE49-F238E27FC236}">
                <a16:creationId xmlns:a16="http://schemas.microsoft.com/office/drawing/2014/main" id="{CE0AD0B6-F9D4-4968-80AB-524375053496}"/>
              </a:ext>
            </a:extLst>
          </p:cNvPr>
          <p:cNvSpPr txBox="1">
            <a:spLocks noChangeArrowheads="1"/>
          </p:cNvSpPr>
          <p:nvPr/>
        </p:nvSpPr>
        <p:spPr bwMode="auto">
          <a:xfrm>
            <a:off x="5345470" y="2036694"/>
            <a:ext cx="585132" cy="461665"/>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S</a:t>
            </a: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ie</a:t>
            </a:r>
          </a:p>
        </p:txBody>
      </p:sp>
      <p:sp>
        <p:nvSpPr>
          <p:cNvPr id="13" name="Rechteck 12">
            <a:extLst>
              <a:ext uri="{FF2B5EF4-FFF2-40B4-BE49-F238E27FC236}">
                <a16:creationId xmlns:a16="http://schemas.microsoft.com/office/drawing/2014/main" id="{217F7366-AB79-452F-A658-CC28C827511C}"/>
              </a:ext>
            </a:extLst>
          </p:cNvPr>
          <p:cNvSpPr/>
          <p:nvPr/>
        </p:nvSpPr>
        <p:spPr>
          <a:xfrm>
            <a:off x="5444913" y="2429836"/>
            <a:ext cx="2218877"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0000"/>
                </a:solidFill>
                <a:effectLst/>
                <a:uLnTx/>
                <a:uFillTx/>
                <a:latin typeface="Trebuchet MS" pitchFamily="34" charset="0"/>
                <a:ea typeface="+mn-ea"/>
                <a:cs typeface="Arial" charset="0"/>
              </a:rPr>
              <a:t>Vorher Punkt, Satzanfang 3/8</a:t>
            </a:r>
          </a:p>
        </p:txBody>
      </p:sp>
      <p:sp>
        <p:nvSpPr>
          <p:cNvPr id="14" name="Rechteck 13">
            <a:extLst>
              <a:ext uri="{FF2B5EF4-FFF2-40B4-BE49-F238E27FC236}">
                <a16:creationId xmlns:a16="http://schemas.microsoft.com/office/drawing/2014/main" id="{0452C405-01D0-4486-9FB9-04F3E3BAED6A}"/>
              </a:ext>
            </a:extLst>
          </p:cNvPr>
          <p:cNvSpPr/>
          <p:nvPr/>
        </p:nvSpPr>
        <p:spPr>
          <a:xfrm>
            <a:off x="7690242" y="2815331"/>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5" name="Textfeld 14">
            <a:extLst>
              <a:ext uri="{FF2B5EF4-FFF2-40B4-BE49-F238E27FC236}">
                <a16:creationId xmlns:a16="http://schemas.microsoft.com/office/drawing/2014/main" id="{25680093-3272-43BE-8693-853F59FA7EC9}"/>
              </a:ext>
            </a:extLst>
          </p:cNvPr>
          <p:cNvSpPr txBox="1">
            <a:spLocks noChangeArrowheads="1"/>
          </p:cNvSpPr>
          <p:nvPr/>
        </p:nvSpPr>
        <p:spPr bwMode="auto">
          <a:xfrm>
            <a:off x="7553384" y="2744715"/>
            <a:ext cx="793182" cy="461665"/>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D</a:t>
            </a: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as</a:t>
            </a:r>
          </a:p>
        </p:txBody>
      </p:sp>
      <p:sp>
        <p:nvSpPr>
          <p:cNvPr id="16" name="Rechteck 15">
            <a:extLst>
              <a:ext uri="{FF2B5EF4-FFF2-40B4-BE49-F238E27FC236}">
                <a16:creationId xmlns:a16="http://schemas.microsoft.com/office/drawing/2014/main" id="{AC5413E7-A70B-4D9B-AC93-748A80BF4ED8}"/>
              </a:ext>
            </a:extLst>
          </p:cNvPr>
          <p:cNvSpPr/>
          <p:nvPr/>
        </p:nvSpPr>
        <p:spPr>
          <a:xfrm>
            <a:off x="6732240" y="3143686"/>
            <a:ext cx="2218877"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0000"/>
                </a:solidFill>
                <a:effectLst/>
                <a:uLnTx/>
                <a:uFillTx/>
                <a:latin typeface="Trebuchet MS" pitchFamily="34" charset="0"/>
                <a:ea typeface="+mn-ea"/>
                <a:cs typeface="Arial" charset="0"/>
              </a:rPr>
              <a:t>Vorher Punkt, Satzanfang 4/8</a:t>
            </a:r>
          </a:p>
        </p:txBody>
      </p:sp>
      <p:sp>
        <p:nvSpPr>
          <p:cNvPr id="17" name="Rechteck 16">
            <a:extLst>
              <a:ext uri="{FF2B5EF4-FFF2-40B4-BE49-F238E27FC236}">
                <a16:creationId xmlns:a16="http://schemas.microsoft.com/office/drawing/2014/main" id="{3AC055CB-DF2C-4EA5-AED8-FE6A24EAC733}"/>
              </a:ext>
            </a:extLst>
          </p:cNvPr>
          <p:cNvSpPr/>
          <p:nvPr/>
        </p:nvSpPr>
        <p:spPr>
          <a:xfrm>
            <a:off x="3348819" y="3568251"/>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8" name="Textfeld 17">
            <a:extLst>
              <a:ext uri="{FF2B5EF4-FFF2-40B4-BE49-F238E27FC236}">
                <a16:creationId xmlns:a16="http://schemas.microsoft.com/office/drawing/2014/main" id="{281C88BC-219F-448E-9CE9-D5703FF5E6E5}"/>
              </a:ext>
            </a:extLst>
          </p:cNvPr>
          <p:cNvSpPr txBox="1">
            <a:spLocks noChangeArrowheads="1"/>
          </p:cNvSpPr>
          <p:nvPr/>
        </p:nvSpPr>
        <p:spPr bwMode="auto">
          <a:xfrm>
            <a:off x="3182569" y="3492467"/>
            <a:ext cx="1030149" cy="461665"/>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H</a:t>
            </a: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eute</a:t>
            </a:r>
          </a:p>
        </p:txBody>
      </p:sp>
      <p:sp>
        <p:nvSpPr>
          <p:cNvPr id="19" name="Rechteck 18">
            <a:extLst>
              <a:ext uri="{FF2B5EF4-FFF2-40B4-BE49-F238E27FC236}">
                <a16:creationId xmlns:a16="http://schemas.microsoft.com/office/drawing/2014/main" id="{561C082C-0870-4323-81EC-00C8E0278B6E}"/>
              </a:ext>
            </a:extLst>
          </p:cNvPr>
          <p:cNvSpPr/>
          <p:nvPr/>
        </p:nvSpPr>
        <p:spPr>
          <a:xfrm>
            <a:off x="3348819" y="3896606"/>
            <a:ext cx="2218877"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0000"/>
                </a:solidFill>
                <a:effectLst/>
                <a:uLnTx/>
                <a:uFillTx/>
                <a:latin typeface="Trebuchet MS" pitchFamily="34" charset="0"/>
                <a:ea typeface="+mn-ea"/>
                <a:cs typeface="Arial" charset="0"/>
              </a:rPr>
              <a:t>Vorher Punkt, Satzanfang 5/8</a:t>
            </a:r>
          </a:p>
        </p:txBody>
      </p:sp>
      <p:sp>
        <p:nvSpPr>
          <p:cNvPr id="20" name="Rechteck 19">
            <a:extLst>
              <a:ext uri="{FF2B5EF4-FFF2-40B4-BE49-F238E27FC236}">
                <a16:creationId xmlns:a16="http://schemas.microsoft.com/office/drawing/2014/main" id="{8C8E445C-808E-4291-B08C-4CCE3E6536FD}"/>
              </a:ext>
            </a:extLst>
          </p:cNvPr>
          <p:cNvSpPr/>
          <p:nvPr/>
        </p:nvSpPr>
        <p:spPr>
          <a:xfrm>
            <a:off x="3182569" y="4978472"/>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1" name="Textfeld 20">
            <a:extLst>
              <a:ext uri="{FF2B5EF4-FFF2-40B4-BE49-F238E27FC236}">
                <a16:creationId xmlns:a16="http://schemas.microsoft.com/office/drawing/2014/main" id="{B9800B05-B8C0-463C-95C5-ED049AC02700}"/>
              </a:ext>
            </a:extLst>
          </p:cNvPr>
          <p:cNvSpPr txBox="1">
            <a:spLocks noChangeArrowheads="1"/>
          </p:cNvSpPr>
          <p:nvPr/>
        </p:nvSpPr>
        <p:spPr bwMode="auto">
          <a:xfrm>
            <a:off x="3059984" y="4948855"/>
            <a:ext cx="836359" cy="461665"/>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M</a:t>
            </a: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ein</a:t>
            </a:r>
          </a:p>
        </p:txBody>
      </p:sp>
      <p:sp>
        <p:nvSpPr>
          <p:cNvPr id="22" name="Rechteck 21">
            <a:extLst>
              <a:ext uri="{FF2B5EF4-FFF2-40B4-BE49-F238E27FC236}">
                <a16:creationId xmlns:a16="http://schemas.microsoft.com/office/drawing/2014/main" id="{992B4375-BDFD-4B51-88AA-DEAEB2FE9276}"/>
              </a:ext>
            </a:extLst>
          </p:cNvPr>
          <p:cNvSpPr/>
          <p:nvPr/>
        </p:nvSpPr>
        <p:spPr>
          <a:xfrm>
            <a:off x="1705051" y="5345969"/>
            <a:ext cx="2218877"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0000"/>
                </a:solidFill>
                <a:effectLst/>
                <a:uLnTx/>
                <a:uFillTx/>
                <a:latin typeface="Trebuchet MS" pitchFamily="34" charset="0"/>
                <a:ea typeface="+mn-ea"/>
                <a:cs typeface="Arial" charset="0"/>
              </a:rPr>
              <a:t>Vorher Punkt, Satzanfang 6/8</a:t>
            </a:r>
          </a:p>
        </p:txBody>
      </p:sp>
      <p:sp>
        <p:nvSpPr>
          <p:cNvPr id="23" name="Rechteck 22">
            <a:extLst>
              <a:ext uri="{FF2B5EF4-FFF2-40B4-BE49-F238E27FC236}">
                <a16:creationId xmlns:a16="http://schemas.microsoft.com/office/drawing/2014/main" id="{18C335A7-3E40-4F71-B44F-320B5BD5B687}"/>
              </a:ext>
            </a:extLst>
          </p:cNvPr>
          <p:cNvSpPr/>
          <p:nvPr/>
        </p:nvSpPr>
        <p:spPr>
          <a:xfrm>
            <a:off x="4799856" y="4978472"/>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4" name="Textfeld 23">
            <a:extLst>
              <a:ext uri="{FF2B5EF4-FFF2-40B4-BE49-F238E27FC236}">
                <a16:creationId xmlns:a16="http://schemas.microsoft.com/office/drawing/2014/main" id="{54AB3456-D938-4397-BA6F-E608E81A3CE0}"/>
              </a:ext>
            </a:extLst>
          </p:cNvPr>
          <p:cNvSpPr txBox="1">
            <a:spLocks noChangeArrowheads="1"/>
          </p:cNvSpPr>
          <p:nvPr/>
        </p:nvSpPr>
        <p:spPr bwMode="auto">
          <a:xfrm>
            <a:off x="4772271" y="4948855"/>
            <a:ext cx="473977" cy="461665"/>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E</a:t>
            </a: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s</a:t>
            </a:r>
          </a:p>
        </p:txBody>
      </p:sp>
      <p:sp>
        <p:nvSpPr>
          <p:cNvPr id="25" name="Rechteck 24">
            <a:extLst>
              <a:ext uri="{FF2B5EF4-FFF2-40B4-BE49-F238E27FC236}">
                <a16:creationId xmlns:a16="http://schemas.microsoft.com/office/drawing/2014/main" id="{D8AD97D9-9CD5-4BE7-AF71-30B6C191A36A}"/>
              </a:ext>
            </a:extLst>
          </p:cNvPr>
          <p:cNvSpPr/>
          <p:nvPr/>
        </p:nvSpPr>
        <p:spPr>
          <a:xfrm>
            <a:off x="4788024" y="5345969"/>
            <a:ext cx="1220206"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0000"/>
                </a:solidFill>
                <a:effectLst/>
                <a:uLnTx/>
                <a:uFillTx/>
                <a:latin typeface="Trebuchet MS" pitchFamily="34" charset="0"/>
                <a:ea typeface="+mn-ea"/>
                <a:cs typeface="Arial" charset="0"/>
              </a:rPr>
              <a:t>Satzanfang 7/8</a:t>
            </a:r>
          </a:p>
        </p:txBody>
      </p:sp>
      <p:sp>
        <p:nvSpPr>
          <p:cNvPr id="26" name="Rechteck 25">
            <a:extLst>
              <a:ext uri="{FF2B5EF4-FFF2-40B4-BE49-F238E27FC236}">
                <a16:creationId xmlns:a16="http://schemas.microsoft.com/office/drawing/2014/main" id="{27BD6076-C91D-40BB-B57E-28EB5C4FCF2C}"/>
              </a:ext>
            </a:extLst>
          </p:cNvPr>
          <p:cNvSpPr/>
          <p:nvPr/>
        </p:nvSpPr>
        <p:spPr>
          <a:xfrm>
            <a:off x="6827170" y="4978472"/>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7" name="Textfeld 26">
            <a:extLst>
              <a:ext uri="{FF2B5EF4-FFF2-40B4-BE49-F238E27FC236}">
                <a16:creationId xmlns:a16="http://schemas.microsoft.com/office/drawing/2014/main" id="{1F2BDEB9-3952-4E33-92FF-25BD9CE5C580}"/>
              </a:ext>
            </a:extLst>
          </p:cNvPr>
          <p:cNvSpPr txBox="1">
            <a:spLocks noChangeArrowheads="1"/>
          </p:cNvSpPr>
          <p:nvPr/>
        </p:nvSpPr>
        <p:spPr bwMode="auto">
          <a:xfrm>
            <a:off x="6844755" y="4948855"/>
            <a:ext cx="637084" cy="461665"/>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I</a:t>
            </a: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ch</a:t>
            </a:r>
          </a:p>
        </p:txBody>
      </p:sp>
      <p:sp>
        <p:nvSpPr>
          <p:cNvPr id="28" name="Rechteck 27">
            <a:extLst>
              <a:ext uri="{FF2B5EF4-FFF2-40B4-BE49-F238E27FC236}">
                <a16:creationId xmlns:a16="http://schemas.microsoft.com/office/drawing/2014/main" id="{5253DB67-92A9-41E5-B7D0-99DE5513AD5A}"/>
              </a:ext>
            </a:extLst>
          </p:cNvPr>
          <p:cNvSpPr/>
          <p:nvPr/>
        </p:nvSpPr>
        <p:spPr>
          <a:xfrm>
            <a:off x="6827170" y="5359582"/>
            <a:ext cx="2218877"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0000"/>
                </a:solidFill>
                <a:effectLst/>
                <a:uLnTx/>
                <a:uFillTx/>
                <a:latin typeface="Trebuchet MS" pitchFamily="34" charset="0"/>
                <a:ea typeface="+mn-ea"/>
                <a:cs typeface="Arial" charset="0"/>
              </a:rPr>
              <a:t>Vorher Punkt, Satzanfang 8/8</a:t>
            </a:r>
          </a:p>
        </p:txBody>
      </p:sp>
      <p:sp>
        <p:nvSpPr>
          <p:cNvPr id="29" name="Rechteck 28">
            <a:extLst>
              <a:ext uri="{FF2B5EF4-FFF2-40B4-BE49-F238E27FC236}">
                <a16:creationId xmlns:a16="http://schemas.microsoft.com/office/drawing/2014/main" id="{C5B2EFE0-FBA9-458C-9924-4D00CF7BD79D}"/>
              </a:ext>
            </a:extLst>
          </p:cNvPr>
          <p:cNvSpPr/>
          <p:nvPr/>
        </p:nvSpPr>
        <p:spPr>
          <a:xfrm>
            <a:off x="-171804" y="960914"/>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Textfeld 36">
            <a:extLst>
              <a:ext uri="{FF2B5EF4-FFF2-40B4-BE49-F238E27FC236}">
                <a16:creationId xmlns:a16="http://schemas.microsoft.com/office/drawing/2014/main" id="{B05AA310-B493-43AC-8D13-5D4422B8ED75}"/>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04	</a:t>
            </a:r>
            <a:r>
              <a:rPr lang="de-DE" altLang="de-DE" sz="2200" b="1" dirty="0" err="1">
                <a:latin typeface="Trebuchet MS" panose="020B0603020202020204" pitchFamily="34" charset="0"/>
                <a:ea typeface="+mj-ea"/>
                <a:cs typeface="+mj-cs"/>
              </a:rPr>
              <a:t>TuSa</a:t>
            </a:r>
            <a:r>
              <a:rPr lang="de-DE" altLang="de-DE" sz="2200" b="1" dirty="0">
                <a:latin typeface="Trebuchet MS" panose="020B0603020202020204" pitchFamily="34" charset="0"/>
                <a:ea typeface="+mj-ea"/>
                <a:cs typeface="+mj-cs"/>
              </a:rPr>
              <a:t> 01- Du bist der Lehrer, korrigiere die Fehler! </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31" name="Textfeld 30">
            <a:extLst>
              <a:ext uri="{FF2B5EF4-FFF2-40B4-BE49-F238E27FC236}">
                <a16:creationId xmlns:a16="http://schemas.microsoft.com/office/drawing/2014/main" id="{E12C1F7F-74EF-4936-A8B0-C2512627B955}"/>
              </a:ext>
            </a:extLst>
          </p:cNvPr>
          <p:cNvSpPr txBox="1"/>
          <p:nvPr/>
        </p:nvSpPr>
        <p:spPr>
          <a:xfrm>
            <a:off x="260109" y="467380"/>
            <a:ext cx="6946038"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1800" b="1" i="0" u="none" strike="noStrike" kern="0" cap="none" spc="0" normalizeH="0" baseline="0" noProof="0" dirty="0">
                <a:ln>
                  <a:noFill/>
                </a:ln>
                <a:solidFill>
                  <a:srgbClr val="FF0000"/>
                </a:solidFill>
                <a:effectLst/>
                <a:uLnTx/>
                <a:uFillTx/>
                <a:latin typeface="Trebuchet MS" pitchFamily="34" charset="0"/>
              </a:rPr>
              <a:t>Klick genau in der richtigen Reihenfolge auf die Fehler!</a:t>
            </a:r>
            <a:endParaRPr lang="de-DE" sz="1800" dirty="0">
              <a:solidFill>
                <a:srgbClr val="FF0000"/>
              </a:solidFill>
            </a:endParaRPr>
          </a:p>
        </p:txBody>
      </p:sp>
      <p:sp>
        <p:nvSpPr>
          <p:cNvPr id="2" name="Textfeld 1">
            <a:extLst>
              <a:ext uri="{FF2B5EF4-FFF2-40B4-BE49-F238E27FC236}">
                <a16:creationId xmlns:a16="http://schemas.microsoft.com/office/drawing/2014/main" id="{DD1467FD-DDE7-46A7-94C9-6225FD6B3646}"/>
              </a:ext>
            </a:extLst>
          </p:cNvPr>
          <p:cNvSpPr txBox="1"/>
          <p:nvPr/>
        </p:nvSpPr>
        <p:spPr>
          <a:xfrm>
            <a:off x="190500" y="6724134"/>
            <a:ext cx="4852610"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9</a:t>
            </a:r>
          </a:p>
        </p:txBody>
      </p:sp>
      <p:sp>
        <p:nvSpPr>
          <p:cNvPr id="32" name="Textfeld 31">
            <a:extLst>
              <a:ext uri="{FF2B5EF4-FFF2-40B4-BE49-F238E27FC236}">
                <a16:creationId xmlns:a16="http://schemas.microsoft.com/office/drawing/2014/main" id="{D9ED3B21-23B9-4191-BD29-0FCB9D35989A}"/>
              </a:ext>
            </a:extLst>
          </p:cNvPr>
          <p:cNvSpPr txBox="1"/>
          <p:nvPr/>
        </p:nvSpPr>
        <p:spPr>
          <a:xfrm>
            <a:off x="5519936" y="6454497"/>
            <a:ext cx="3431704" cy="430887"/>
          </a:xfrm>
          <a:prstGeom prst="rect">
            <a:avLst/>
          </a:prstGeom>
          <a:noFill/>
        </p:spPr>
        <p:txBody>
          <a:bodyPr wrap="square">
            <a:spAutoFit/>
          </a:bodyPr>
          <a:lstStyle/>
          <a:p>
            <a:r>
              <a:rPr lang="de-DE" sz="2200" dirty="0">
                <a:solidFill>
                  <a:srgbClr val="FF0000"/>
                </a:solidFill>
                <a:latin typeface="Trebuchet MS" panose="020B0603020202020204" pitchFamily="34" charset="0"/>
              </a:rPr>
              <a:t>Gesamtlösung an/aus!</a:t>
            </a:r>
            <a:endParaRPr lang="de-DE" sz="2200" dirty="0">
              <a:latin typeface="Trebuchet MS" panose="020B0603020202020204" pitchFamily="34" charset="0"/>
            </a:endParaRPr>
          </a:p>
        </p:txBody>
      </p:sp>
      <p:pic>
        <p:nvPicPr>
          <p:cNvPr id="33" name="Grafik 32">
            <a:extLst>
              <a:ext uri="{FF2B5EF4-FFF2-40B4-BE49-F238E27FC236}">
                <a16:creationId xmlns:a16="http://schemas.microsoft.com/office/drawing/2014/main" id="{F95E0F86-22BA-4051-80E5-E307C79698C6}"/>
              </a:ext>
            </a:extLst>
          </p:cNvPr>
          <p:cNvPicPr>
            <a:picLocks noChangeAspect="1"/>
          </p:cNvPicPr>
          <p:nvPr/>
        </p:nvPicPr>
        <p:blipFill>
          <a:blip r:embed="rId3"/>
          <a:stretch>
            <a:fillRect/>
          </a:stretch>
        </p:blipFill>
        <p:spPr>
          <a:xfrm>
            <a:off x="-171904" y="972586"/>
            <a:ext cx="9217951" cy="4718713"/>
          </a:xfrm>
          <a:prstGeom prst="rect">
            <a:avLst/>
          </a:prstGeom>
        </p:spPr>
      </p:pic>
    </p:spTree>
    <p:extLst>
      <p:ext uri="{BB962C8B-B14F-4D97-AF65-F5344CB8AC3E}">
        <p14:creationId xmlns:p14="http://schemas.microsoft.com/office/powerpoint/2010/main" val="16827841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nextCondLst>
                <p:cond evt="onClick" delay="0">
                  <p:tgtEl>
                    <p:spTgt spid="5"/>
                  </p:tgtEl>
                </p:cond>
              </p:nextCondLst>
            </p:seq>
            <p:seq concurrent="1" nextAc="seek">
              <p:cTn id="11" restart="whenNotActive" fill="hold" evtFilter="cancelBubble" nodeType="interactiveSeq">
                <p:stCondLst>
                  <p:cond evt="onClick" delay="0">
                    <p:tgtEl>
                      <p:spTgt spid="8"/>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20" restart="whenNotActive" fill="hold" evtFilter="cancelBubble" nodeType="interactiveSeq">
                <p:stCondLst>
                  <p:cond evt="onClick" delay="0">
                    <p:tgtEl>
                      <p:spTgt spid="11"/>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17"/>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seq concurrent="1" nextAc="seek">
              <p:cTn id="47" restart="whenNotActive" fill="hold" evtFilter="cancelBubble" nodeType="interactiveSeq">
                <p:stCondLst>
                  <p:cond evt="onClick" delay="0">
                    <p:tgtEl>
                      <p:spTgt spid="20"/>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20"/>
                  </p:tgtEl>
                </p:cond>
              </p:nextCondLst>
            </p:seq>
            <p:seq concurrent="1" nextAc="seek">
              <p:cTn id="56" restart="whenNotActive" fill="hold" evtFilter="cancelBubble" nodeType="interactiveSeq">
                <p:stCondLst>
                  <p:cond evt="onClick" delay="0">
                    <p:tgtEl>
                      <p:spTgt spid="23"/>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65" restart="whenNotActive" fill="hold" evtFilter="cancelBubble" nodeType="interactiveSeq">
                <p:stCondLst>
                  <p:cond evt="onClick" delay="0">
                    <p:tgtEl>
                      <p:spTgt spid="26"/>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childTnLst>
                                </p:cTn>
                              </p:par>
                            </p:childTnLst>
                          </p:cTn>
                        </p:par>
                      </p:childTnLst>
                    </p:cTn>
                  </p:par>
                </p:childTnLst>
              </p:cTn>
              <p:nextCondLst>
                <p:cond evt="onClick" delay="0">
                  <p:tgtEl>
                    <p:spTgt spid="26"/>
                  </p:tgtEl>
                </p:cond>
              </p:nextCondLst>
            </p:seq>
            <p:seq concurrent="1" nextAc="seek">
              <p:cTn id="72" restart="whenNotActive" fill="hold" evtFilter="cancelBubble" nodeType="interactiveSeq">
                <p:stCondLst>
                  <p:cond evt="onClick" delay="0">
                    <p:tgtEl>
                      <p:spTgt spid="32"/>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33"/>
                                        </p:tgtEl>
                                        <p:attrNameLst>
                                          <p:attrName>style.visibility</p:attrName>
                                        </p:attrNameLst>
                                      </p:cBhvr>
                                      <p:to>
                                        <p:strVal val="visible"/>
                                      </p:to>
                                    </p:set>
                                  </p:childTnLst>
                                  <p:subTnLst>
                                    <p:set>
                                      <p:cBhvr override="childStyle">
                                        <p:cTn dur="1" fill="hold" display="0" masterRel="nextClick" afterEffect="1"/>
                                        <p:tgtEl>
                                          <p:spTgt spid="33"/>
                                        </p:tgtEl>
                                        <p:attrNameLst>
                                          <p:attrName>style.visibility</p:attrName>
                                        </p:attrNameLst>
                                      </p:cBhvr>
                                      <p:to>
                                        <p:strVal val="hidden"/>
                                      </p:to>
                                    </p:set>
                                  </p:subTnLst>
                                </p:cTn>
                              </p:par>
                            </p:childTnLst>
                          </p:cTn>
                        </p:par>
                      </p:childTnLst>
                    </p:cTn>
                  </p:par>
                </p:childTnLst>
              </p:cTn>
              <p:nextCondLst>
                <p:cond evt="onClick" delay="0">
                  <p:tgtEl>
                    <p:spTgt spid="32"/>
                  </p:tgtEl>
                </p:cond>
              </p:nextCondLst>
            </p:seq>
          </p:childTnLst>
        </p:cTn>
      </p:par>
    </p:tnLst>
    <p:bldLst>
      <p:bldP spid="6" grpId="0" animBg="1"/>
      <p:bldP spid="7" grpId="0"/>
      <p:bldP spid="8"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animBg="1"/>
      <p:bldP spid="27" grpId="0" animBg="1"/>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811_2733">
            <a:hlinkClick r:id="" action="ppaction://media"/>
            <a:extLst>
              <a:ext uri="{FF2B5EF4-FFF2-40B4-BE49-F238E27FC236}">
                <a16:creationId xmlns:a16="http://schemas.microsoft.com/office/drawing/2014/main" id="{3A92401E-95B0-4BB4-861B-5CC0C76C354C}"/>
              </a:ext>
            </a:extLst>
          </p:cNvPr>
          <p:cNvPicPr>
            <a:picLocks noChangeAspect="1"/>
          </p:cNvPicPr>
          <p:nvPr>
            <a:audioFile r:link="rId2"/>
            <p:extLst>
              <p:ext uri="{DAA4B4D4-6D71-4841-9C94-3DE7FCFB9230}">
                <p14:media xmlns:p14="http://schemas.microsoft.com/office/powerpoint/2010/main" r:embed="rId1"/>
              </p:ext>
            </p:extLst>
          </p:nvPr>
        </p:nvPicPr>
        <p:blipFill>
          <a:blip r:embed="rId17"/>
          <a:stretch>
            <a:fillRect/>
          </a:stretch>
        </p:blipFill>
        <p:spPr>
          <a:xfrm>
            <a:off x="715339" y="90443"/>
            <a:ext cx="314221" cy="314221"/>
          </a:xfrm>
          <a:prstGeom prst="rect">
            <a:avLst/>
          </a:prstGeom>
        </p:spPr>
      </p:pic>
      <p:pic>
        <p:nvPicPr>
          <p:cNvPr id="8" name="811_2728">
            <a:hlinkClick r:id="" action="ppaction://media"/>
            <a:extLst>
              <a:ext uri="{FF2B5EF4-FFF2-40B4-BE49-F238E27FC236}">
                <a16:creationId xmlns:a16="http://schemas.microsoft.com/office/drawing/2014/main" id="{CED01360-E27D-4F2B-B45D-757398842659}"/>
              </a:ext>
            </a:extLst>
          </p:cNvPr>
          <p:cNvPicPr>
            <a:picLocks noChangeAspect="1"/>
          </p:cNvPicPr>
          <p:nvPr>
            <a:audioFile r:link="rId4"/>
            <p:extLst>
              <p:ext uri="{DAA4B4D4-6D71-4841-9C94-3DE7FCFB9230}">
                <p14:media xmlns:p14="http://schemas.microsoft.com/office/powerpoint/2010/main" r:embed="rId3"/>
              </p:ext>
            </p:extLst>
          </p:nvPr>
        </p:nvPicPr>
        <p:blipFill>
          <a:blip r:embed="rId17"/>
          <a:stretch>
            <a:fillRect/>
          </a:stretch>
        </p:blipFill>
        <p:spPr>
          <a:xfrm>
            <a:off x="1904183" y="111790"/>
            <a:ext cx="287246" cy="287246"/>
          </a:xfrm>
          <a:prstGeom prst="rect">
            <a:avLst/>
          </a:prstGeom>
        </p:spPr>
      </p:pic>
      <p:pic>
        <p:nvPicPr>
          <p:cNvPr id="9" name="811_2729">
            <a:hlinkClick r:id="" action="ppaction://media"/>
            <a:extLst>
              <a:ext uri="{FF2B5EF4-FFF2-40B4-BE49-F238E27FC236}">
                <a16:creationId xmlns:a16="http://schemas.microsoft.com/office/drawing/2014/main" id="{D3121C2F-7486-4A1F-9731-F46334C184BF}"/>
              </a:ext>
            </a:extLst>
          </p:cNvPr>
          <p:cNvPicPr>
            <a:picLocks noChangeAspect="1"/>
          </p:cNvPicPr>
          <p:nvPr>
            <a:audioFile r:link="rId6"/>
            <p:extLst>
              <p:ext uri="{DAA4B4D4-6D71-4841-9C94-3DE7FCFB9230}">
                <p14:media xmlns:p14="http://schemas.microsoft.com/office/powerpoint/2010/main" r:embed="rId5"/>
              </p:ext>
            </p:extLst>
          </p:nvPr>
        </p:nvPicPr>
        <p:blipFill>
          <a:blip r:embed="rId17"/>
          <a:stretch>
            <a:fillRect/>
          </a:stretch>
        </p:blipFill>
        <p:spPr>
          <a:xfrm>
            <a:off x="2315190" y="90443"/>
            <a:ext cx="287246" cy="287246"/>
          </a:xfrm>
          <a:prstGeom prst="rect">
            <a:avLst/>
          </a:prstGeom>
        </p:spPr>
      </p:pic>
      <p:pic>
        <p:nvPicPr>
          <p:cNvPr id="10" name="811_2730">
            <a:hlinkClick r:id="" action="ppaction://media"/>
            <a:extLst>
              <a:ext uri="{FF2B5EF4-FFF2-40B4-BE49-F238E27FC236}">
                <a16:creationId xmlns:a16="http://schemas.microsoft.com/office/drawing/2014/main" id="{FEBCACD8-2602-446E-8CDD-BDD965A7995D}"/>
              </a:ext>
            </a:extLst>
          </p:cNvPr>
          <p:cNvPicPr>
            <a:picLocks noChangeAspect="1"/>
          </p:cNvPicPr>
          <p:nvPr>
            <a:audioFile r:link="rId8"/>
            <p:extLst>
              <p:ext uri="{DAA4B4D4-6D71-4841-9C94-3DE7FCFB9230}">
                <p14:media xmlns:p14="http://schemas.microsoft.com/office/powerpoint/2010/main" r:embed="rId7"/>
              </p:ext>
            </p:extLst>
          </p:nvPr>
        </p:nvPicPr>
        <p:blipFill>
          <a:blip r:embed="rId17"/>
          <a:stretch>
            <a:fillRect/>
          </a:stretch>
        </p:blipFill>
        <p:spPr>
          <a:xfrm>
            <a:off x="2769250" y="111791"/>
            <a:ext cx="287246" cy="287246"/>
          </a:xfrm>
          <a:prstGeom prst="rect">
            <a:avLst/>
          </a:prstGeom>
        </p:spPr>
      </p:pic>
      <p:pic>
        <p:nvPicPr>
          <p:cNvPr id="11" name="811_2731">
            <a:hlinkClick r:id="" action="ppaction://media"/>
            <a:extLst>
              <a:ext uri="{FF2B5EF4-FFF2-40B4-BE49-F238E27FC236}">
                <a16:creationId xmlns:a16="http://schemas.microsoft.com/office/drawing/2014/main" id="{BE231DDA-E676-4E46-85FF-7AB9F945B9E2}"/>
              </a:ext>
            </a:extLst>
          </p:cNvPr>
          <p:cNvPicPr>
            <a:picLocks noChangeAspect="1"/>
          </p:cNvPicPr>
          <p:nvPr>
            <a:audioFile r:link="rId10"/>
            <p:extLst>
              <p:ext uri="{DAA4B4D4-6D71-4841-9C94-3DE7FCFB9230}">
                <p14:media xmlns:p14="http://schemas.microsoft.com/office/powerpoint/2010/main" r:embed="rId9"/>
              </p:ext>
            </p:extLst>
          </p:nvPr>
        </p:nvPicPr>
        <p:blipFill>
          <a:blip r:embed="rId17"/>
          <a:stretch>
            <a:fillRect/>
          </a:stretch>
        </p:blipFill>
        <p:spPr>
          <a:xfrm>
            <a:off x="3176326" y="111791"/>
            <a:ext cx="287246" cy="287246"/>
          </a:xfrm>
          <a:prstGeom prst="rect">
            <a:avLst/>
          </a:prstGeom>
        </p:spPr>
      </p:pic>
      <p:pic>
        <p:nvPicPr>
          <p:cNvPr id="12" name="811_2732">
            <a:hlinkClick r:id="" action="ppaction://media"/>
            <a:extLst>
              <a:ext uri="{FF2B5EF4-FFF2-40B4-BE49-F238E27FC236}">
                <a16:creationId xmlns:a16="http://schemas.microsoft.com/office/drawing/2014/main" id="{6009F74F-1E91-4CC0-8968-FE3B0F40309D}"/>
              </a:ext>
            </a:extLst>
          </p:cNvPr>
          <p:cNvPicPr>
            <a:picLocks noChangeAspect="1"/>
          </p:cNvPicPr>
          <p:nvPr>
            <a:audioFile r:link="rId12"/>
            <p:extLst>
              <p:ext uri="{DAA4B4D4-6D71-4841-9C94-3DE7FCFB9230}">
                <p14:media xmlns:p14="http://schemas.microsoft.com/office/powerpoint/2010/main" r:embed="rId11"/>
              </p:ext>
            </p:extLst>
          </p:nvPr>
        </p:nvPicPr>
        <p:blipFill>
          <a:blip r:embed="rId17"/>
          <a:stretch>
            <a:fillRect/>
          </a:stretch>
        </p:blipFill>
        <p:spPr>
          <a:xfrm>
            <a:off x="3780739" y="112960"/>
            <a:ext cx="287246" cy="287246"/>
          </a:xfrm>
          <a:prstGeom prst="rect">
            <a:avLst/>
          </a:prstGeom>
        </p:spPr>
      </p:pic>
      <p:pic>
        <p:nvPicPr>
          <p:cNvPr id="13" name="811_2727">
            <a:hlinkClick r:id="" action="ppaction://media"/>
            <a:extLst>
              <a:ext uri="{FF2B5EF4-FFF2-40B4-BE49-F238E27FC236}">
                <a16:creationId xmlns:a16="http://schemas.microsoft.com/office/drawing/2014/main" id="{3386DE99-BA3E-421B-A935-4414C827E20B}"/>
              </a:ext>
            </a:extLst>
          </p:cNvPr>
          <p:cNvPicPr>
            <a:picLocks noChangeAspect="1"/>
          </p:cNvPicPr>
          <p:nvPr>
            <a:audioFile r:link="rId14"/>
            <p:extLst>
              <p:ext uri="{DAA4B4D4-6D71-4841-9C94-3DE7FCFB9230}">
                <p14:media xmlns:p14="http://schemas.microsoft.com/office/powerpoint/2010/main" r:embed="rId13"/>
              </p:ext>
            </p:extLst>
          </p:nvPr>
        </p:nvPicPr>
        <p:blipFill>
          <a:blip r:embed="rId17"/>
          <a:stretch>
            <a:fillRect/>
          </a:stretch>
        </p:blipFill>
        <p:spPr>
          <a:xfrm>
            <a:off x="4224578" y="111791"/>
            <a:ext cx="287246" cy="287246"/>
          </a:xfrm>
          <a:prstGeom prst="rect">
            <a:avLst/>
          </a:prstGeom>
        </p:spPr>
      </p:pic>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6</a:t>
            </a:fld>
            <a:endParaRPr lang="de-DE" dirty="0"/>
          </a:p>
        </p:txBody>
      </p:sp>
      <p:pic>
        <p:nvPicPr>
          <p:cNvPr id="6" name="Grafik 5">
            <a:extLst>
              <a:ext uri="{FF2B5EF4-FFF2-40B4-BE49-F238E27FC236}">
                <a16:creationId xmlns:a16="http://schemas.microsoft.com/office/drawing/2014/main" id="{9A61C31F-6F7B-4BA1-AE1F-6A8C3D9BFA02}"/>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534634" y="1268760"/>
            <a:ext cx="250766" cy="249651"/>
          </a:xfrm>
          <a:prstGeom prst="rect">
            <a:avLst/>
          </a:prstGeom>
        </p:spPr>
      </p:pic>
      <p:pic>
        <p:nvPicPr>
          <p:cNvPr id="14" name="Grafik 13">
            <a:extLst>
              <a:ext uri="{FF2B5EF4-FFF2-40B4-BE49-F238E27FC236}">
                <a16:creationId xmlns:a16="http://schemas.microsoft.com/office/drawing/2014/main" id="{DAB9198F-E1EB-4D13-8C02-3FA1E956ABEF}"/>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325897" y="1268760"/>
            <a:ext cx="250766" cy="249651"/>
          </a:xfrm>
          <a:prstGeom prst="rect">
            <a:avLst/>
          </a:prstGeom>
        </p:spPr>
      </p:pic>
      <p:pic>
        <p:nvPicPr>
          <p:cNvPr id="15" name="Grafik 14">
            <a:extLst>
              <a:ext uri="{FF2B5EF4-FFF2-40B4-BE49-F238E27FC236}">
                <a16:creationId xmlns:a16="http://schemas.microsoft.com/office/drawing/2014/main" id="{8E3A5F66-C008-40B7-AF33-6F52C5A523F6}"/>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117160" y="1268760"/>
            <a:ext cx="250766" cy="249651"/>
          </a:xfrm>
          <a:prstGeom prst="rect">
            <a:avLst/>
          </a:prstGeom>
        </p:spPr>
      </p:pic>
      <p:pic>
        <p:nvPicPr>
          <p:cNvPr id="16" name="Grafik 15">
            <a:extLst>
              <a:ext uri="{FF2B5EF4-FFF2-40B4-BE49-F238E27FC236}">
                <a16:creationId xmlns:a16="http://schemas.microsoft.com/office/drawing/2014/main" id="{1C77BFF7-F138-4F90-856F-3C3A384CF3A9}"/>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908423" y="1268760"/>
            <a:ext cx="250766" cy="249651"/>
          </a:xfrm>
          <a:prstGeom prst="rect">
            <a:avLst/>
          </a:prstGeom>
        </p:spPr>
      </p:pic>
      <p:pic>
        <p:nvPicPr>
          <p:cNvPr id="17" name="Grafik 16">
            <a:extLst>
              <a:ext uri="{FF2B5EF4-FFF2-40B4-BE49-F238E27FC236}">
                <a16:creationId xmlns:a16="http://schemas.microsoft.com/office/drawing/2014/main" id="{C7C520E7-D870-4809-9B95-5406C51E4E8E}"/>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699686" y="1268760"/>
            <a:ext cx="250766" cy="249651"/>
          </a:xfrm>
          <a:prstGeom prst="rect">
            <a:avLst/>
          </a:prstGeom>
        </p:spPr>
      </p:pic>
      <p:pic>
        <p:nvPicPr>
          <p:cNvPr id="18" name="Grafik 17">
            <a:extLst>
              <a:ext uri="{FF2B5EF4-FFF2-40B4-BE49-F238E27FC236}">
                <a16:creationId xmlns:a16="http://schemas.microsoft.com/office/drawing/2014/main" id="{8DE3A5C4-162D-42E6-802C-C391DE14A41A}"/>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490950" y="1268760"/>
            <a:ext cx="250766" cy="249651"/>
          </a:xfrm>
          <a:prstGeom prst="rect">
            <a:avLst/>
          </a:prstGeom>
        </p:spPr>
      </p:pic>
      <p:pic>
        <p:nvPicPr>
          <p:cNvPr id="20" name="Grafik 19">
            <a:extLst>
              <a:ext uri="{FF2B5EF4-FFF2-40B4-BE49-F238E27FC236}">
                <a16:creationId xmlns:a16="http://schemas.microsoft.com/office/drawing/2014/main" id="{03F5A260-C6B5-483F-AF70-B29812AC76C7}"/>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454108" y="1556792"/>
            <a:ext cx="396241" cy="396241"/>
          </a:xfrm>
          <a:prstGeom prst="rect">
            <a:avLst/>
          </a:prstGeom>
        </p:spPr>
      </p:pic>
      <p:pic>
        <p:nvPicPr>
          <p:cNvPr id="21" name="Grafik 20">
            <a:extLst>
              <a:ext uri="{FF2B5EF4-FFF2-40B4-BE49-F238E27FC236}">
                <a16:creationId xmlns:a16="http://schemas.microsoft.com/office/drawing/2014/main" id="{48F18FEB-4199-4EE2-B0D5-7864E32B9F51}"/>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243265" y="1556792"/>
            <a:ext cx="396241" cy="396241"/>
          </a:xfrm>
          <a:prstGeom prst="rect">
            <a:avLst/>
          </a:prstGeom>
        </p:spPr>
      </p:pic>
      <p:pic>
        <p:nvPicPr>
          <p:cNvPr id="22" name="Grafik 21">
            <a:extLst>
              <a:ext uri="{FF2B5EF4-FFF2-40B4-BE49-F238E27FC236}">
                <a16:creationId xmlns:a16="http://schemas.microsoft.com/office/drawing/2014/main" id="{D726F507-2368-431D-8D70-512D243EA90A}"/>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032422" y="1556792"/>
            <a:ext cx="396241" cy="396241"/>
          </a:xfrm>
          <a:prstGeom prst="rect">
            <a:avLst/>
          </a:prstGeom>
        </p:spPr>
      </p:pic>
      <p:pic>
        <p:nvPicPr>
          <p:cNvPr id="23" name="Grafik 22">
            <a:extLst>
              <a:ext uri="{FF2B5EF4-FFF2-40B4-BE49-F238E27FC236}">
                <a16:creationId xmlns:a16="http://schemas.microsoft.com/office/drawing/2014/main" id="{925D92DA-3ACC-4E98-8C5A-55EB2C5BAFC7}"/>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821579" y="1556792"/>
            <a:ext cx="396241" cy="396241"/>
          </a:xfrm>
          <a:prstGeom prst="rect">
            <a:avLst/>
          </a:prstGeom>
        </p:spPr>
      </p:pic>
      <p:pic>
        <p:nvPicPr>
          <p:cNvPr id="24" name="Grafik 23">
            <a:extLst>
              <a:ext uri="{FF2B5EF4-FFF2-40B4-BE49-F238E27FC236}">
                <a16:creationId xmlns:a16="http://schemas.microsoft.com/office/drawing/2014/main" id="{74F61C71-A3A2-421D-AAE1-1CD8F720D4F0}"/>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610736" y="1556792"/>
            <a:ext cx="396241" cy="396241"/>
          </a:xfrm>
          <a:prstGeom prst="rect">
            <a:avLst/>
          </a:prstGeom>
        </p:spPr>
      </p:pic>
      <p:pic>
        <p:nvPicPr>
          <p:cNvPr id="25" name="Grafik 24">
            <a:extLst>
              <a:ext uri="{FF2B5EF4-FFF2-40B4-BE49-F238E27FC236}">
                <a16:creationId xmlns:a16="http://schemas.microsoft.com/office/drawing/2014/main" id="{5E2CFC0A-0B97-4F58-82BF-66D70549DE93}"/>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99895" y="1556792"/>
            <a:ext cx="396241" cy="396241"/>
          </a:xfrm>
          <a:prstGeom prst="rect">
            <a:avLst/>
          </a:prstGeom>
        </p:spPr>
      </p:pic>
      <p:pic>
        <p:nvPicPr>
          <p:cNvPr id="26" name="Grafik 25">
            <a:extLst>
              <a:ext uri="{FF2B5EF4-FFF2-40B4-BE49-F238E27FC236}">
                <a16:creationId xmlns:a16="http://schemas.microsoft.com/office/drawing/2014/main" id="{62AE4156-4425-4817-8394-A9812083A5F9}"/>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92086" y="1268760"/>
            <a:ext cx="250766" cy="249651"/>
          </a:xfrm>
          <a:prstGeom prst="rect">
            <a:avLst/>
          </a:prstGeom>
        </p:spPr>
      </p:pic>
      <p:pic>
        <p:nvPicPr>
          <p:cNvPr id="27" name="Grafik 26">
            <a:extLst>
              <a:ext uri="{FF2B5EF4-FFF2-40B4-BE49-F238E27FC236}">
                <a16:creationId xmlns:a16="http://schemas.microsoft.com/office/drawing/2014/main" id="{BE0B6EE8-814A-4DC6-B1B1-E9304CFDF1B8}"/>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11560" y="1556792"/>
            <a:ext cx="396241" cy="396241"/>
          </a:xfrm>
          <a:prstGeom prst="rect">
            <a:avLst/>
          </a:prstGeom>
        </p:spPr>
      </p:pic>
      <p:sp>
        <p:nvSpPr>
          <p:cNvPr id="29" name="Textfeld 28">
            <a:extLst>
              <a:ext uri="{FF2B5EF4-FFF2-40B4-BE49-F238E27FC236}">
                <a16:creationId xmlns:a16="http://schemas.microsoft.com/office/drawing/2014/main" id="{DBD074C4-9C83-4983-A626-A49B6EF7265F}"/>
              </a:ext>
            </a:extLst>
          </p:cNvPr>
          <p:cNvSpPr txBox="1">
            <a:spLocks noChangeArrowheads="1"/>
          </p:cNvSpPr>
          <p:nvPr/>
        </p:nvSpPr>
        <p:spPr bwMode="auto">
          <a:xfrm>
            <a:off x="6298231" y="1556792"/>
            <a:ext cx="1005403" cy="477054"/>
          </a:xfrm>
          <a:prstGeom prst="rect">
            <a:avLst/>
          </a:prstGeom>
          <a:solidFill>
            <a:srgbClr val="FF0000"/>
          </a:solidFill>
          <a:ln>
            <a:noFill/>
          </a:ln>
        </p:spPr>
        <p:txBody>
          <a:bodyPr wrap="none">
            <a:spAutoFit/>
          </a:bodyPr>
          <a:lstStyle>
            <a:defPPr>
              <a:defRPr lang="de-DE"/>
            </a:defPPr>
            <a:lvl1pPr marL="0" marR="0" lvl="0" indent="0" defTabSz="914400" eaLnBrk="0" fontAlgn="auto" latinLnBrk="0" hangingPunct="0">
              <a:lnSpc>
                <a:spcPct val="100000"/>
              </a:lnSpc>
              <a:spcBef>
                <a:spcPts val="600"/>
              </a:spcBef>
              <a:spcAft>
                <a:spcPts val="0"/>
              </a:spcAft>
              <a:buClrTx/>
              <a:buSzTx/>
              <a:buFontTx/>
              <a:buNone/>
              <a:tabLst/>
              <a:defRPr kumimoji="0" sz="1000" b="0" i="0" u="none" strike="noStrike" kern="0" cap="none" spc="0" normalizeH="0" baseline="0">
                <a:ln>
                  <a:noFill/>
                </a:ln>
                <a:solidFill>
                  <a:schemeClr val="bg1"/>
                </a:solidFill>
                <a:effectLst/>
                <a:uLnTx/>
                <a:uFillTx/>
                <a:latin typeface="Trebuchet MS" pitchFamily="34" charset="0"/>
              </a:defRPr>
            </a:lvl1pPr>
            <a:lvl2pPr marL="742950" indent="-285750" eaLnBrk="0" hangingPunct="0">
              <a:spcBef>
                <a:spcPct val="20000"/>
              </a:spcBef>
              <a:buFont typeface="Arial" charset="0"/>
              <a:buChar char="–"/>
              <a:defRPr sz="2800"/>
            </a:lvl2pPr>
            <a:lvl3pPr marL="1143000" indent="-228600" eaLnBrk="0" hangingPunct="0">
              <a:spcBef>
                <a:spcPct val="20000"/>
              </a:spcBef>
              <a:buFont typeface="Arial" charset="0"/>
              <a:buChar char="•"/>
              <a:defRPr sz="2400"/>
            </a:lvl3pPr>
            <a:lvl4pPr marL="1600200" indent="-228600" eaLnBrk="0" hangingPunct="0">
              <a:spcBef>
                <a:spcPct val="20000"/>
              </a:spcBef>
              <a:buFont typeface="Arial" charset="0"/>
              <a:buChar char="–"/>
              <a:defRPr sz="2000"/>
            </a:lvl4pPr>
            <a:lvl5pPr marL="2057400" indent="-228600" eaLnBrk="0" hangingPunct="0">
              <a:spcBef>
                <a:spcPct val="20000"/>
              </a:spcBef>
              <a:buFont typeface="Arial" charset="0"/>
              <a:buChar char="»"/>
              <a:defRPr sz="2000"/>
            </a:lvl5pPr>
            <a:lvl6pPr marL="2514600" indent="-228600" eaLnBrk="0" fontAlgn="base" hangingPunct="0">
              <a:spcBef>
                <a:spcPct val="20000"/>
              </a:spcBef>
              <a:spcAft>
                <a:spcPct val="0"/>
              </a:spcAft>
              <a:buFont typeface="Arial" charset="0"/>
              <a:buChar char="»"/>
              <a:defRPr sz="2000"/>
            </a:lvl6pPr>
            <a:lvl7pPr marL="2971800" indent="-228600" eaLnBrk="0" fontAlgn="base" hangingPunct="0">
              <a:spcBef>
                <a:spcPct val="20000"/>
              </a:spcBef>
              <a:spcAft>
                <a:spcPct val="0"/>
              </a:spcAft>
              <a:buFont typeface="Arial" charset="0"/>
              <a:buChar char="»"/>
              <a:defRPr sz="2000"/>
            </a:lvl7pPr>
            <a:lvl8pPr marL="3429000" indent="-228600" eaLnBrk="0" fontAlgn="base" hangingPunct="0">
              <a:spcBef>
                <a:spcPct val="20000"/>
              </a:spcBef>
              <a:spcAft>
                <a:spcPct val="0"/>
              </a:spcAft>
              <a:buFont typeface="Arial" charset="0"/>
              <a:buChar char="»"/>
              <a:defRPr sz="2000"/>
            </a:lvl8pPr>
            <a:lvl9pPr marL="3886200" indent="-228600" eaLnBrk="0" fontAlgn="base" hangingPunct="0">
              <a:spcBef>
                <a:spcPct val="20000"/>
              </a:spcBef>
              <a:spcAft>
                <a:spcPct val="0"/>
              </a:spcAft>
              <a:buFont typeface="Arial" charset="0"/>
              <a:buChar char="»"/>
              <a:defRPr sz="2000"/>
            </a:lvl9pPr>
          </a:lstStyle>
          <a:p>
            <a:pPr algn="ctr"/>
            <a:r>
              <a:rPr lang="de-DE" altLang="de-DE" dirty="0"/>
              <a:t>weiter: </a:t>
            </a:r>
          </a:p>
          <a:p>
            <a:pPr algn="ctr"/>
            <a:r>
              <a:rPr lang="de-DE" altLang="de-DE" dirty="0"/>
              <a:t>Text komplett</a:t>
            </a:r>
          </a:p>
        </p:txBody>
      </p:sp>
      <p:sp>
        <p:nvSpPr>
          <p:cNvPr id="30" name="Textfeld 29">
            <a:extLst>
              <a:ext uri="{FF2B5EF4-FFF2-40B4-BE49-F238E27FC236}">
                <a16:creationId xmlns:a16="http://schemas.microsoft.com/office/drawing/2014/main" id="{39D3E3F6-7CDF-410F-9C8F-58C466296605}"/>
              </a:ext>
            </a:extLst>
          </p:cNvPr>
          <p:cNvSpPr txBox="1">
            <a:spLocks noChangeArrowheads="1"/>
          </p:cNvSpPr>
          <p:nvPr/>
        </p:nvSpPr>
        <p:spPr bwMode="auto">
          <a:xfrm>
            <a:off x="603948" y="2660133"/>
            <a:ext cx="6825908" cy="430887"/>
          </a:xfrm>
          <a:prstGeom prst="rect">
            <a:avLst/>
          </a:prstGeom>
          <a:noFill/>
          <a:ln>
            <a:noFill/>
          </a:ln>
        </p:spPr>
        <p:txBody>
          <a:bodyPr wrap="none">
            <a:spAutoFit/>
          </a:bodyPr>
          <a:lstStyle>
            <a:defPPr>
              <a:defRPr lang="de-DE"/>
            </a:defPPr>
            <a:lvl1pPr marL="0" marR="0" lvl="0" indent="0" defTabSz="914400" eaLnBrk="0" fontAlgn="auto" latinLnBrk="0" hangingPunct="0">
              <a:lnSpc>
                <a:spcPct val="100000"/>
              </a:lnSpc>
              <a:spcBef>
                <a:spcPts val="600"/>
              </a:spcBef>
              <a:spcAft>
                <a:spcPts val="0"/>
              </a:spcAft>
              <a:buClrTx/>
              <a:buSzTx/>
              <a:buFontTx/>
              <a:buNone/>
              <a:tabLst/>
              <a:defRPr kumimoji="0" sz="1000" b="0" i="0" u="none" strike="noStrike" kern="0" cap="none" spc="0" normalizeH="0" baseline="0">
                <a:ln>
                  <a:noFill/>
                </a:ln>
                <a:solidFill>
                  <a:schemeClr val="bg1"/>
                </a:solidFill>
                <a:effectLst/>
                <a:uLnTx/>
                <a:uFillTx/>
                <a:latin typeface="Trebuchet MS" pitchFamily="34" charset="0"/>
              </a:defRPr>
            </a:lvl1pPr>
            <a:lvl2pPr marL="742950" indent="-285750" eaLnBrk="0" hangingPunct="0">
              <a:spcBef>
                <a:spcPct val="20000"/>
              </a:spcBef>
              <a:buFont typeface="Arial" charset="0"/>
              <a:buChar char="–"/>
              <a:defRPr sz="2800"/>
            </a:lvl2pPr>
            <a:lvl3pPr marL="1143000" indent="-228600" eaLnBrk="0" hangingPunct="0">
              <a:spcBef>
                <a:spcPct val="20000"/>
              </a:spcBef>
              <a:buFont typeface="Arial" charset="0"/>
              <a:buChar char="•"/>
              <a:defRPr sz="2400"/>
            </a:lvl3pPr>
            <a:lvl4pPr marL="1600200" indent="-228600" eaLnBrk="0" hangingPunct="0">
              <a:spcBef>
                <a:spcPct val="20000"/>
              </a:spcBef>
              <a:buFont typeface="Arial" charset="0"/>
              <a:buChar char="–"/>
              <a:defRPr sz="2000"/>
            </a:lvl4pPr>
            <a:lvl5pPr marL="2057400" indent="-228600" eaLnBrk="0" hangingPunct="0">
              <a:spcBef>
                <a:spcPct val="20000"/>
              </a:spcBef>
              <a:buFont typeface="Arial" charset="0"/>
              <a:buChar char="»"/>
              <a:defRPr sz="2000"/>
            </a:lvl5pPr>
            <a:lvl6pPr marL="2514600" indent="-228600" eaLnBrk="0" fontAlgn="base" hangingPunct="0">
              <a:spcBef>
                <a:spcPct val="20000"/>
              </a:spcBef>
              <a:spcAft>
                <a:spcPct val="0"/>
              </a:spcAft>
              <a:buFont typeface="Arial" charset="0"/>
              <a:buChar char="»"/>
              <a:defRPr sz="2000"/>
            </a:lvl6pPr>
            <a:lvl7pPr marL="2971800" indent="-228600" eaLnBrk="0" fontAlgn="base" hangingPunct="0">
              <a:spcBef>
                <a:spcPct val="20000"/>
              </a:spcBef>
              <a:spcAft>
                <a:spcPct val="0"/>
              </a:spcAft>
              <a:buFont typeface="Arial" charset="0"/>
              <a:buChar char="»"/>
              <a:defRPr sz="2000"/>
            </a:lvl7pPr>
            <a:lvl8pPr marL="3429000" indent="-228600" eaLnBrk="0" fontAlgn="base" hangingPunct="0">
              <a:spcBef>
                <a:spcPct val="20000"/>
              </a:spcBef>
              <a:spcAft>
                <a:spcPct val="0"/>
              </a:spcAft>
              <a:buFont typeface="Arial" charset="0"/>
              <a:buChar char="»"/>
              <a:defRPr sz="2000"/>
            </a:lvl8pPr>
            <a:lvl9pPr marL="3886200" indent="-228600" eaLnBrk="0" fontAlgn="base" hangingPunct="0">
              <a:spcBef>
                <a:spcPct val="20000"/>
              </a:spcBef>
              <a:spcAft>
                <a:spcPct val="0"/>
              </a:spcAft>
              <a:buFont typeface="Arial" charset="0"/>
              <a:buChar char="»"/>
              <a:defRPr sz="2000"/>
            </a:lvl9pPr>
          </a:lstStyle>
          <a:p>
            <a:r>
              <a:rPr lang="de-DE" altLang="de-DE" sz="2200" dirty="0">
                <a:solidFill>
                  <a:srgbClr val="FF0000"/>
                </a:solidFill>
              </a:rPr>
              <a:t>Klick in der richtigen Reihenfolge auf die Regelfälle!</a:t>
            </a:r>
          </a:p>
        </p:txBody>
      </p:sp>
      <p:sp>
        <p:nvSpPr>
          <p:cNvPr id="45" name="Ellipse 44">
            <a:extLst>
              <a:ext uri="{FF2B5EF4-FFF2-40B4-BE49-F238E27FC236}">
                <a16:creationId xmlns:a16="http://schemas.microsoft.com/office/drawing/2014/main" id="{8A0A8CF4-BBB5-4B7F-AB01-84E4613B09D6}"/>
              </a:ext>
            </a:extLst>
          </p:cNvPr>
          <p:cNvSpPr/>
          <p:nvPr/>
        </p:nvSpPr>
        <p:spPr>
          <a:xfrm>
            <a:off x="726932" y="206084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6" name="Ellipse 45">
            <a:extLst>
              <a:ext uri="{FF2B5EF4-FFF2-40B4-BE49-F238E27FC236}">
                <a16:creationId xmlns:a16="http://schemas.microsoft.com/office/drawing/2014/main" id="{2831E14D-65C7-4B9C-8B96-9EF8FE4D88D8}"/>
              </a:ext>
            </a:extLst>
          </p:cNvPr>
          <p:cNvSpPr/>
          <p:nvPr/>
        </p:nvSpPr>
        <p:spPr>
          <a:xfrm>
            <a:off x="1531021" y="206084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7" name="Ellipse 46">
            <a:extLst>
              <a:ext uri="{FF2B5EF4-FFF2-40B4-BE49-F238E27FC236}">
                <a16:creationId xmlns:a16="http://schemas.microsoft.com/office/drawing/2014/main" id="{EEE8B9E0-D9CD-4C52-8471-4D26EE4F67E7}"/>
              </a:ext>
            </a:extLst>
          </p:cNvPr>
          <p:cNvSpPr/>
          <p:nvPr/>
        </p:nvSpPr>
        <p:spPr>
          <a:xfrm>
            <a:off x="2335110" y="206084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8" name="Ellipse 47">
            <a:extLst>
              <a:ext uri="{FF2B5EF4-FFF2-40B4-BE49-F238E27FC236}">
                <a16:creationId xmlns:a16="http://schemas.microsoft.com/office/drawing/2014/main" id="{168F4BA6-4635-404B-A168-A1BC4826BC03}"/>
              </a:ext>
            </a:extLst>
          </p:cNvPr>
          <p:cNvSpPr/>
          <p:nvPr/>
        </p:nvSpPr>
        <p:spPr>
          <a:xfrm>
            <a:off x="3139199" y="206084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9" name="Ellipse 48">
            <a:extLst>
              <a:ext uri="{FF2B5EF4-FFF2-40B4-BE49-F238E27FC236}">
                <a16:creationId xmlns:a16="http://schemas.microsoft.com/office/drawing/2014/main" id="{9960AFD0-18D7-4274-A54E-34F7B4C1FDF6}"/>
              </a:ext>
            </a:extLst>
          </p:cNvPr>
          <p:cNvSpPr/>
          <p:nvPr/>
        </p:nvSpPr>
        <p:spPr>
          <a:xfrm>
            <a:off x="3943288" y="206084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50" name="Ellipse 49">
            <a:extLst>
              <a:ext uri="{FF2B5EF4-FFF2-40B4-BE49-F238E27FC236}">
                <a16:creationId xmlns:a16="http://schemas.microsoft.com/office/drawing/2014/main" id="{064EDC79-AD0F-4E40-B527-92B06E8E61EE}"/>
              </a:ext>
            </a:extLst>
          </p:cNvPr>
          <p:cNvSpPr/>
          <p:nvPr/>
        </p:nvSpPr>
        <p:spPr>
          <a:xfrm>
            <a:off x="4747377" y="206084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52" name="Textfeld 51">
            <a:extLst>
              <a:ext uri="{FF2B5EF4-FFF2-40B4-BE49-F238E27FC236}">
                <a16:creationId xmlns:a16="http://schemas.microsoft.com/office/drawing/2014/main" id="{D2DEFDF5-9401-4E45-9A43-2C7393AAD75F}"/>
              </a:ext>
            </a:extLst>
          </p:cNvPr>
          <p:cNvSpPr txBox="1">
            <a:spLocks noChangeArrowheads="1"/>
          </p:cNvSpPr>
          <p:nvPr/>
        </p:nvSpPr>
        <p:spPr bwMode="auto">
          <a:xfrm>
            <a:off x="619714" y="3358062"/>
            <a:ext cx="2929601" cy="461665"/>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Ein Schwergewicht</a:t>
            </a:r>
          </a:p>
        </p:txBody>
      </p:sp>
      <p:sp>
        <p:nvSpPr>
          <p:cNvPr id="53" name="Textfeld 52">
            <a:extLst>
              <a:ext uri="{FF2B5EF4-FFF2-40B4-BE49-F238E27FC236}">
                <a16:creationId xmlns:a16="http://schemas.microsoft.com/office/drawing/2014/main" id="{BB4FF8CF-3345-4785-9582-1F0E6D46EC1B}"/>
              </a:ext>
            </a:extLst>
          </p:cNvPr>
          <p:cNvSpPr txBox="1"/>
          <p:nvPr/>
        </p:nvSpPr>
        <p:spPr>
          <a:xfrm>
            <a:off x="618120" y="3723021"/>
            <a:ext cx="491133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Der Dinosaurier mag gern Kuchen. </a:t>
            </a:r>
          </a:p>
        </p:txBody>
      </p:sp>
      <p:sp>
        <p:nvSpPr>
          <p:cNvPr id="54" name="Textfeld 53">
            <a:extLst>
              <a:ext uri="{FF2B5EF4-FFF2-40B4-BE49-F238E27FC236}">
                <a16:creationId xmlns:a16="http://schemas.microsoft.com/office/drawing/2014/main" id="{F15EE5A0-8567-4E83-94AD-50592F51FE44}"/>
              </a:ext>
            </a:extLst>
          </p:cNvPr>
          <p:cNvSpPr txBox="1"/>
          <p:nvPr/>
        </p:nvSpPr>
        <p:spPr>
          <a:xfrm>
            <a:off x="547037" y="3728650"/>
            <a:ext cx="7211063" cy="830997"/>
          </a:xfrm>
          <a:prstGeom prst="rect">
            <a:avLst/>
          </a:prstGeom>
          <a:noFill/>
        </p:spPr>
        <p:txBody>
          <a:bodyPr wrap="square">
            <a:spAutoFit/>
          </a:bodyPr>
          <a:lstStyle/>
          <a:p>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                                                    Er verspeist oft </a:t>
            </a:r>
          </a:p>
          <a:p>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einen ganzen Apfelkuchen. </a:t>
            </a:r>
            <a:endParaRPr lang="de-DE" dirty="0"/>
          </a:p>
        </p:txBody>
      </p:sp>
      <p:sp>
        <p:nvSpPr>
          <p:cNvPr id="56" name="Textfeld 55">
            <a:extLst>
              <a:ext uri="{FF2B5EF4-FFF2-40B4-BE49-F238E27FC236}">
                <a16:creationId xmlns:a16="http://schemas.microsoft.com/office/drawing/2014/main" id="{9EC73656-31FA-49BF-9B95-24242BF53309}"/>
              </a:ext>
            </a:extLst>
          </p:cNvPr>
          <p:cNvSpPr txBox="1"/>
          <p:nvPr/>
        </p:nvSpPr>
        <p:spPr>
          <a:xfrm>
            <a:off x="551384" y="4085343"/>
            <a:ext cx="6739468" cy="830997"/>
          </a:xfrm>
          <a:prstGeom prst="rect">
            <a:avLst/>
          </a:prstGeom>
          <a:noFill/>
        </p:spPr>
        <p:txBody>
          <a:bodyPr wrap="square">
            <a:spAutoFit/>
          </a:bodyPr>
          <a:lstStyle/>
          <a:p>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                                         Er mag auch gern </a:t>
            </a:r>
          </a:p>
          <a:p>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Bananen. </a:t>
            </a:r>
            <a:endParaRPr lang="de-DE" dirty="0"/>
          </a:p>
        </p:txBody>
      </p:sp>
      <p:sp>
        <p:nvSpPr>
          <p:cNvPr id="58" name="Textfeld 57">
            <a:extLst>
              <a:ext uri="{FF2B5EF4-FFF2-40B4-BE49-F238E27FC236}">
                <a16:creationId xmlns:a16="http://schemas.microsoft.com/office/drawing/2014/main" id="{CD68ED61-6B8D-4D84-9D8A-C71A0EADC531}"/>
              </a:ext>
            </a:extLst>
          </p:cNvPr>
          <p:cNvSpPr txBox="1"/>
          <p:nvPr/>
        </p:nvSpPr>
        <p:spPr>
          <a:xfrm>
            <a:off x="1975778" y="4460578"/>
            <a:ext cx="5994339" cy="461665"/>
          </a:xfrm>
          <a:prstGeom prst="rect">
            <a:avLst/>
          </a:prstGeom>
          <a:noFill/>
        </p:spPr>
        <p:txBody>
          <a:bodyPr wrap="square">
            <a:spAutoFit/>
          </a:bodyPr>
          <a:lstStyle/>
          <a:p>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Manchmal vertilgt er zwanzig auf einmal. </a:t>
            </a:r>
            <a:endParaRPr lang="de-DE" dirty="0"/>
          </a:p>
        </p:txBody>
      </p:sp>
      <p:sp>
        <p:nvSpPr>
          <p:cNvPr id="60" name="Textfeld 59">
            <a:extLst>
              <a:ext uri="{FF2B5EF4-FFF2-40B4-BE49-F238E27FC236}">
                <a16:creationId xmlns:a16="http://schemas.microsoft.com/office/drawing/2014/main" id="{D2580BC9-BD36-45F3-8FA9-354DE371F1FA}"/>
              </a:ext>
            </a:extLst>
          </p:cNvPr>
          <p:cNvSpPr txBox="1"/>
          <p:nvPr/>
        </p:nvSpPr>
        <p:spPr>
          <a:xfrm>
            <a:off x="613607" y="4844305"/>
            <a:ext cx="3882258" cy="461665"/>
          </a:xfrm>
          <a:prstGeom prst="rect">
            <a:avLst/>
          </a:prstGeom>
          <a:noFill/>
        </p:spPr>
        <p:txBody>
          <a:bodyPr wrap="square">
            <a:spAutoFit/>
          </a:bodyPr>
          <a:lstStyle/>
          <a:p>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Das ist meist nicht genug. </a:t>
            </a:r>
            <a:endParaRPr lang="de-DE" dirty="0"/>
          </a:p>
        </p:txBody>
      </p:sp>
      <p:sp>
        <p:nvSpPr>
          <p:cNvPr id="62" name="Textfeld 61">
            <a:extLst>
              <a:ext uri="{FF2B5EF4-FFF2-40B4-BE49-F238E27FC236}">
                <a16:creationId xmlns:a16="http://schemas.microsoft.com/office/drawing/2014/main" id="{3C7DD686-8180-4EB1-95C2-F12CCDBD3A2D}"/>
              </a:ext>
            </a:extLst>
          </p:cNvPr>
          <p:cNvSpPr txBox="1"/>
          <p:nvPr/>
        </p:nvSpPr>
        <p:spPr>
          <a:xfrm>
            <a:off x="554317" y="4822316"/>
            <a:ext cx="7411146" cy="830997"/>
          </a:xfrm>
          <a:prstGeom prst="rect">
            <a:avLst/>
          </a:prstGeom>
          <a:noFill/>
        </p:spPr>
        <p:txBody>
          <a:bodyPr wrap="square">
            <a:spAutoFit/>
          </a:bodyPr>
          <a:lstStyle/>
          <a:p>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                                        Der Dinosaurier ist </a:t>
            </a:r>
          </a:p>
          <a:p>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dauernd hungrig.</a:t>
            </a:r>
            <a:endParaRPr lang="de-DE" dirty="0"/>
          </a:p>
        </p:txBody>
      </p:sp>
      <p:sp>
        <p:nvSpPr>
          <p:cNvPr id="63" name="Ellipse 62">
            <a:extLst>
              <a:ext uri="{FF2B5EF4-FFF2-40B4-BE49-F238E27FC236}">
                <a16:creationId xmlns:a16="http://schemas.microsoft.com/office/drawing/2014/main" id="{C3EA15AD-D8C4-4F5D-9F27-92C4FCE06DF2}"/>
              </a:ext>
            </a:extLst>
          </p:cNvPr>
          <p:cNvSpPr/>
          <p:nvPr/>
        </p:nvSpPr>
        <p:spPr>
          <a:xfrm>
            <a:off x="5551468" y="206084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Textfeld 27">
            <a:extLst>
              <a:ext uri="{FF2B5EF4-FFF2-40B4-BE49-F238E27FC236}">
                <a16:creationId xmlns:a16="http://schemas.microsoft.com/office/drawing/2014/main" id="{B9D68655-FB09-449D-A515-0ED482809935}"/>
              </a:ext>
            </a:extLst>
          </p:cNvPr>
          <p:cNvSpPr txBox="1">
            <a:spLocks noChangeArrowheads="1"/>
          </p:cNvSpPr>
          <p:nvPr/>
        </p:nvSpPr>
        <p:spPr bwMode="auto">
          <a:xfrm>
            <a:off x="587667" y="3381702"/>
            <a:ext cx="7411147" cy="2308324"/>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Ein Schwergewicht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2400" kern="0" dirty="0">
                <a:solidFill>
                  <a:prstClr val="black"/>
                </a:solidFill>
                <a:latin typeface="Trebuchet MS" pitchFamily="34" charset="0"/>
              </a:rPr>
              <a:t>Der Dinosaurier mag gern Kuchen. Er verspeist oft einen ganzen Apfelkuchen. Er mag auch gern Bananen. Manchmal vertilgt er zwanzig auf einmal. Das ist meist nicht genug. Der Dinosaurier ist dauernd hungrig.</a:t>
            </a:r>
            <a:endPar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endParaRPr>
          </a:p>
        </p:txBody>
      </p:sp>
      <p:sp>
        <p:nvSpPr>
          <p:cNvPr id="65" name="Textfeld 64">
            <a:extLst>
              <a:ext uri="{FF2B5EF4-FFF2-40B4-BE49-F238E27FC236}">
                <a16:creationId xmlns:a16="http://schemas.microsoft.com/office/drawing/2014/main" id="{E4219E6D-E4D9-45CB-A2C4-54378675E9AC}"/>
              </a:ext>
            </a:extLst>
          </p:cNvPr>
          <p:cNvSpPr txBox="1">
            <a:spLocks noChangeArrowheads="1"/>
          </p:cNvSpPr>
          <p:nvPr/>
        </p:nvSpPr>
        <p:spPr bwMode="auto">
          <a:xfrm>
            <a:off x="549663" y="3397468"/>
            <a:ext cx="7411147" cy="2308324"/>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Ein Schwergewicht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2400" kern="0" dirty="0">
                <a:solidFill>
                  <a:prstClr val="black"/>
                </a:solidFill>
                <a:latin typeface="Trebuchet MS" pitchFamily="34" charset="0"/>
              </a:rPr>
              <a:t>Der Dinosaurier mag gern Kuchen. Er verspeist oft einen ganzen Apfelkuchen. Er mag auch gern Bananen. Manchmal vertilgt er zwanzig auf einmal. Das ist meist nicht genug. Der Dinosaurier ist dauernd hungrig.</a:t>
            </a:r>
            <a:endPar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endParaRPr>
          </a:p>
        </p:txBody>
      </p:sp>
      <p:sp>
        <p:nvSpPr>
          <p:cNvPr id="31" name="Rechteck: abgerundete Ecken 30">
            <a:extLst>
              <a:ext uri="{FF2B5EF4-FFF2-40B4-BE49-F238E27FC236}">
                <a16:creationId xmlns:a16="http://schemas.microsoft.com/office/drawing/2014/main" id="{6F2C5862-5D4D-4281-91B7-38A3C00DF9C0}"/>
              </a:ext>
            </a:extLst>
          </p:cNvPr>
          <p:cNvSpPr/>
          <p:nvPr/>
        </p:nvSpPr>
        <p:spPr>
          <a:xfrm>
            <a:off x="611560" y="3365609"/>
            <a:ext cx="278759" cy="39624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Rechteck: abgerundete Ecken 31">
            <a:extLst>
              <a:ext uri="{FF2B5EF4-FFF2-40B4-BE49-F238E27FC236}">
                <a16:creationId xmlns:a16="http://schemas.microsoft.com/office/drawing/2014/main" id="{2A24485A-FB83-4E9E-9290-C00B3E3B7C56}"/>
              </a:ext>
            </a:extLst>
          </p:cNvPr>
          <p:cNvSpPr/>
          <p:nvPr/>
        </p:nvSpPr>
        <p:spPr>
          <a:xfrm>
            <a:off x="628029" y="3761801"/>
            <a:ext cx="278759" cy="39624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Rechteck: abgerundete Ecken 35">
            <a:extLst>
              <a:ext uri="{FF2B5EF4-FFF2-40B4-BE49-F238E27FC236}">
                <a16:creationId xmlns:a16="http://schemas.microsoft.com/office/drawing/2014/main" id="{E16609CA-EE07-4713-8C00-F88DE8563A74}"/>
              </a:ext>
            </a:extLst>
          </p:cNvPr>
          <p:cNvSpPr/>
          <p:nvPr/>
        </p:nvSpPr>
        <p:spPr>
          <a:xfrm>
            <a:off x="628029" y="4877109"/>
            <a:ext cx="278759" cy="39624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Rechteck 37">
            <a:extLst>
              <a:ext uri="{FF2B5EF4-FFF2-40B4-BE49-F238E27FC236}">
                <a16:creationId xmlns:a16="http://schemas.microsoft.com/office/drawing/2014/main" id="{B0E465A2-BEE7-4740-B846-BEFC2431AF2A}"/>
              </a:ext>
            </a:extLst>
          </p:cNvPr>
          <p:cNvSpPr/>
          <p:nvPr/>
        </p:nvSpPr>
        <p:spPr>
          <a:xfrm>
            <a:off x="648826" y="3366477"/>
            <a:ext cx="250766" cy="39419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Rechteck 38">
            <a:extLst>
              <a:ext uri="{FF2B5EF4-FFF2-40B4-BE49-F238E27FC236}">
                <a16:creationId xmlns:a16="http://schemas.microsoft.com/office/drawing/2014/main" id="{68520C24-2C4F-4D77-A8FE-BAC090FDA560}"/>
              </a:ext>
            </a:extLst>
          </p:cNvPr>
          <p:cNvSpPr/>
          <p:nvPr/>
        </p:nvSpPr>
        <p:spPr>
          <a:xfrm>
            <a:off x="648826" y="3768381"/>
            <a:ext cx="250766" cy="39419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4" name="Rechteck 43">
            <a:extLst>
              <a:ext uri="{FF2B5EF4-FFF2-40B4-BE49-F238E27FC236}">
                <a16:creationId xmlns:a16="http://schemas.microsoft.com/office/drawing/2014/main" id="{31BC9B7B-9220-4C11-9933-409DAC826D50}"/>
              </a:ext>
            </a:extLst>
          </p:cNvPr>
          <p:cNvSpPr/>
          <p:nvPr/>
        </p:nvSpPr>
        <p:spPr>
          <a:xfrm>
            <a:off x="661027" y="4864123"/>
            <a:ext cx="250766" cy="39419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hteck: abgerundete Ecken 34">
            <a:extLst>
              <a:ext uri="{FF2B5EF4-FFF2-40B4-BE49-F238E27FC236}">
                <a16:creationId xmlns:a16="http://schemas.microsoft.com/office/drawing/2014/main" id="{4EF6066C-C95A-4934-B550-7505291FEC2C}"/>
              </a:ext>
            </a:extLst>
          </p:cNvPr>
          <p:cNvSpPr/>
          <p:nvPr/>
        </p:nvSpPr>
        <p:spPr>
          <a:xfrm>
            <a:off x="1832475" y="4507086"/>
            <a:ext cx="481866" cy="370023"/>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1">
            <a:extLst>
              <a:ext uri="{FF2B5EF4-FFF2-40B4-BE49-F238E27FC236}">
                <a16:creationId xmlns:a16="http://schemas.microsoft.com/office/drawing/2014/main" id="{2EA22D6C-234D-4A5D-A50E-3A5F56F88A80}"/>
              </a:ext>
            </a:extLst>
          </p:cNvPr>
          <p:cNvSpPr/>
          <p:nvPr/>
        </p:nvSpPr>
        <p:spPr>
          <a:xfrm>
            <a:off x="1847528" y="4548330"/>
            <a:ext cx="493751" cy="35499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abgerundete Ecken 33">
            <a:extLst>
              <a:ext uri="{FF2B5EF4-FFF2-40B4-BE49-F238E27FC236}">
                <a16:creationId xmlns:a16="http://schemas.microsoft.com/office/drawing/2014/main" id="{CBD9C9BD-128A-42B7-B7FF-83D3BD9DE70D}"/>
              </a:ext>
            </a:extLst>
          </p:cNvPr>
          <p:cNvSpPr/>
          <p:nvPr/>
        </p:nvSpPr>
        <p:spPr>
          <a:xfrm>
            <a:off x="4217821" y="4110846"/>
            <a:ext cx="481866" cy="394199"/>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Rechteck: abgerundete Ecken 36">
            <a:extLst>
              <a:ext uri="{FF2B5EF4-FFF2-40B4-BE49-F238E27FC236}">
                <a16:creationId xmlns:a16="http://schemas.microsoft.com/office/drawing/2014/main" id="{82B108C1-D748-44B8-A2FD-BE774607F831}"/>
              </a:ext>
            </a:extLst>
          </p:cNvPr>
          <p:cNvSpPr/>
          <p:nvPr/>
        </p:nvSpPr>
        <p:spPr>
          <a:xfrm>
            <a:off x="4073355" y="4853761"/>
            <a:ext cx="498645" cy="39624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Rechteck 40">
            <a:extLst>
              <a:ext uri="{FF2B5EF4-FFF2-40B4-BE49-F238E27FC236}">
                <a16:creationId xmlns:a16="http://schemas.microsoft.com/office/drawing/2014/main" id="{042AABAB-9DE5-4BD7-8CF7-0AABBC9C370B}"/>
              </a:ext>
            </a:extLst>
          </p:cNvPr>
          <p:cNvSpPr/>
          <p:nvPr/>
        </p:nvSpPr>
        <p:spPr>
          <a:xfrm>
            <a:off x="4210625" y="4086557"/>
            <a:ext cx="505391" cy="39419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Rechteck 42">
            <a:extLst>
              <a:ext uri="{FF2B5EF4-FFF2-40B4-BE49-F238E27FC236}">
                <a16:creationId xmlns:a16="http://schemas.microsoft.com/office/drawing/2014/main" id="{D53C93C1-E50D-4763-9FB5-480F83966224}"/>
              </a:ext>
            </a:extLst>
          </p:cNvPr>
          <p:cNvSpPr/>
          <p:nvPr/>
        </p:nvSpPr>
        <p:spPr>
          <a:xfrm>
            <a:off x="4086163" y="4840796"/>
            <a:ext cx="448571" cy="39419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hteck: abgerundete Ecken 32">
            <a:extLst>
              <a:ext uri="{FF2B5EF4-FFF2-40B4-BE49-F238E27FC236}">
                <a16:creationId xmlns:a16="http://schemas.microsoft.com/office/drawing/2014/main" id="{C281B973-33EB-4BF2-AA70-16F976C46BF4}"/>
              </a:ext>
            </a:extLst>
          </p:cNvPr>
          <p:cNvSpPr/>
          <p:nvPr/>
        </p:nvSpPr>
        <p:spPr>
          <a:xfrm>
            <a:off x="5184766" y="3761802"/>
            <a:ext cx="469418" cy="359516"/>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Rechteck 39">
            <a:extLst>
              <a:ext uri="{FF2B5EF4-FFF2-40B4-BE49-F238E27FC236}">
                <a16:creationId xmlns:a16="http://schemas.microsoft.com/office/drawing/2014/main" id="{3B55902F-602D-48E4-9C02-63AFCD50D57B}"/>
              </a:ext>
            </a:extLst>
          </p:cNvPr>
          <p:cNvSpPr/>
          <p:nvPr/>
        </p:nvSpPr>
        <p:spPr>
          <a:xfrm>
            <a:off x="5373361" y="3798526"/>
            <a:ext cx="278759" cy="35951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4" name="Textfeld 36">
            <a:extLst>
              <a:ext uri="{FF2B5EF4-FFF2-40B4-BE49-F238E27FC236}">
                <a16:creationId xmlns:a16="http://schemas.microsoft.com/office/drawing/2014/main" id="{F27E8966-2B69-419F-8FF6-04B5B8D1B5F6}"/>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05	</a:t>
            </a:r>
            <a:r>
              <a:rPr lang="de-DE" altLang="de-DE" sz="2200" b="1" dirty="0" err="1">
                <a:latin typeface="Trebuchet MS" panose="020B0603020202020204" pitchFamily="34" charset="0"/>
                <a:ea typeface="+mj-ea"/>
                <a:cs typeface="+mj-cs"/>
              </a:rPr>
              <a:t>TuSa</a:t>
            </a:r>
            <a:r>
              <a:rPr lang="de-DE" altLang="de-DE" sz="2200" b="1" dirty="0">
                <a:latin typeface="Trebuchet MS" panose="020B0603020202020204" pitchFamily="34" charset="0"/>
                <a:ea typeface="+mj-ea"/>
                <a:cs typeface="+mj-cs"/>
              </a:rPr>
              <a:t> 01 </a:t>
            </a:r>
            <a:r>
              <a:rPr kumimoji="0" lang="de-DE" altLang="de-DE" sz="2000" i="0" u="none" strike="noStrike" kern="0" cap="none" spc="0" normalizeH="0" baseline="0" noProof="0" dirty="0">
                <a:ln>
                  <a:noFill/>
                </a:ln>
                <a:effectLst/>
                <a:uLnTx/>
                <a:uFillTx/>
                <a:latin typeface="Trebuchet MS" pitchFamily="34" charset="0"/>
              </a:rPr>
              <a:t>	- Diktat</a:t>
            </a:r>
            <a:r>
              <a:rPr kumimoji="0" lang="de-DE" altLang="de-DE" sz="1800" i="0" u="none" strike="noStrike" kern="0" cap="none" spc="0" normalizeH="0" baseline="0" noProof="0" dirty="0">
                <a:ln>
                  <a:noFill/>
                </a:ln>
                <a:effectLst/>
                <a:uLnTx/>
                <a:uFillTx/>
                <a:latin typeface="Trebuchet MS" pitchFamily="34" charset="0"/>
              </a:rPr>
              <a:t>	      	</a:t>
            </a:r>
          </a:p>
        </p:txBody>
      </p:sp>
      <p:sp>
        <p:nvSpPr>
          <p:cNvPr id="66" name="Textfeld 65">
            <a:extLst>
              <a:ext uri="{FF2B5EF4-FFF2-40B4-BE49-F238E27FC236}">
                <a16:creationId xmlns:a16="http://schemas.microsoft.com/office/drawing/2014/main" id="{3B40BB4F-F111-4910-A34B-A03BECB4465A}"/>
              </a:ext>
            </a:extLst>
          </p:cNvPr>
          <p:cNvSpPr txBox="1"/>
          <p:nvPr/>
        </p:nvSpPr>
        <p:spPr>
          <a:xfrm>
            <a:off x="260109" y="467380"/>
            <a:ext cx="9659916"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1800" b="1" i="0" u="none" strike="noStrike" kern="0" cap="none" spc="0" normalizeH="0" baseline="0" noProof="0" dirty="0">
                <a:ln>
                  <a:noFill/>
                </a:ln>
                <a:solidFill>
                  <a:srgbClr val="FF0000"/>
                </a:solidFill>
                <a:effectLst/>
                <a:uLnTx/>
                <a:uFillTx/>
                <a:latin typeface="Trebuchet MS" pitchFamily="34" charset="0"/>
              </a:rPr>
              <a:t>Klick auf die Lautsprecher für den Ton und auf die roten Punkte für </a:t>
            </a:r>
            <a:r>
              <a:rPr kumimoji="0" lang="de-DE" altLang="de-DE" sz="1800" b="1" i="0" u="none" strike="noStrike" kern="0" cap="none" spc="0" normalizeH="0" baseline="0" noProof="0" dirty="0">
                <a:ln>
                  <a:noFill/>
                </a:ln>
                <a:solidFill>
                  <a:schemeClr val="tx2">
                    <a:lumMod val="60000"/>
                    <a:lumOff val="40000"/>
                  </a:schemeClr>
                </a:solidFill>
                <a:effectLst/>
                <a:uLnTx/>
                <a:uFillTx/>
                <a:latin typeface="Trebuchet MS" pitchFamily="34" charset="0"/>
              </a:rPr>
              <a:t>Text an und aus</a:t>
            </a:r>
            <a:r>
              <a:rPr kumimoji="0" lang="de-DE" altLang="de-DE" sz="1800" b="1" i="0" u="none" strike="noStrike" kern="0" cap="none" spc="0" normalizeH="0" baseline="0" noProof="0" dirty="0">
                <a:ln>
                  <a:noFill/>
                </a:ln>
                <a:solidFill>
                  <a:srgbClr val="FF0000"/>
                </a:solidFill>
                <a:effectLst/>
                <a:uLnTx/>
                <a:uFillTx/>
                <a:latin typeface="Trebuchet MS" pitchFamily="34" charset="0"/>
              </a:rPr>
              <a:t>!</a:t>
            </a:r>
          </a:p>
        </p:txBody>
      </p:sp>
      <p:sp>
        <p:nvSpPr>
          <p:cNvPr id="2" name="Textfeld 1">
            <a:extLst>
              <a:ext uri="{FF2B5EF4-FFF2-40B4-BE49-F238E27FC236}">
                <a16:creationId xmlns:a16="http://schemas.microsoft.com/office/drawing/2014/main" id="{622A6219-E035-4098-B2AF-219EE7D06724}"/>
              </a:ext>
            </a:extLst>
          </p:cNvPr>
          <p:cNvSpPr txBox="1"/>
          <p:nvPr/>
        </p:nvSpPr>
        <p:spPr>
          <a:xfrm>
            <a:off x="190500" y="6724134"/>
            <a:ext cx="4892686"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11</a:t>
            </a:r>
          </a:p>
        </p:txBody>
      </p:sp>
      <p:sp>
        <p:nvSpPr>
          <p:cNvPr id="59" name="Textfeld 58">
            <a:extLst>
              <a:ext uri="{FF2B5EF4-FFF2-40B4-BE49-F238E27FC236}">
                <a16:creationId xmlns:a16="http://schemas.microsoft.com/office/drawing/2014/main" id="{1AF9771F-54B6-4E1A-9358-AAD0174DBC9B}"/>
              </a:ext>
            </a:extLst>
          </p:cNvPr>
          <p:cNvSpPr txBox="1"/>
          <p:nvPr/>
        </p:nvSpPr>
        <p:spPr>
          <a:xfrm>
            <a:off x="5519936" y="6308548"/>
            <a:ext cx="3431704" cy="430887"/>
          </a:xfrm>
          <a:prstGeom prst="rect">
            <a:avLst/>
          </a:prstGeom>
          <a:noFill/>
        </p:spPr>
        <p:txBody>
          <a:bodyPr wrap="square">
            <a:spAutoFit/>
          </a:bodyPr>
          <a:lstStyle/>
          <a:p>
            <a:r>
              <a:rPr lang="de-DE" sz="2200" dirty="0">
                <a:solidFill>
                  <a:srgbClr val="FF0000"/>
                </a:solidFill>
                <a:latin typeface="Trebuchet MS" panose="020B0603020202020204" pitchFamily="34" charset="0"/>
              </a:rPr>
              <a:t>Gesamtlösung an/aus!</a:t>
            </a:r>
            <a:endParaRPr lang="de-DE" sz="2200" dirty="0">
              <a:latin typeface="Trebuchet MS" panose="020B0603020202020204" pitchFamily="34" charset="0"/>
            </a:endParaRPr>
          </a:p>
        </p:txBody>
      </p:sp>
      <p:pic>
        <p:nvPicPr>
          <p:cNvPr id="5" name="Grafik 4">
            <a:extLst>
              <a:ext uri="{FF2B5EF4-FFF2-40B4-BE49-F238E27FC236}">
                <a16:creationId xmlns:a16="http://schemas.microsoft.com/office/drawing/2014/main" id="{37F28505-5DED-42F9-B394-3BD2E475ECDA}"/>
              </a:ext>
            </a:extLst>
          </p:cNvPr>
          <p:cNvPicPr>
            <a:picLocks noChangeAspect="1"/>
          </p:cNvPicPr>
          <p:nvPr/>
        </p:nvPicPr>
        <p:blipFill>
          <a:blip r:embed="rId20"/>
          <a:stretch>
            <a:fillRect/>
          </a:stretch>
        </p:blipFill>
        <p:spPr>
          <a:xfrm>
            <a:off x="440255" y="3261368"/>
            <a:ext cx="7571888" cy="2511770"/>
          </a:xfrm>
          <a:prstGeom prst="rect">
            <a:avLst/>
          </a:prstGeom>
        </p:spPr>
      </p:pic>
    </p:spTree>
    <p:extLst>
      <p:ext uri="{BB962C8B-B14F-4D97-AF65-F5344CB8AC3E}">
        <p14:creationId xmlns:p14="http://schemas.microsoft.com/office/powerpoint/2010/main" val="26010557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withEffect">
                                  <p:stCondLst>
                                    <p:cond delay="0"/>
                                  </p:stCondLst>
                                  <p:childTnLst>
                                    <p:cmd type="call" cmd="playFrom(0.0)">
                                      <p:cBhvr>
                                        <p:cTn id="11" dur="10266" fill="hold"/>
                                        <p:tgtEl>
                                          <p:spTgt spid="8"/>
                                        </p:tgtEl>
                                      </p:cBhvr>
                                    </p:cmd>
                                  </p:childTnLst>
                                </p:cTn>
                              </p:par>
                              <p:par>
                                <p:cTn id="12" presetID="1"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14" restart="whenNotActive" fill="hold" evtFilter="cancelBubble" nodeType="interactiveSeq">
                <p:stCondLst>
                  <p:cond evt="onClick" delay="0">
                    <p:tgtEl>
                      <p:spTgt spid="15"/>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withEffect">
                                  <p:stCondLst>
                                    <p:cond delay="0"/>
                                  </p:stCondLst>
                                  <p:childTnLst>
                                    <p:cmd type="call" cmd="playFrom(0.0)">
                                      <p:cBhvr>
                                        <p:cTn id="18" dur="5929" fill="hold"/>
                                        <p:tgtEl>
                                          <p:spTgt spid="9"/>
                                        </p:tgtEl>
                                      </p:cBhvr>
                                    </p:cmd>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21" restart="whenNotActive" fill="hold" evtFilter="cancelBubble" nodeType="interactiveSeq">
                <p:stCondLst>
                  <p:cond evt="onClick" delay="0">
                    <p:tgtEl>
                      <p:spTgt spid="16"/>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withEffect">
                                  <p:stCondLst>
                                    <p:cond delay="0"/>
                                  </p:stCondLst>
                                  <p:childTnLst>
                                    <p:cmd type="call" cmd="playFrom(0.0)">
                                      <p:cBhvr>
                                        <p:cTn id="25" dur="9142" fill="hold"/>
                                        <p:tgtEl>
                                          <p:spTgt spid="10"/>
                                        </p:tgtEl>
                                      </p:cBhvr>
                                    </p:cmd>
                                  </p:childTnLst>
                                </p:cTn>
                              </p:par>
                              <p:par>
                                <p:cTn id="26" presetID="1"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seq concurrent="1" nextAc="seek">
              <p:cTn id="28" restart="whenNotActive" fill="hold" evtFilter="cancelBubble" nodeType="interactiveSeq">
                <p:stCondLst>
                  <p:cond evt="onClick" delay="0">
                    <p:tgtEl>
                      <p:spTgt spid="17"/>
                    </p:tgtEl>
                  </p:cond>
                </p:stCondLst>
                <p:endSync evt="end" delay="0">
                  <p:rtn val="all"/>
                </p:endSync>
                <p:childTnLst>
                  <p:par>
                    <p:cTn id="29" fill="hold">
                      <p:stCondLst>
                        <p:cond delay="0"/>
                      </p:stCondLst>
                      <p:childTnLst>
                        <p:par>
                          <p:cTn id="30" fill="hold">
                            <p:stCondLst>
                              <p:cond delay="0"/>
                            </p:stCondLst>
                            <p:childTnLst>
                              <p:par>
                                <p:cTn id="31" presetID="1" presetClass="mediacall" presetSubtype="0" fill="hold" nodeType="withEffect">
                                  <p:stCondLst>
                                    <p:cond delay="0"/>
                                  </p:stCondLst>
                                  <p:childTnLst>
                                    <p:cmd type="call" cmd="playFrom(0.0)">
                                      <p:cBhvr>
                                        <p:cTn id="32" dur="6556" fill="hold"/>
                                        <p:tgtEl>
                                          <p:spTgt spid="11"/>
                                        </p:tgtEl>
                                      </p:cBhvr>
                                    </p:cmd>
                                  </p:childTnLst>
                                </p:cTn>
                              </p:par>
                              <p:par>
                                <p:cTn id="33" presetID="1"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seq concurrent="1" nextAc="seek">
              <p:cTn id="35" restart="whenNotActive" fill="hold" evtFilter="cancelBubble" nodeType="interactiveSeq">
                <p:stCondLst>
                  <p:cond evt="onClick" delay="0">
                    <p:tgtEl>
                      <p:spTgt spid="6"/>
                    </p:tgtEl>
                  </p:cond>
                </p:stCondLst>
                <p:endSync evt="end" delay="0">
                  <p:rtn val="all"/>
                </p:endSync>
                <p:childTnLst>
                  <p:par>
                    <p:cTn id="36" fill="hold">
                      <p:stCondLst>
                        <p:cond delay="0"/>
                      </p:stCondLst>
                      <p:childTnLst>
                        <p:par>
                          <p:cTn id="37" fill="hold">
                            <p:stCondLst>
                              <p:cond delay="0"/>
                            </p:stCondLst>
                            <p:childTnLst>
                              <p:par>
                                <p:cTn id="38" presetID="1" presetClass="mediacall" presetSubtype="0" fill="hold" nodeType="withEffect">
                                  <p:stCondLst>
                                    <p:cond delay="0"/>
                                  </p:stCondLst>
                                  <p:childTnLst>
                                    <p:cmd type="call" cmd="playFrom(0.0)">
                                      <p:cBhvr>
                                        <p:cTn id="39" dur="9769" fill="hold"/>
                                        <p:tgtEl>
                                          <p:spTgt spid="13"/>
                                        </p:tgtEl>
                                      </p:cBhvr>
                                    </p:cmd>
                                  </p:childTnLst>
                                </p:cTn>
                              </p:par>
                              <p:par>
                                <p:cTn id="40" presetID="1"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6"/>
                  </p:tgtEl>
                </p:cond>
              </p:nextCondLst>
            </p:seq>
            <p:seq concurrent="1" nextAc="seek">
              <p:cTn id="42" restart="whenNotActive" fill="hold" evtFilter="cancelBubble" nodeType="interactiveSeq">
                <p:stCondLst>
                  <p:cond evt="onClick" delay="0">
                    <p:tgtEl>
                      <p:spTgt spid="18"/>
                    </p:tgtEl>
                  </p:cond>
                </p:stCondLst>
                <p:endSync evt="end" delay="0">
                  <p:rtn val="all"/>
                </p:endSync>
                <p:childTnLst>
                  <p:par>
                    <p:cTn id="43" fill="hold">
                      <p:stCondLst>
                        <p:cond delay="0"/>
                      </p:stCondLst>
                      <p:childTnLst>
                        <p:par>
                          <p:cTn id="44" fill="hold">
                            <p:stCondLst>
                              <p:cond delay="0"/>
                            </p:stCondLst>
                            <p:childTnLst>
                              <p:par>
                                <p:cTn id="45" presetID="1" presetClass="mediacall" presetSubtype="0" fill="hold" nodeType="withEffect">
                                  <p:stCondLst>
                                    <p:cond delay="0"/>
                                  </p:stCondLst>
                                  <p:childTnLst>
                                    <p:cmd type="call" cmd="playFrom(0.0)">
                                      <p:cBhvr>
                                        <p:cTn id="46" dur="8960" fill="hold"/>
                                        <p:tgtEl>
                                          <p:spTgt spid="12"/>
                                        </p:tgtEl>
                                      </p:cBhvr>
                                    </p:cmd>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9" restart="whenNotActive" fill="hold" evtFilter="cancelBubble" nodeType="interactiveSeq">
                <p:stCondLst>
                  <p:cond evt="onClick" delay="0">
                    <p:tgtEl>
                      <p:spTgt spid="26"/>
                    </p:tgtEl>
                  </p:cond>
                </p:stCondLst>
                <p:endSync evt="end" delay="0">
                  <p:rtn val="all"/>
                </p:endSync>
                <p:childTnLst>
                  <p:par>
                    <p:cTn id="50" fill="hold">
                      <p:stCondLst>
                        <p:cond delay="0"/>
                      </p:stCondLst>
                      <p:childTnLst>
                        <p:par>
                          <p:cTn id="51" fill="hold">
                            <p:stCondLst>
                              <p:cond delay="0"/>
                            </p:stCondLst>
                            <p:childTnLst>
                              <p:par>
                                <p:cTn id="52" presetID="1" presetClass="mediacall" presetSubtype="0" fill="hold" nodeType="clickEffect">
                                  <p:stCondLst>
                                    <p:cond delay="0"/>
                                  </p:stCondLst>
                                  <p:childTnLst>
                                    <p:cmd type="call" cmd="playFrom(0.0)">
                                      <p:cBhvr>
                                        <p:cTn id="53" dur="6321" fill="hold"/>
                                        <p:tgtEl>
                                          <p:spTgt spid="4"/>
                                        </p:tgtEl>
                                      </p:cBhvr>
                                    </p:cmd>
                                  </p:childTnLst>
                                </p:cTn>
                              </p:par>
                              <p:par>
                                <p:cTn id="54" presetID="1" presetClass="entr" presetSubtype="0"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6"/>
                  </p:tgtEl>
                </p:cond>
              </p:nextCondLst>
            </p:seq>
            <p:seq concurrent="1" nextAc="seek">
              <p:cTn id="56" restart="whenNotActive" fill="hold" evtFilter="cancelBubble" nodeType="interactiveSeq">
                <p:stCondLst>
                  <p:cond evt="onClick" delay="0">
                    <p:tgtEl>
                      <p:spTgt spid="29"/>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childTnLst>
                                </p:cTn>
                              </p:par>
                            </p:childTnLst>
                          </p:cTn>
                        </p:par>
                      </p:childTnLst>
                    </p:cTn>
                  </p:par>
                </p:childTnLst>
              </p:cTn>
              <p:nextCondLst>
                <p:cond evt="onClick" delay="0">
                  <p:tgtEl>
                    <p:spTgt spid="29"/>
                  </p:tgtEl>
                </p:cond>
              </p:nextCondLst>
            </p:seq>
            <p:seq concurrent="1" nextAc="seek">
              <p:cTn id="65" restart="whenNotActive" fill="hold" evtFilter="cancelBubble" nodeType="interactiveSeq">
                <p:stCondLst>
                  <p:cond evt="onClick" delay="0">
                    <p:tgtEl>
                      <p:spTgt spid="38"/>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31"/>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childTnLst>
                                </p:cTn>
                              </p:par>
                            </p:childTnLst>
                          </p:cTn>
                        </p:par>
                      </p:childTnLst>
                    </p:cTn>
                  </p:par>
                </p:childTnLst>
              </p:cTn>
              <p:nextCondLst>
                <p:cond evt="onClick" delay="0">
                  <p:tgtEl>
                    <p:spTgt spid="38"/>
                  </p:tgtEl>
                </p:cond>
              </p:nextCondLst>
            </p:seq>
            <p:seq concurrent="1" nextAc="seek">
              <p:cTn id="72" restart="whenNotActive" fill="hold" evtFilter="cancelBubble" nodeType="interactiveSeq">
                <p:stCondLst>
                  <p:cond evt="onClick" delay="0">
                    <p:tgtEl>
                      <p:spTgt spid="39"/>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childTnLst>
                          </p:cTn>
                        </p:par>
                      </p:childTnLst>
                    </p:cTn>
                  </p:par>
                </p:childTnLst>
              </p:cTn>
              <p:nextCondLst>
                <p:cond evt="onClick" delay="0">
                  <p:tgtEl>
                    <p:spTgt spid="39"/>
                  </p:tgtEl>
                </p:cond>
              </p:nextCondLst>
            </p:seq>
            <p:seq concurrent="1" nextAc="seek">
              <p:cTn id="79" restart="whenNotActive" fill="hold" evtFilter="cancelBubble" nodeType="interactiveSeq">
                <p:stCondLst>
                  <p:cond evt="onClick" delay="0">
                    <p:tgtEl>
                      <p:spTgt spid="40"/>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3"/>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childTnLst>
                                </p:cTn>
                              </p:par>
                            </p:childTnLst>
                          </p:cTn>
                        </p:par>
                      </p:childTnLst>
                    </p:cTn>
                  </p:par>
                </p:childTnLst>
              </p:cTn>
              <p:nextCondLst>
                <p:cond evt="onClick" delay="0">
                  <p:tgtEl>
                    <p:spTgt spid="40"/>
                  </p:tgtEl>
                </p:cond>
              </p:nextCondLst>
            </p:seq>
            <p:seq concurrent="1" nextAc="seek">
              <p:cTn id="86" restart="whenNotActive" fill="hold" evtFilter="cancelBubble" nodeType="interactiveSeq">
                <p:stCondLst>
                  <p:cond evt="onClick" delay="0">
                    <p:tgtEl>
                      <p:spTgt spid="41"/>
                    </p:tgtEl>
                  </p:cond>
                </p:stCondLst>
                <p:endSync evt="end" delay="0">
                  <p:rtn val="all"/>
                </p:endSync>
                <p:childTnLst>
                  <p:par>
                    <p:cTn id="87" fill="hold">
                      <p:stCondLst>
                        <p:cond delay="0"/>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4"/>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2"/>
                                        </p:tgtEl>
                                        <p:attrNameLst>
                                          <p:attrName>style.visibility</p:attrName>
                                        </p:attrNameLst>
                                      </p:cBhvr>
                                      <p:to>
                                        <p:strVal val="visible"/>
                                      </p:to>
                                    </p:set>
                                  </p:childTnLst>
                                </p:cTn>
                              </p:par>
                            </p:childTnLst>
                          </p:cTn>
                        </p:par>
                      </p:childTnLst>
                    </p:cTn>
                  </p:par>
                </p:childTnLst>
              </p:cTn>
              <p:nextCondLst>
                <p:cond evt="onClick" delay="0">
                  <p:tgtEl>
                    <p:spTgt spid="41"/>
                  </p:tgtEl>
                </p:cond>
              </p:nextCondLst>
            </p:seq>
            <p:seq concurrent="1" nextAc="seek">
              <p:cTn id="93" restart="whenNotActive" fill="hold" evtFilter="cancelBubble" nodeType="interactiveSeq">
                <p:stCondLst>
                  <p:cond evt="onClick" delay="0">
                    <p:tgtEl>
                      <p:spTgt spid="42"/>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35"/>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44"/>
                                        </p:tgtEl>
                                        <p:attrNameLst>
                                          <p:attrName>style.visibility</p:attrName>
                                        </p:attrNameLst>
                                      </p:cBhvr>
                                      <p:to>
                                        <p:strVal val="visible"/>
                                      </p:to>
                                    </p:set>
                                  </p:childTnLst>
                                </p:cTn>
                              </p:par>
                            </p:childTnLst>
                          </p:cTn>
                        </p:par>
                      </p:childTnLst>
                    </p:cTn>
                  </p:par>
                </p:childTnLst>
              </p:cTn>
              <p:nextCondLst>
                <p:cond evt="onClick" delay="0">
                  <p:tgtEl>
                    <p:spTgt spid="42"/>
                  </p:tgtEl>
                </p:cond>
              </p:nextCondLst>
            </p:seq>
            <p:seq concurrent="1" nextAc="seek">
              <p:cTn id="100" restart="whenNotActive" fill="hold" evtFilter="cancelBubble" nodeType="interactiveSeq">
                <p:stCondLst>
                  <p:cond evt="onClick" delay="0">
                    <p:tgtEl>
                      <p:spTgt spid="43"/>
                    </p:tgtEl>
                  </p:cond>
                </p:stCondLst>
                <p:endSync evt="end" delay="0">
                  <p:rtn val="all"/>
                </p:endSync>
                <p:childTnLst>
                  <p:par>
                    <p:cTn id="101" fill="hold">
                      <p:stCondLst>
                        <p:cond delay="0"/>
                      </p:stCondLst>
                      <p:childTnLst>
                        <p:par>
                          <p:cTn id="102" fill="hold">
                            <p:stCondLst>
                              <p:cond delay="0"/>
                            </p:stCondLst>
                            <p:childTnLst>
                              <p:par>
                                <p:cTn id="103" presetID="1" presetClass="entr" presetSubtype="0" fill="hold" grpId="0" nodeType="withEffect">
                                  <p:stCondLst>
                                    <p:cond delay="0"/>
                                  </p:stCondLst>
                                  <p:childTnLst>
                                    <p:set>
                                      <p:cBhvr>
                                        <p:cTn id="104"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43"/>
                  </p:tgtEl>
                </p:cond>
              </p:nextCondLst>
            </p:seq>
            <p:seq concurrent="1" nextAc="seek">
              <p:cTn id="105" restart="whenNotActive" fill="hold" evtFilter="cancelBubble" nodeType="interactiveSeq">
                <p:stCondLst>
                  <p:cond evt="onClick" delay="0">
                    <p:tgtEl>
                      <p:spTgt spid="44"/>
                    </p:tgtEl>
                  </p:cond>
                </p:stCondLst>
                <p:endSync evt="end" delay="0">
                  <p:rtn val="all"/>
                </p:endSync>
                <p:childTnLst>
                  <p:par>
                    <p:cTn id="106" fill="hold">
                      <p:stCondLst>
                        <p:cond delay="0"/>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36"/>
                                        </p:tgtEl>
                                        <p:attrNameLst>
                                          <p:attrName>style.visibility</p:attrName>
                                        </p:attrNameLst>
                                      </p:cBhvr>
                                      <p:to>
                                        <p:strVal val="visible"/>
                                      </p:to>
                                    </p:set>
                                  </p:childTnLst>
                                </p:cTn>
                              </p:par>
                              <p:par>
                                <p:cTn id="110" presetID="1" presetClass="entr" presetSubtype="0" fill="hold" grpId="0" nodeType="withEffect">
                                  <p:stCondLst>
                                    <p:cond delay="0"/>
                                  </p:stCondLst>
                                  <p:childTnLst>
                                    <p:set>
                                      <p:cBhvr>
                                        <p:cTn id="111" dur="1" fill="hold">
                                          <p:stCondLst>
                                            <p:cond delay="0"/>
                                          </p:stCondLst>
                                        </p:cTn>
                                        <p:tgtEl>
                                          <p:spTgt spid="43"/>
                                        </p:tgtEl>
                                        <p:attrNameLst>
                                          <p:attrName>style.visibility</p:attrName>
                                        </p:attrNameLst>
                                      </p:cBhvr>
                                      <p:to>
                                        <p:strVal val="visible"/>
                                      </p:to>
                                    </p:set>
                                  </p:childTnLst>
                                </p:cTn>
                              </p:par>
                            </p:childTnLst>
                          </p:cTn>
                        </p:par>
                      </p:childTnLst>
                    </p:cTn>
                  </p:par>
                </p:childTnLst>
              </p:cTn>
              <p:nextCondLst>
                <p:cond evt="onClick" delay="0">
                  <p:tgtEl>
                    <p:spTgt spid="44"/>
                  </p:tgtEl>
                </p:cond>
              </p:nextCondLst>
            </p:seq>
            <p:audio>
              <p:cMediaNode vol="80000">
                <p:cTn id="112" fill="hold" display="0">
                  <p:stCondLst>
                    <p:cond delay="indefinite"/>
                  </p:stCondLst>
                  <p:endCondLst>
                    <p:cond evt="onStopAudio" delay="0">
                      <p:tgtEl>
                        <p:sldTgt/>
                      </p:tgtEl>
                    </p:cond>
                  </p:endCondLst>
                </p:cTn>
                <p:tgtEl>
                  <p:spTgt spid="8"/>
                </p:tgtEl>
              </p:cMediaNode>
            </p:audio>
            <p:audio>
              <p:cMediaNode vol="80000">
                <p:cTn id="113" fill="hold" display="0">
                  <p:stCondLst>
                    <p:cond delay="indefinite"/>
                  </p:stCondLst>
                  <p:endCondLst>
                    <p:cond evt="onStopAudio" delay="0">
                      <p:tgtEl>
                        <p:sldTgt/>
                      </p:tgtEl>
                    </p:cond>
                  </p:endCondLst>
                </p:cTn>
                <p:tgtEl>
                  <p:spTgt spid="9"/>
                </p:tgtEl>
              </p:cMediaNode>
            </p:audio>
            <p:audio>
              <p:cMediaNode vol="80000">
                <p:cTn id="114" fill="hold" display="0">
                  <p:stCondLst>
                    <p:cond delay="indefinite"/>
                  </p:stCondLst>
                  <p:endCondLst>
                    <p:cond evt="onStopAudio" delay="0">
                      <p:tgtEl>
                        <p:sldTgt/>
                      </p:tgtEl>
                    </p:cond>
                  </p:endCondLst>
                </p:cTn>
                <p:tgtEl>
                  <p:spTgt spid="10"/>
                </p:tgtEl>
              </p:cMediaNode>
            </p:audio>
            <p:audio>
              <p:cMediaNode vol="80000">
                <p:cTn id="115" fill="hold" display="0">
                  <p:stCondLst>
                    <p:cond delay="indefinite"/>
                  </p:stCondLst>
                  <p:endCondLst>
                    <p:cond evt="onStopAudio" delay="0">
                      <p:tgtEl>
                        <p:sldTgt/>
                      </p:tgtEl>
                    </p:cond>
                  </p:endCondLst>
                </p:cTn>
                <p:tgtEl>
                  <p:spTgt spid="11"/>
                </p:tgtEl>
              </p:cMediaNode>
            </p:audio>
            <p:audio>
              <p:cMediaNode vol="80000">
                <p:cTn id="116" fill="hold" display="0">
                  <p:stCondLst>
                    <p:cond delay="indefinite"/>
                  </p:stCondLst>
                  <p:endCondLst>
                    <p:cond evt="onStopAudio" delay="0">
                      <p:tgtEl>
                        <p:sldTgt/>
                      </p:tgtEl>
                    </p:cond>
                  </p:endCondLst>
                </p:cTn>
                <p:tgtEl>
                  <p:spTgt spid="12"/>
                </p:tgtEl>
              </p:cMediaNode>
            </p:audio>
            <p:audio>
              <p:cMediaNode vol="80000">
                <p:cTn id="117" fill="hold" display="0">
                  <p:stCondLst>
                    <p:cond delay="indefinite"/>
                  </p:stCondLst>
                  <p:endCondLst>
                    <p:cond evt="onStopAudio" delay="0">
                      <p:tgtEl>
                        <p:sldTgt/>
                      </p:tgtEl>
                    </p:cond>
                  </p:endCondLst>
                </p:cTn>
                <p:tgtEl>
                  <p:spTgt spid="13"/>
                </p:tgtEl>
              </p:cMediaNode>
            </p:audio>
            <p:audio>
              <p:cMediaNode vol="80000">
                <p:cTn id="118" fill="hold" display="0">
                  <p:stCondLst>
                    <p:cond delay="indefinite"/>
                  </p:stCondLst>
                  <p:endCondLst>
                    <p:cond evt="onStopAudio" delay="0">
                      <p:tgtEl>
                        <p:sldTgt/>
                      </p:tgtEl>
                    </p:cond>
                  </p:endCondLst>
                </p:cTn>
                <p:tgtEl>
                  <p:spTgt spid="4"/>
                </p:tgtEl>
              </p:cMediaNode>
            </p:audio>
            <p:seq concurrent="1" nextAc="seek">
              <p:cTn id="119" restart="whenNotActive" fill="hold" evtFilter="cancelBubble" nodeType="interactiveSeq">
                <p:stCondLst>
                  <p:cond evt="onClick" delay="0">
                    <p:tgtEl>
                      <p:spTgt spid="45"/>
                    </p:tgtEl>
                  </p:cond>
                </p:stCondLst>
                <p:endSync evt="end" delay="0">
                  <p:rtn val="all"/>
                </p:endSync>
                <p:childTnLst>
                  <p:par>
                    <p:cTn id="120" fill="hold">
                      <p:stCondLst>
                        <p:cond delay="0"/>
                      </p:stCondLst>
                      <p:childTnLst>
                        <p:par>
                          <p:cTn id="121" fill="hold">
                            <p:stCondLst>
                              <p:cond delay="0"/>
                            </p:stCondLst>
                            <p:childTnLst>
                              <p:par>
                                <p:cTn id="122" presetID="1" presetClass="entr" presetSubtype="0" fill="hold" grpId="0" nodeType="clickEffect">
                                  <p:stCondLst>
                                    <p:cond delay="0"/>
                                  </p:stCondLst>
                                  <p:childTnLst>
                                    <p:set>
                                      <p:cBhvr>
                                        <p:cTn id="123" dur="1" fill="hold">
                                          <p:stCondLst>
                                            <p:cond delay="0"/>
                                          </p:stCondLst>
                                        </p:cTn>
                                        <p:tgtEl>
                                          <p:spTgt spid="52"/>
                                        </p:tgtEl>
                                        <p:attrNameLst>
                                          <p:attrName>style.visibility</p:attrName>
                                        </p:attrNameLst>
                                      </p:cBhvr>
                                      <p:to>
                                        <p:strVal val="visible"/>
                                      </p:to>
                                    </p:set>
                                  </p:childTnLst>
                                  <p:subTnLst>
                                    <p:set>
                                      <p:cBhvr override="childStyle">
                                        <p:cTn dur="1" fill="hold" display="0" masterRel="nextClick" afterEffect="1"/>
                                        <p:tgtEl>
                                          <p:spTgt spid="52"/>
                                        </p:tgtEl>
                                        <p:attrNameLst>
                                          <p:attrName>style.visibility</p:attrName>
                                        </p:attrNameLst>
                                      </p:cBhvr>
                                      <p:to>
                                        <p:strVal val="hidden"/>
                                      </p:to>
                                    </p:set>
                                  </p:subTnLst>
                                </p:cTn>
                              </p:par>
                            </p:childTnLst>
                          </p:cTn>
                        </p:par>
                      </p:childTnLst>
                    </p:cTn>
                  </p:par>
                </p:childTnLst>
              </p:cTn>
              <p:nextCondLst>
                <p:cond evt="onClick" delay="0">
                  <p:tgtEl>
                    <p:spTgt spid="45"/>
                  </p:tgtEl>
                </p:cond>
              </p:nextCondLst>
            </p:seq>
            <p:seq concurrent="1" nextAc="seek">
              <p:cTn id="124" restart="whenNotActive" fill="hold" evtFilter="cancelBubble" nodeType="interactiveSeq">
                <p:stCondLst>
                  <p:cond evt="onClick" delay="0">
                    <p:tgtEl>
                      <p:spTgt spid="46"/>
                    </p:tgtEl>
                  </p:cond>
                </p:stCondLst>
                <p:endSync evt="end" delay="0">
                  <p:rtn val="all"/>
                </p:endSync>
                <p:childTnLst>
                  <p:par>
                    <p:cTn id="125" fill="hold">
                      <p:stCondLst>
                        <p:cond delay="0"/>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53"/>
                                        </p:tgtEl>
                                        <p:attrNameLst>
                                          <p:attrName>style.visibility</p:attrName>
                                        </p:attrNameLst>
                                      </p:cBhvr>
                                      <p:to>
                                        <p:strVal val="visible"/>
                                      </p:to>
                                    </p:set>
                                  </p:childTnLst>
                                  <p:subTnLst>
                                    <p:set>
                                      <p:cBhvr override="childStyle">
                                        <p:cTn dur="1" fill="hold" display="0" masterRel="nextClick" afterEffect="1"/>
                                        <p:tgtEl>
                                          <p:spTgt spid="53"/>
                                        </p:tgtEl>
                                        <p:attrNameLst>
                                          <p:attrName>style.visibility</p:attrName>
                                        </p:attrNameLst>
                                      </p:cBhvr>
                                      <p:to>
                                        <p:strVal val="hidden"/>
                                      </p:to>
                                    </p:set>
                                  </p:subTnLst>
                                </p:cTn>
                              </p:par>
                            </p:childTnLst>
                          </p:cTn>
                        </p:par>
                      </p:childTnLst>
                    </p:cTn>
                  </p:par>
                </p:childTnLst>
              </p:cTn>
              <p:nextCondLst>
                <p:cond evt="onClick" delay="0">
                  <p:tgtEl>
                    <p:spTgt spid="46"/>
                  </p:tgtEl>
                </p:cond>
              </p:nextCondLst>
            </p:seq>
            <p:seq concurrent="1" nextAc="seek">
              <p:cTn id="129" restart="whenNotActive" fill="hold" evtFilter="cancelBubble" nodeType="interactiveSeq">
                <p:stCondLst>
                  <p:cond evt="onClick" delay="0">
                    <p:tgtEl>
                      <p:spTgt spid="47"/>
                    </p:tgtEl>
                  </p:cond>
                </p:stCondLst>
                <p:endSync evt="end" delay="0">
                  <p:rtn val="all"/>
                </p:endSync>
                <p:childTnLst>
                  <p:par>
                    <p:cTn id="130" fill="hold">
                      <p:stCondLst>
                        <p:cond delay="0"/>
                      </p:stCondLst>
                      <p:childTnLst>
                        <p:par>
                          <p:cTn id="131" fill="hold">
                            <p:stCondLst>
                              <p:cond delay="0"/>
                            </p:stCondLst>
                            <p:childTnLst>
                              <p:par>
                                <p:cTn id="132" presetID="1" presetClass="entr" presetSubtype="0" fill="hold" grpId="0" nodeType="clickEffect">
                                  <p:stCondLst>
                                    <p:cond delay="0"/>
                                  </p:stCondLst>
                                  <p:childTnLst>
                                    <p:set>
                                      <p:cBhvr>
                                        <p:cTn id="133" dur="1" fill="hold">
                                          <p:stCondLst>
                                            <p:cond delay="0"/>
                                          </p:stCondLst>
                                        </p:cTn>
                                        <p:tgtEl>
                                          <p:spTgt spid="54"/>
                                        </p:tgtEl>
                                        <p:attrNameLst>
                                          <p:attrName>style.visibility</p:attrName>
                                        </p:attrNameLst>
                                      </p:cBhvr>
                                      <p:to>
                                        <p:strVal val="visible"/>
                                      </p:to>
                                    </p:set>
                                  </p:childTnLst>
                                  <p:subTnLst>
                                    <p:set>
                                      <p:cBhvr override="childStyle">
                                        <p:cTn dur="1" fill="hold" display="0" masterRel="nextClick" afterEffect="1"/>
                                        <p:tgtEl>
                                          <p:spTgt spid="54"/>
                                        </p:tgtEl>
                                        <p:attrNameLst>
                                          <p:attrName>style.visibility</p:attrName>
                                        </p:attrNameLst>
                                      </p:cBhvr>
                                      <p:to>
                                        <p:strVal val="hidden"/>
                                      </p:to>
                                    </p:set>
                                  </p:subTnLst>
                                </p:cTn>
                              </p:par>
                            </p:childTnLst>
                          </p:cTn>
                        </p:par>
                      </p:childTnLst>
                    </p:cTn>
                  </p:par>
                </p:childTnLst>
              </p:cTn>
              <p:nextCondLst>
                <p:cond evt="onClick" delay="0">
                  <p:tgtEl>
                    <p:spTgt spid="47"/>
                  </p:tgtEl>
                </p:cond>
              </p:nextCondLst>
            </p:seq>
            <p:seq concurrent="1" nextAc="seek">
              <p:cTn id="134" restart="whenNotActive" fill="hold" evtFilter="cancelBubble" nodeType="interactiveSeq">
                <p:stCondLst>
                  <p:cond evt="onClick" delay="0">
                    <p:tgtEl>
                      <p:spTgt spid="49"/>
                    </p:tgtEl>
                  </p:cond>
                </p:stCondLst>
                <p:endSync evt="end" delay="0">
                  <p:rtn val="all"/>
                </p:endSync>
                <p:childTnLst>
                  <p:par>
                    <p:cTn id="135" fill="hold">
                      <p:stCondLst>
                        <p:cond delay="0"/>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58"/>
                                        </p:tgtEl>
                                        <p:attrNameLst>
                                          <p:attrName>style.visibility</p:attrName>
                                        </p:attrNameLst>
                                      </p:cBhvr>
                                      <p:to>
                                        <p:strVal val="visible"/>
                                      </p:to>
                                    </p:set>
                                  </p:childTnLst>
                                  <p:subTnLst>
                                    <p:set>
                                      <p:cBhvr override="childStyle">
                                        <p:cTn dur="1" fill="hold" display="0" masterRel="nextClick" afterEffect="1"/>
                                        <p:tgtEl>
                                          <p:spTgt spid="58"/>
                                        </p:tgtEl>
                                        <p:attrNameLst>
                                          <p:attrName>style.visibility</p:attrName>
                                        </p:attrNameLst>
                                      </p:cBhvr>
                                      <p:to>
                                        <p:strVal val="hidden"/>
                                      </p:to>
                                    </p:set>
                                  </p:subTnLst>
                                </p:cTn>
                              </p:par>
                            </p:childTnLst>
                          </p:cTn>
                        </p:par>
                      </p:childTnLst>
                    </p:cTn>
                  </p:par>
                </p:childTnLst>
              </p:cTn>
              <p:nextCondLst>
                <p:cond evt="onClick" delay="0">
                  <p:tgtEl>
                    <p:spTgt spid="49"/>
                  </p:tgtEl>
                </p:cond>
              </p:nextCondLst>
            </p:seq>
            <p:seq concurrent="1" nextAc="seek">
              <p:cTn id="139" restart="whenNotActive" fill="hold" evtFilter="cancelBubble" nodeType="interactiveSeq">
                <p:stCondLst>
                  <p:cond evt="onClick" delay="0">
                    <p:tgtEl>
                      <p:spTgt spid="50"/>
                    </p:tgtEl>
                  </p:cond>
                </p:stCondLst>
                <p:endSync evt="end" delay="0">
                  <p:rtn val="all"/>
                </p:endSync>
                <p:childTnLst>
                  <p:par>
                    <p:cTn id="140" fill="hold">
                      <p:stCondLst>
                        <p:cond delay="0"/>
                      </p:stCondLst>
                      <p:childTnLst>
                        <p:par>
                          <p:cTn id="141" fill="hold">
                            <p:stCondLst>
                              <p:cond delay="0"/>
                            </p:stCondLst>
                            <p:childTnLst>
                              <p:par>
                                <p:cTn id="142" presetID="1" presetClass="entr" presetSubtype="0" fill="hold" grpId="0" nodeType="clickEffect">
                                  <p:stCondLst>
                                    <p:cond delay="0"/>
                                  </p:stCondLst>
                                  <p:childTnLst>
                                    <p:set>
                                      <p:cBhvr>
                                        <p:cTn id="143" dur="1" fill="hold">
                                          <p:stCondLst>
                                            <p:cond delay="0"/>
                                          </p:stCondLst>
                                        </p:cTn>
                                        <p:tgtEl>
                                          <p:spTgt spid="60"/>
                                        </p:tgtEl>
                                        <p:attrNameLst>
                                          <p:attrName>style.visibility</p:attrName>
                                        </p:attrNameLst>
                                      </p:cBhvr>
                                      <p:to>
                                        <p:strVal val="visible"/>
                                      </p:to>
                                    </p:set>
                                  </p:childTnLst>
                                  <p:subTnLst>
                                    <p:set>
                                      <p:cBhvr override="childStyle">
                                        <p:cTn dur="1" fill="hold" display="0" masterRel="nextClick" afterEffect="1"/>
                                        <p:tgtEl>
                                          <p:spTgt spid="60"/>
                                        </p:tgtEl>
                                        <p:attrNameLst>
                                          <p:attrName>style.visibility</p:attrName>
                                        </p:attrNameLst>
                                      </p:cBhvr>
                                      <p:to>
                                        <p:strVal val="hidden"/>
                                      </p:to>
                                    </p:set>
                                  </p:subTnLst>
                                </p:cTn>
                              </p:par>
                            </p:childTnLst>
                          </p:cTn>
                        </p:par>
                      </p:childTnLst>
                    </p:cTn>
                  </p:par>
                </p:childTnLst>
              </p:cTn>
              <p:nextCondLst>
                <p:cond evt="onClick" delay="0">
                  <p:tgtEl>
                    <p:spTgt spid="50"/>
                  </p:tgtEl>
                </p:cond>
              </p:nextCondLst>
            </p:seq>
            <p:seq concurrent="1" nextAc="seek">
              <p:cTn id="144" restart="whenNotActive" fill="hold" evtFilter="cancelBubble" nodeType="interactiveSeq">
                <p:stCondLst>
                  <p:cond evt="onClick" delay="0">
                    <p:tgtEl>
                      <p:spTgt spid="63"/>
                    </p:tgtEl>
                  </p:cond>
                </p:stCondLst>
                <p:endSync evt="end" delay="0">
                  <p:rtn val="all"/>
                </p:endSync>
                <p:childTnLst>
                  <p:par>
                    <p:cTn id="145" fill="hold">
                      <p:stCondLst>
                        <p:cond delay="0"/>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62"/>
                                        </p:tgtEl>
                                        <p:attrNameLst>
                                          <p:attrName>style.visibility</p:attrName>
                                        </p:attrNameLst>
                                      </p:cBhvr>
                                      <p:to>
                                        <p:strVal val="visible"/>
                                      </p:to>
                                    </p:set>
                                  </p:childTnLst>
                                  <p:subTnLst>
                                    <p:set>
                                      <p:cBhvr override="childStyle">
                                        <p:cTn dur="1" fill="hold" display="0" masterRel="nextClick" afterEffect="1"/>
                                        <p:tgtEl>
                                          <p:spTgt spid="62"/>
                                        </p:tgtEl>
                                        <p:attrNameLst>
                                          <p:attrName>style.visibility</p:attrName>
                                        </p:attrNameLst>
                                      </p:cBhvr>
                                      <p:to>
                                        <p:strVal val="hidden"/>
                                      </p:to>
                                    </p:set>
                                  </p:subTnLst>
                                </p:cTn>
                              </p:par>
                            </p:childTnLst>
                          </p:cTn>
                        </p:par>
                      </p:childTnLst>
                    </p:cTn>
                  </p:par>
                </p:childTnLst>
              </p:cTn>
              <p:nextCondLst>
                <p:cond evt="onClick" delay="0">
                  <p:tgtEl>
                    <p:spTgt spid="63"/>
                  </p:tgtEl>
                </p:cond>
              </p:nextCondLst>
            </p:seq>
            <p:seq concurrent="1" nextAc="seek">
              <p:cTn id="149" restart="whenNotActive" fill="hold" evtFilter="cancelBubble" nodeType="interactiveSeq">
                <p:stCondLst>
                  <p:cond evt="onClick" delay="0">
                    <p:tgtEl>
                      <p:spTgt spid="48"/>
                    </p:tgtEl>
                  </p:cond>
                </p:stCondLst>
                <p:endSync evt="end" delay="0">
                  <p:rtn val="all"/>
                </p:endSync>
                <p:childTnLst>
                  <p:par>
                    <p:cTn id="150" fill="hold">
                      <p:stCondLst>
                        <p:cond delay="0"/>
                      </p:stCondLst>
                      <p:childTnLst>
                        <p:par>
                          <p:cTn id="151" fill="hold">
                            <p:stCondLst>
                              <p:cond delay="0"/>
                            </p:stCondLst>
                            <p:childTnLst>
                              <p:par>
                                <p:cTn id="152" presetID="1" presetClass="entr" presetSubtype="0" fill="hold" grpId="0" nodeType="clickEffect">
                                  <p:stCondLst>
                                    <p:cond delay="0"/>
                                  </p:stCondLst>
                                  <p:childTnLst>
                                    <p:set>
                                      <p:cBhvr>
                                        <p:cTn id="153" dur="1" fill="hold">
                                          <p:stCondLst>
                                            <p:cond delay="0"/>
                                          </p:stCondLst>
                                        </p:cTn>
                                        <p:tgtEl>
                                          <p:spTgt spid="56"/>
                                        </p:tgtEl>
                                        <p:attrNameLst>
                                          <p:attrName>style.visibility</p:attrName>
                                        </p:attrNameLst>
                                      </p:cBhvr>
                                      <p:to>
                                        <p:strVal val="visible"/>
                                      </p:to>
                                    </p:set>
                                  </p:childTnLst>
                                  <p:subTnLst>
                                    <p:set>
                                      <p:cBhvr override="childStyle">
                                        <p:cTn dur="1" fill="hold" display="0" masterRel="nextClick" afterEffect="1"/>
                                        <p:tgtEl>
                                          <p:spTgt spid="56"/>
                                        </p:tgtEl>
                                        <p:attrNameLst>
                                          <p:attrName>style.visibility</p:attrName>
                                        </p:attrNameLst>
                                      </p:cBhvr>
                                      <p:to>
                                        <p:strVal val="hidden"/>
                                      </p:to>
                                    </p:set>
                                  </p:subTnLst>
                                </p:cTn>
                              </p:par>
                            </p:childTnLst>
                          </p:cTn>
                        </p:par>
                      </p:childTnLst>
                    </p:cTn>
                  </p:par>
                </p:childTnLst>
              </p:cTn>
              <p:nextCondLst>
                <p:cond evt="onClick" delay="0">
                  <p:tgtEl>
                    <p:spTgt spid="48"/>
                  </p:tgtEl>
                </p:cond>
              </p:nextCondLst>
            </p:seq>
            <p:seq concurrent="1" nextAc="seek">
              <p:cTn id="154" restart="whenNotActive" fill="hold" evtFilter="cancelBubble" nodeType="interactiveSeq">
                <p:stCondLst>
                  <p:cond evt="onClick" delay="0">
                    <p:tgtEl>
                      <p:spTgt spid="59"/>
                    </p:tgtEl>
                  </p:cond>
                </p:stCondLst>
                <p:endSync evt="end" delay="0">
                  <p:rtn val="all"/>
                </p:endSync>
                <p:childTnLst>
                  <p:par>
                    <p:cTn id="155" fill="hold">
                      <p:stCondLst>
                        <p:cond delay="0"/>
                      </p:stCondLst>
                      <p:childTnLst>
                        <p:par>
                          <p:cTn id="156" fill="hold">
                            <p:stCondLst>
                              <p:cond delay="0"/>
                            </p:stCondLst>
                            <p:childTnLst>
                              <p:par>
                                <p:cTn id="157" presetID="1" presetClass="entr" presetSubtype="0" fill="hold" nodeType="clickEffect">
                                  <p:stCondLst>
                                    <p:cond delay="0"/>
                                  </p:stCondLst>
                                  <p:childTnLst>
                                    <p:set>
                                      <p:cBhvr>
                                        <p:cTn id="158"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childTnLst>
              </p:cTn>
              <p:nextCondLst>
                <p:cond evt="onClick" delay="0">
                  <p:tgtEl>
                    <p:spTgt spid="59"/>
                  </p:tgtEl>
                </p:cond>
              </p:nextCondLst>
            </p:seq>
          </p:childTnLst>
        </p:cTn>
      </p:par>
    </p:tnLst>
    <p:bldLst>
      <p:bldP spid="30" grpId="0"/>
      <p:bldP spid="52" grpId="0" animBg="1"/>
      <p:bldP spid="53" grpId="0"/>
      <p:bldP spid="54" grpId="0"/>
      <p:bldP spid="56" grpId="0"/>
      <p:bldP spid="58" grpId="0"/>
      <p:bldP spid="60" grpId="0"/>
      <p:bldP spid="62" grpId="0"/>
      <p:bldP spid="28" grpId="0" animBg="1"/>
      <p:bldP spid="65" grpId="0" animBg="1"/>
      <p:bldP spid="31" grpId="0" animBg="1"/>
      <p:bldP spid="32" grpId="0" animBg="1"/>
      <p:bldP spid="36" grpId="0" animBg="1"/>
      <p:bldP spid="38" grpId="0" animBg="1"/>
      <p:bldP spid="39" grpId="0" animBg="1"/>
      <p:bldP spid="44" grpId="0" animBg="1"/>
      <p:bldP spid="35" grpId="0" animBg="1"/>
      <p:bldP spid="42" grpId="0" animBg="1"/>
      <p:bldP spid="34" grpId="0" animBg="1"/>
      <p:bldP spid="37" grpId="0" animBg="1"/>
      <p:bldP spid="41" grpId="0" animBg="1"/>
      <p:bldP spid="43" grpId="0" animBg="1"/>
      <p:bldP spid="33" grpId="0" animBg="1"/>
      <p:bldP spid="4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7</a:t>
            </a:fld>
            <a:endParaRPr lang="de-DE" dirty="0"/>
          </a:p>
        </p:txBody>
      </p:sp>
      <p:sp>
        <p:nvSpPr>
          <p:cNvPr id="4" name="Textfeld 3">
            <a:extLst>
              <a:ext uri="{FF2B5EF4-FFF2-40B4-BE49-F238E27FC236}">
                <a16:creationId xmlns:a16="http://schemas.microsoft.com/office/drawing/2014/main" id="{6A53BD34-BFBF-4680-8DC2-4B73E726A57C}"/>
              </a:ext>
            </a:extLst>
          </p:cNvPr>
          <p:cNvSpPr txBox="1">
            <a:spLocks noChangeArrowheads="1"/>
          </p:cNvSpPr>
          <p:nvPr/>
        </p:nvSpPr>
        <p:spPr bwMode="auto">
          <a:xfrm>
            <a:off x="196726" y="1052736"/>
            <a:ext cx="5580374" cy="430887"/>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Ist der Doppelpunkt ein Satzende-Zeichen?</a:t>
            </a:r>
          </a:p>
        </p:txBody>
      </p:sp>
      <p:sp>
        <p:nvSpPr>
          <p:cNvPr id="5" name="Textfeld 4">
            <a:extLst>
              <a:ext uri="{FF2B5EF4-FFF2-40B4-BE49-F238E27FC236}">
                <a16:creationId xmlns:a16="http://schemas.microsoft.com/office/drawing/2014/main" id="{96A19A8B-1E56-48FF-B0A4-5981B601D240}"/>
              </a:ext>
            </a:extLst>
          </p:cNvPr>
          <p:cNvSpPr txBox="1">
            <a:spLocks noChangeArrowheads="1"/>
          </p:cNvSpPr>
          <p:nvPr/>
        </p:nvSpPr>
        <p:spPr bwMode="auto">
          <a:xfrm>
            <a:off x="6398027" y="1114292"/>
            <a:ext cx="655950" cy="43088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a:ln>
                  <a:noFill/>
                </a:ln>
                <a:solidFill>
                  <a:srgbClr val="1F497D">
                    <a:lumMod val="60000"/>
                    <a:lumOff val="40000"/>
                  </a:srgbClr>
                </a:solidFill>
                <a:effectLst/>
                <a:uLnTx/>
                <a:uFillTx/>
                <a:latin typeface="Trebuchet MS" pitchFamily="34" charset="0"/>
              </a:rPr>
              <a:t> JA </a:t>
            </a:r>
          </a:p>
        </p:txBody>
      </p:sp>
      <p:sp>
        <p:nvSpPr>
          <p:cNvPr id="6" name="Textfeld 5">
            <a:extLst>
              <a:ext uri="{FF2B5EF4-FFF2-40B4-BE49-F238E27FC236}">
                <a16:creationId xmlns:a16="http://schemas.microsoft.com/office/drawing/2014/main" id="{ED2D2B5E-DC52-48D2-A9FC-3D1A861D5894}"/>
              </a:ext>
            </a:extLst>
          </p:cNvPr>
          <p:cNvSpPr txBox="1">
            <a:spLocks noChangeArrowheads="1"/>
          </p:cNvSpPr>
          <p:nvPr/>
        </p:nvSpPr>
        <p:spPr bwMode="auto">
          <a:xfrm>
            <a:off x="6023992" y="1114292"/>
            <a:ext cx="421910" cy="43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dirty="0">
                <a:ln>
                  <a:noFill/>
                </a:ln>
                <a:solidFill>
                  <a:srgbClr val="FF0000"/>
                </a:solidFill>
                <a:effectLst/>
                <a:uLnTx/>
                <a:uFillTx/>
                <a:latin typeface="Trebuchet MS" pitchFamily="34" charset="0"/>
                <a:sym typeface="Wingdings" panose="05000000000000000000" pitchFamily="2" charset="2"/>
              </a:rPr>
              <a:t></a:t>
            </a:r>
            <a:endParaRPr kumimoji="0" lang="de-DE" altLang="de-DE" sz="2200" b="0" i="0" u="none" strike="noStrike" kern="0" cap="none" spc="0" normalizeH="0" baseline="0" noProof="0" dirty="0">
              <a:ln>
                <a:noFill/>
              </a:ln>
              <a:solidFill>
                <a:srgbClr val="FF0000"/>
              </a:solidFill>
              <a:effectLst/>
              <a:uLnTx/>
              <a:uFillTx/>
              <a:latin typeface="Trebuchet MS" pitchFamily="34" charset="0"/>
            </a:endParaRPr>
          </a:p>
        </p:txBody>
      </p:sp>
      <p:sp>
        <p:nvSpPr>
          <p:cNvPr id="7" name="Textfeld 6">
            <a:extLst>
              <a:ext uri="{FF2B5EF4-FFF2-40B4-BE49-F238E27FC236}">
                <a16:creationId xmlns:a16="http://schemas.microsoft.com/office/drawing/2014/main" id="{DBCFC138-6B30-4C5D-92AD-0D9E24CF198A}"/>
              </a:ext>
            </a:extLst>
          </p:cNvPr>
          <p:cNvSpPr txBox="1">
            <a:spLocks noChangeArrowheads="1"/>
          </p:cNvSpPr>
          <p:nvPr/>
        </p:nvSpPr>
        <p:spPr bwMode="auto">
          <a:xfrm>
            <a:off x="7668344" y="1114292"/>
            <a:ext cx="772969" cy="43088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NEIN</a:t>
            </a:r>
          </a:p>
        </p:txBody>
      </p:sp>
      <p:sp>
        <p:nvSpPr>
          <p:cNvPr id="8" name="Textfeld 7">
            <a:extLst>
              <a:ext uri="{FF2B5EF4-FFF2-40B4-BE49-F238E27FC236}">
                <a16:creationId xmlns:a16="http://schemas.microsoft.com/office/drawing/2014/main" id="{B67B29E1-B212-48DD-BA16-69A9EE862604}"/>
              </a:ext>
            </a:extLst>
          </p:cNvPr>
          <p:cNvSpPr txBox="1">
            <a:spLocks noChangeArrowheads="1"/>
          </p:cNvSpPr>
          <p:nvPr/>
        </p:nvSpPr>
        <p:spPr bwMode="auto">
          <a:xfrm>
            <a:off x="8436906" y="1114292"/>
            <a:ext cx="423514" cy="43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2200" b="1" i="0" u="none" strike="noStrike" kern="0" cap="none" spc="0" normalizeH="0" baseline="0" noProof="0" dirty="0">
                <a:ln>
                  <a:noFill/>
                </a:ln>
                <a:solidFill>
                  <a:srgbClr val="1F497D">
                    <a:lumMod val="60000"/>
                    <a:lumOff val="40000"/>
                  </a:srgbClr>
                </a:solidFill>
                <a:effectLst/>
                <a:uLnTx/>
                <a:uFillTx/>
                <a:latin typeface="Trebuchet MS" pitchFamily="34" charset="0"/>
                <a:sym typeface="Wingdings" panose="05000000000000000000" pitchFamily="2" charset="2"/>
              </a:rPr>
              <a:t></a:t>
            </a:r>
            <a:endParaRPr kumimoji="0" lang="de-DE" altLang="de-DE" sz="2200" b="1" i="0" u="none" strike="noStrike" kern="0" cap="none" spc="0" normalizeH="0" baseline="0" noProof="0" dirty="0">
              <a:ln>
                <a:noFill/>
              </a:ln>
              <a:solidFill>
                <a:srgbClr val="1F497D">
                  <a:lumMod val="60000"/>
                  <a:lumOff val="40000"/>
                </a:srgbClr>
              </a:solidFill>
              <a:effectLst/>
              <a:uLnTx/>
              <a:uFillTx/>
              <a:latin typeface="Trebuchet MS" pitchFamily="34" charset="0"/>
            </a:endParaRPr>
          </a:p>
        </p:txBody>
      </p:sp>
      <p:sp>
        <p:nvSpPr>
          <p:cNvPr id="9" name="Textfeld 8">
            <a:extLst>
              <a:ext uri="{FF2B5EF4-FFF2-40B4-BE49-F238E27FC236}">
                <a16:creationId xmlns:a16="http://schemas.microsoft.com/office/drawing/2014/main" id="{3F6702DA-8C34-48D5-8102-76C59335F6A6}"/>
              </a:ext>
            </a:extLst>
          </p:cNvPr>
          <p:cNvSpPr txBox="1">
            <a:spLocks noChangeArrowheads="1"/>
          </p:cNvSpPr>
          <p:nvPr/>
        </p:nvSpPr>
        <p:spPr bwMode="auto">
          <a:xfrm>
            <a:off x="196726" y="1639253"/>
            <a:ext cx="5339543" cy="76944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Wird der </a:t>
            </a: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Satzanfang</a:t>
            </a: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 nach einem Doppelpunkt </a:t>
            </a: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großgeschrieben</a:t>
            </a: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a:t>
            </a:r>
          </a:p>
        </p:txBody>
      </p:sp>
      <p:sp>
        <p:nvSpPr>
          <p:cNvPr id="10" name="Textfeld 9">
            <a:extLst>
              <a:ext uri="{FF2B5EF4-FFF2-40B4-BE49-F238E27FC236}">
                <a16:creationId xmlns:a16="http://schemas.microsoft.com/office/drawing/2014/main" id="{7BFD410D-C3C4-4625-BB42-80B4D7E5155B}"/>
              </a:ext>
            </a:extLst>
          </p:cNvPr>
          <p:cNvSpPr txBox="1">
            <a:spLocks noChangeArrowheads="1"/>
          </p:cNvSpPr>
          <p:nvPr/>
        </p:nvSpPr>
        <p:spPr bwMode="auto">
          <a:xfrm>
            <a:off x="201284" y="2503349"/>
            <a:ext cx="5771132"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Kommt nach dem Doppelpunkt </a:t>
            </a: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kein</a:t>
            </a: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 Satz,</a:t>
            </a:r>
          </a:p>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dann werden nur __</a:t>
            </a:r>
            <a:r>
              <a:rPr kumimoji="0" lang="de-DE" sz="2200" b="0" i="0" u="none" strike="noStrike" kern="0" cap="none" spc="0" normalizeH="0" baseline="0" noProof="0" dirty="0">
                <a:ln>
                  <a:noFill/>
                </a:ln>
                <a:solidFill>
                  <a:srgbClr val="FF0000"/>
                </a:solidFill>
                <a:effectLst/>
                <a:uLnTx/>
                <a:uFillTx/>
                <a:latin typeface="Trebuchet MS" pitchFamily="34" charset="0"/>
              </a:rPr>
              <a:t>?????</a:t>
            </a: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__ großgeschrieben.</a:t>
            </a:r>
          </a:p>
        </p:txBody>
      </p:sp>
      <p:sp>
        <p:nvSpPr>
          <p:cNvPr id="11" name="Textfeld 10">
            <a:extLst>
              <a:ext uri="{FF2B5EF4-FFF2-40B4-BE49-F238E27FC236}">
                <a16:creationId xmlns:a16="http://schemas.microsoft.com/office/drawing/2014/main" id="{731EB50A-1B19-4450-A61B-5D25A95BC0DB}"/>
              </a:ext>
            </a:extLst>
          </p:cNvPr>
          <p:cNvSpPr txBox="1">
            <a:spLocks noChangeArrowheads="1"/>
          </p:cNvSpPr>
          <p:nvPr/>
        </p:nvSpPr>
        <p:spPr bwMode="auto">
          <a:xfrm>
            <a:off x="199684" y="4530026"/>
            <a:ext cx="6497291"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Beispiel: </a:t>
            </a:r>
          </a:p>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1"/>
                </a:solidFill>
                <a:effectLst/>
                <a:uLnTx/>
                <a:uFillTx/>
                <a:latin typeface="Trebuchet MS" pitchFamily="34" charset="0"/>
              </a:rPr>
              <a:t>Die Wetteraussichten: </a:t>
            </a:r>
            <a:r>
              <a:rPr kumimoji="0" lang="de-DE" sz="2200" b="0" i="0" u="none" strike="noStrike" kern="0" cap="none" spc="0" normalizeH="0" baseline="0" noProof="0" dirty="0">
                <a:ln>
                  <a:noFill/>
                </a:ln>
                <a:effectLst/>
                <a:uLnTx/>
                <a:uFillTx/>
                <a:latin typeface="Trebuchet MS" pitchFamily="34" charset="0"/>
              </a:rPr>
              <a:t>_____</a:t>
            </a:r>
            <a:r>
              <a:rPr kumimoji="0" lang="de-DE" sz="2200" b="0" i="0" u="none" strike="noStrike" kern="0" cap="none" spc="0" normalizeH="0" baseline="0" noProof="0" dirty="0">
                <a:ln>
                  <a:noFill/>
                </a:ln>
                <a:solidFill>
                  <a:srgbClr val="FF0000"/>
                </a:solidFill>
                <a:effectLst/>
                <a:uLnTx/>
                <a:uFillTx/>
                <a:latin typeface="Trebuchet MS" pitchFamily="34" charset="0"/>
              </a:rPr>
              <a:t>?????</a:t>
            </a:r>
            <a:r>
              <a:rPr kumimoji="0" lang="de-DE" sz="2200" b="0" i="0" u="none" strike="noStrike" kern="0" cap="none" spc="0" normalizeH="0" baseline="0" noProof="0" dirty="0">
                <a:ln>
                  <a:noFill/>
                </a:ln>
                <a:effectLst/>
                <a:uLnTx/>
                <a:uFillTx/>
                <a:latin typeface="Trebuchet MS" pitchFamily="34" charset="0"/>
              </a:rPr>
              <a:t>_____________ .</a:t>
            </a:r>
          </a:p>
        </p:txBody>
      </p:sp>
      <p:sp>
        <p:nvSpPr>
          <p:cNvPr id="12" name="Textfeld 11">
            <a:extLst>
              <a:ext uri="{FF2B5EF4-FFF2-40B4-BE49-F238E27FC236}">
                <a16:creationId xmlns:a16="http://schemas.microsoft.com/office/drawing/2014/main" id="{C4054A86-0CD5-4960-AC92-CF489CF43C8C}"/>
              </a:ext>
            </a:extLst>
          </p:cNvPr>
          <p:cNvSpPr txBox="1">
            <a:spLocks noChangeArrowheads="1"/>
          </p:cNvSpPr>
          <p:nvPr/>
        </p:nvSpPr>
        <p:spPr bwMode="auto">
          <a:xfrm>
            <a:off x="226505" y="5358987"/>
            <a:ext cx="6835526"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1" i="0" u="none" strike="noStrike" kern="0" cap="none" spc="0" normalizeH="0" baseline="0" noProof="0" dirty="0">
                <a:ln>
                  <a:noFill/>
                </a:ln>
                <a:solidFill>
                  <a:srgbClr val="FF0000"/>
                </a:solidFill>
                <a:effectLst/>
                <a:uLnTx/>
                <a:uFillTx/>
                <a:latin typeface="Trebuchet MS" pitchFamily="34" charset="0"/>
              </a:rPr>
              <a:t>Aber:</a:t>
            </a:r>
          </a:p>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1"/>
                </a:solidFill>
                <a:effectLst/>
                <a:uLnTx/>
                <a:uFillTx/>
                <a:latin typeface="Trebuchet MS" pitchFamily="34" charset="0"/>
              </a:rPr>
              <a:t>Die Wetteraussichten: ______</a:t>
            </a:r>
            <a:r>
              <a:rPr kumimoji="0" lang="de-DE" sz="2200" b="0" i="0" u="none" strike="noStrike" kern="0" cap="none" spc="0" normalizeH="0" baseline="0" noProof="0" dirty="0">
                <a:ln>
                  <a:noFill/>
                </a:ln>
                <a:solidFill>
                  <a:srgbClr val="FF0000"/>
                </a:solidFill>
                <a:effectLst/>
                <a:uLnTx/>
                <a:uFillTx/>
                <a:latin typeface="Trebuchet MS" pitchFamily="34" charset="0"/>
              </a:rPr>
              <a:t>?????</a:t>
            </a:r>
            <a:r>
              <a:rPr kumimoji="0" lang="de-DE" sz="2200" b="0" i="0" u="none" strike="noStrike" kern="0" cap="none" spc="0" normalizeH="0" baseline="0" noProof="0" dirty="0">
                <a:ln>
                  <a:noFill/>
                </a:ln>
                <a:solidFill>
                  <a:schemeClr val="tx1"/>
                </a:solidFill>
                <a:effectLst/>
                <a:uLnTx/>
                <a:uFillTx/>
                <a:latin typeface="Trebuchet MS" pitchFamily="34" charset="0"/>
              </a:rPr>
              <a:t>_______________</a:t>
            </a:r>
            <a:r>
              <a:rPr kumimoji="0" lang="de-DE" sz="2200" b="0" i="0" u="none" strike="noStrike" kern="0" cap="none" spc="0" normalizeH="0" noProof="0" dirty="0">
                <a:ln>
                  <a:noFill/>
                </a:ln>
                <a:solidFill>
                  <a:schemeClr val="tx1"/>
                </a:solidFill>
                <a:effectLst/>
                <a:uLnTx/>
                <a:uFillTx/>
                <a:latin typeface="Trebuchet MS" pitchFamily="34" charset="0"/>
              </a:rPr>
              <a:t> </a:t>
            </a:r>
            <a:r>
              <a:rPr kumimoji="0" lang="de-DE" sz="2200" b="0" i="0" u="none" strike="noStrike" kern="0" cap="none" spc="0" normalizeH="0" baseline="0" noProof="0" dirty="0">
                <a:ln>
                  <a:noFill/>
                </a:ln>
                <a:solidFill>
                  <a:schemeClr val="tx1"/>
                </a:solidFill>
                <a:effectLst/>
                <a:uLnTx/>
                <a:uFillTx/>
                <a:latin typeface="Trebuchet MS" pitchFamily="34" charset="0"/>
              </a:rPr>
              <a:t>.</a:t>
            </a:r>
          </a:p>
        </p:txBody>
      </p:sp>
      <p:sp>
        <p:nvSpPr>
          <p:cNvPr id="14" name="Textfeld 13">
            <a:extLst>
              <a:ext uri="{FF2B5EF4-FFF2-40B4-BE49-F238E27FC236}">
                <a16:creationId xmlns:a16="http://schemas.microsoft.com/office/drawing/2014/main" id="{2294F40D-FEF2-4D6C-8868-7C296BA0760E}"/>
              </a:ext>
            </a:extLst>
          </p:cNvPr>
          <p:cNvSpPr txBox="1">
            <a:spLocks noChangeArrowheads="1"/>
          </p:cNvSpPr>
          <p:nvPr/>
        </p:nvSpPr>
        <p:spPr bwMode="auto">
          <a:xfrm>
            <a:off x="7608168" y="2935977"/>
            <a:ext cx="628698" cy="276999"/>
          </a:xfrm>
          <a:prstGeom prst="rect">
            <a:avLst/>
          </a:prstGeom>
          <a:solidFill>
            <a:srgbClr val="FF0000"/>
          </a:solidFill>
          <a:ln>
            <a:noFill/>
          </a:ln>
        </p:spPr>
        <p:txBody>
          <a:bodyPr wrap="none">
            <a:spAutoFit/>
          </a:bodyPr>
          <a:lstStyle>
            <a:defPPr>
              <a:defRPr lang="de-DE"/>
            </a:defPPr>
            <a:lvl1pPr marL="0" marR="0" lvl="0" indent="0" defTabSz="914400" eaLnBrk="0" fontAlgn="auto" latinLnBrk="0" hangingPunct="0">
              <a:lnSpc>
                <a:spcPct val="100000"/>
              </a:lnSpc>
              <a:spcBef>
                <a:spcPts val="600"/>
              </a:spcBef>
              <a:spcAft>
                <a:spcPts val="0"/>
              </a:spcAft>
              <a:buClrTx/>
              <a:buSzTx/>
              <a:buFontTx/>
              <a:buNone/>
              <a:tabLst/>
              <a:defRPr kumimoji="0" sz="1000" b="0" i="0" u="none" strike="noStrike" kern="0" cap="none" spc="0" normalizeH="0" baseline="0">
                <a:ln>
                  <a:noFill/>
                </a:ln>
                <a:solidFill>
                  <a:schemeClr val="bg1"/>
                </a:solidFill>
                <a:effectLst/>
                <a:uLnTx/>
                <a:uFillTx/>
                <a:latin typeface="Trebuchet MS" pitchFamily="34" charset="0"/>
              </a:defRPr>
            </a:lvl1pPr>
            <a:lvl2pPr marL="742950" indent="-285750" eaLnBrk="0" hangingPunct="0">
              <a:spcBef>
                <a:spcPct val="20000"/>
              </a:spcBef>
              <a:buFont typeface="Arial" charset="0"/>
              <a:buChar char="–"/>
              <a:defRPr sz="2800"/>
            </a:lvl2pPr>
            <a:lvl3pPr marL="1143000" indent="-228600" eaLnBrk="0" hangingPunct="0">
              <a:spcBef>
                <a:spcPct val="20000"/>
              </a:spcBef>
              <a:buFont typeface="Arial" charset="0"/>
              <a:buChar char="•"/>
              <a:defRPr sz="2400"/>
            </a:lvl3pPr>
            <a:lvl4pPr marL="1600200" indent="-228600" eaLnBrk="0" hangingPunct="0">
              <a:spcBef>
                <a:spcPct val="20000"/>
              </a:spcBef>
              <a:buFont typeface="Arial" charset="0"/>
              <a:buChar char="–"/>
              <a:defRPr sz="2000"/>
            </a:lvl4pPr>
            <a:lvl5pPr marL="2057400" indent="-228600" eaLnBrk="0" hangingPunct="0">
              <a:spcBef>
                <a:spcPct val="20000"/>
              </a:spcBef>
              <a:buFont typeface="Arial" charset="0"/>
              <a:buChar char="»"/>
              <a:defRPr sz="2000"/>
            </a:lvl5pPr>
            <a:lvl6pPr marL="2514600" indent="-228600" eaLnBrk="0" fontAlgn="base" hangingPunct="0">
              <a:spcBef>
                <a:spcPct val="20000"/>
              </a:spcBef>
              <a:spcAft>
                <a:spcPct val="0"/>
              </a:spcAft>
              <a:buFont typeface="Arial" charset="0"/>
              <a:buChar char="»"/>
              <a:defRPr sz="2000"/>
            </a:lvl6pPr>
            <a:lvl7pPr marL="2971800" indent="-228600" eaLnBrk="0" fontAlgn="base" hangingPunct="0">
              <a:spcBef>
                <a:spcPct val="20000"/>
              </a:spcBef>
              <a:spcAft>
                <a:spcPct val="0"/>
              </a:spcAft>
              <a:buFont typeface="Arial" charset="0"/>
              <a:buChar char="»"/>
              <a:defRPr sz="2000"/>
            </a:lvl7pPr>
            <a:lvl8pPr marL="3429000" indent="-228600" eaLnBrk="0" fontAlgn="base" hangingPunct="0">
              <a:spcBef>
                <a:spcPct val="20000"/>
              </a:spcBef>
              <a:spcAft>
                <a:spcPct val="0"/>
              </a:spcAft>
              <a:buFont typeface="Arial" charset="0"/>
              <a:buChar char="»"/>
              <a:defRPr sz="2000"/>
            </a:lvl8pPr>
            <a:lvl9pPr marL="3886200" indent="-228600" eaLnBrk="0" fontAlgn="base" hangingPunct="0">
              <a:spcBef>
                <a:spcPct val="20000"/>
              </a:spcBef>
              <a:spcAft>
                <a:spcPct val="0"/>
              </a:spcAft>
              <a:buFont typeface="Arial" charset="0"/>
              <a:buChar char="»"/>
              <a:defRPr sz="2000"/>
            </a:lvl9pPr>
          </a:lstStyle>
          <a:p>
            <a:r>
              <a:rPr lang="de-DE" altLang="de-DE" sz="1200" dirty="0"/>
              <a:t>weiter</a:t>
            </a:r>
          </a:p>
        </p:txBody>
      </p:sp>
      <p:sp>
        <p:nvSpPr>
          <p:cNvPr id="15" name="Textfeld 14">
            <a:extLst>
              <a:ext uri="{FF2B5EF4-FFF2-40B4-BE49-F238E27FC236}">
                <a16:creationId xmlns:a16="http://schemas.microsoft.com/office/drawing/2014/main" id="{1C3A0518-B2C4-46C3-AED2-3114B5BD10AB}"/>
              </a:ext>
            </a:extLst>
          </p:cNvPr>
          <p:cNvSpPr txBox="1">
            <a:spLocks noChangeArrowheads="1"/>
          </p:cNvSpPr>
          <p:nvPr/>
        </p:nvSpPr>
        <p:spPr bwMode="auto">
          <a:xfrm>
            <a:off x="7608168" y="4951621"/>
            <a:ext cx="628698" cy="276999"/>
          </a:xfrm>
          <a:prstGeom prst="rect">
            <a:avLst/>
          </a:prstGeom>
          <a:solidFill>
            <a:srgbClr val="FF0000"/>
          </a:solidFill>
          <a:ln>
            <a:noFill/>
          </a:ln>
        </p:spPr>
        <p:txBody>
          <a:bodyPr wrap="none">
            <a:spAutoFit/>
          </a:bodyPr>
          <a:lstStyle>
            <a:defPPr>
              <a:defRPr lang="de-DE"/>
            </a:defPPr>
            <a:lvl1pPr marL="0" marR="0" lvl="0" indent="0" defTabSz="914400" eaLnBrk="0" fontAlgn="auto" latinLnBrk="0" hangingPunct="0">
              <a:lnSpc>
                <a:spcPct val="100000"/>
              </a:lnSpc>
              <a:spcBef>
                <a:spcPts val="600"/>
              </a:spcBef>
              <a:spcAft>
                <a:spcPts val="0"/>
              </a:spcAft>
              <a:buClrTx/>
              <a:buSzTx/>
              <a:buFontTx/>
              <a:buNone/>
              <a:tabLst/>
              <a:defRPr kumimoji="0" sz="1000" b="0" i="0" u="none" strike="noStrike" kern="0" cap="none" spc="0" normalizeH="0" baseline="0">
                <a:ln>
                  <a:noFill/>
                </a:ln>
                <a:solidFill>
                  <a:schemeClr val="bg1"/>
                </a:solidFill>
                <a:effectLst/>
                <a:uLnTx/>
                <a:uFillTx/>
                <a:latin typeface="Trebuchet MS" pitchFamily="34" charset="0"/>
              </a:defRPr>
            </a:lvl1pPr>
            <a:lvl2pPr marL="742950" indent="-285750" eaLnBrk="0" hangingPunct="0">
              <a:spcBef>
                <a:spcPct val="20000"/>
              </a:spcBef>
              <a:buFont typeface="Arial" charset="0"/>
              <a:buChar char="–"/>
              <a:defRPr sz="2800"/>
            </a:lvl2pPr>
            <a:lvl3pPr marL="1143000" indent="-228600" eaLnBrk="0" hangingPunct="0">
              <a:spcBef>
                <a:spcPct val="20000"/>
              </a:spcBef>
              <a:buFont typeface="Arial" charset="0"/>
              <a:buChar char="•"/>
              <a:defRPr sz="2400"/>
            </a:lvl3pPr>
            <a:lvl4pPr marL="1600200" indent="-228600" eaLnBrk="0" hangingPunct="0">
              <a:spcBef>
                <a:spcPct val="20000"/>
              </a:spcBef>
              <a:buFont typeface="Arial" charset="0"/>
              <a:buChar char="–"/>
              <a:defRPr sz="2000"/>
            </a:lvl4pPr>
            <a:lvl5pPr marL="2057400" indent="-228600" eaLnBrk="0" hangingPunct="0">
              <a:spcBef>
                <a:spcPct val="20000"/>
              </a:spcBef>
              <a:buFont typeface="Arial" charset="0"/>
              <a:buChar char="»"/>
              <a:defRPr sz="2000"/>
            </a:lvl5pPr>
            <a:lvl6pPr marL="2514600" indent="-228600" eaLnBrk="0" fontAlgn="base" hangingPunct="0">
              <a:spcBef>
                <a:spcPct val="20000"/>
              </a:spcBef>
              <a:spcAft>
                <a:spcPct val="0"/>
              </a:spcAft>
              <a:buFont typeface="Arial" charset="0"/>
              <a:buChar char="»"/>
              <a:defRPr sz="2000"/>
            </a:lvl6pPr>
            <a:lvl7pPr marL="2971800" indent="-228600" eaLnBrk="0" fontAlgn="base" hangingPunct="0">
              <a:spcBef>
                <a:spcPct val="20000"/>
              </a:spcBef>
              <a:spcAft>
                <a:spcPct val="0"/>
              </a:spcAft>
              <a:buFont typeface="Arial" charset="0"/>
              <a:buChar char="»"/>
              <a:defRPr sz="2000"/>
            </a:lvl7pPr>
            <a:lvl8pPr marL="3429000" indent="-228600" eaLnBrk="0" fontAlgn="base" hangingPunct="0">
              <a:spcBef>
                <a:spcPct val="20000"/>
              </a:spcBef>
              <a:spcAft>
                <a:spcPct val="0"/>
              </a:spcAft>
              <a:buFont typeface="Arial" charset="0"/>
              <a:buChar char="»"/>
              <a:defRPr sz="2000"/>
            </a:lvl8pPr>
            <a:lvl9pPr marL="3886200" indent="-228600" eaLnBrk="0" fontAlgn="base" hangingPunct="0">
              <a:spcBef>
                <a:spcPct val="20000"/>
              </a:spcBef>
              <a:spcAft>
                <a:spcPct val="0"/>
              </a:spcAft>
              <a:buFont typeface="Arial" charset="0"/>
              <a:buChar char="»"/>
              <a:defRPr sz="2000"/>
            </a:lvl9pPr>
          </a:lstStyle>
          <a:p>
            <a:r>
              <a:rPr lang="de-DE" altLang="de-DE" sz="1200" dirty="0"/>
              <a:t>weiter</a:t>
            </a:r>
          </a:p>
        </p:txBody>
      </p:sp>
      <p:sp>
        <p:nvSpPr>
          <p:cNvPr id="24" name="Textfeld 23">
            <a:extLst>
              <a:ext uri="{FF2B5EF4-FFF2-40B4-BE49-F238E27FC236}">
                <a16:creationId xmlns:a16="http://schemas.microsoft.com/office/drawing/2014/main" id="{38FE16AD-F19B-40A4-83A9-978727C06D91}"/>
              </a:ext>
            </a:extLst>
          </p:cNvPr>
          <p:cNvSpPr txBox="1">
            <a:spLocks noChangeArrowheads="1"/>
          </p:cNvSpPr>
          <p:nvPr/>
        </p:nvSpPr>
        <p:spPr bwMode="auto">
          <a:xfrm>
            <a:off x="6409859" y="1965529"/>
            <a:ext cx="655950" cy="43088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 JA </a:t>
            </a:r>
          </a:p>
        </p:txBody>
      </p:sp>
      <p:sp>
        <p:nvSpPr>
          <p:cNvPr id="25" name="Textfeld 24">
            <a:extLst>
              <a:ext uri="{FF2B5EF4-FFF2-40B4-BE49-F238E27FC236}">
                <a16:creationId xmlns:a16="http://schemas.microsoft.com/office/drawing/2014/main" id="{BB523A6B-592B-4DF6-BFD1-57C78FB67CA3}"/>
              </a:ext>
            </a:extLst>
          </p:cNvPr>
          <p:cNvSpPr txBox="1">
            <a:spLocks noChangeArrowheads="1"/>
          </p:cNvSpPr>
          <p:nvPr/>
        </p:nvSpPr>
        <p:spPr bwMode="auto">
          <a:xfrm>
            <a:off x="6035824" y="1965529"/>
            <a:ext cx="421910" cy="43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sym typeface="Wingdings" panose="05000000000000000000" pitchFamily="2" charset="2"/>
              </a:rPr>
              <a:t></a:t>
            </a:r>
            <a:endParaRPr kumimoji="0" lang="de-DE" alt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p:txBody>
      </p:sp>
      <p:sp>
        <p:nvSpPr>
          <p:cNvPr id="26" name="Textfeld 25">
            <a:extLst>
              <a:ext uri="{FF2B5EF4-FFF2-40B4-BE49-F238E27FC236}">
                <a16:creationId xmlns:a16="http://schemas.microsoft.com/office/drawing/2014/main" id="{3A4ECE5D-6361-4E34-BCC3-3598C23C3B6D}"/>
              </a:ext>
            </a:extLst>
          </p:cNvPr>
          <p:cNvSpPr txBox="1">
            <a:spLocks noChangeArrowheads="1"/>
          </p:cNvSpPr>
          <p:nvPr/>
        </p:nvSpPr>
        <p:spPr bwMode="auto">
          <a:xfrm>
            <a:off x="7680176" y="1965529"/>
            <a:ext cx="772969" cy="43088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NEIN</a:t>
            </a:r>
          </a:p>
        </p:txBody>
      </p:sp>
      <p:sp>
        <p:nvSpPr>
          <p:cNvPr id="27" name="Textfeld 26">
            <a:extLst>
              <a:ext uri="{FF2B5EF4-FFF2-40B4-BE49-F238E27FC236}">
                <a16:creationId xmlns:a16="http://schemas.microsoft.com/office/drawing/2014/main" id="{914B2D52-273A-42C0-8D4D-64301B3AC400}"/>
              </a:ext>
            </a:extLst>
          </p:cNvPr>
          <p:cNvSpPr txBox="1">
            <a:spLocks noChangeArrowheads="1"/>
          </p:cNvSpPr>
          <p:nvPr/>
        </p:nvSpPr>
        <p:spPr bwMode="auto">
          <a:xfrm>
            <a:off x="8448738" y="1965529"/>
            <a:ext cx="423514" cy="43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2200" b="1" i="0" u="none" strike="noStrike" kern="0" cap="none" spc="0" normalizeH="0" baseline="0" noProof="0" dirty="0">
                <a:ln>
                  <a:noFill/>
                </a:ln>
                <a:solidFill>
                  <a:srgbClr val="FF0000"/>
                </a:solidFill>
                <a:effectLst/>
                <a:uLnTx/>
                <a:uFillTx/>
                <a:latin typeface="Trebuchet MS" pitchFamily="34" charset="0"/>
                <a:sym typeface="Wingdings" panose="05000000000000000000" pitchFamily="2" charset="2"/>
              </a:rPr>
              <a:t></a:t>
            </a:r>
            <a:endParaRPr kumimoji="0" lang="de-DE" altLang="de-DE" sz="2200" b="1" i="0" u="none" strike="noStrike" kern="0" cap="none" spc="0" normalizeH="0" baseline="0" noProof="0" dirty="0">
              <a:ln>
                <a:noFill/>
              </a:ln>
              <a:solidFill>
                <a:srgbClr val="FF0000"/>
              </a:solidFill>
              <a:effectLst/>
              <a:uLnTx/>
              <a:uFillTx/>
              <a:latin typeface="Trebuchet MS" pitchFamily="34" charset="0"/>
            </a:endParaRPr>
          </a:p>
        </p:txBody>
      </p:sp>
      <p:sp>
        <p:nvSpPr>
          <p:cNvPr id="20" name="Textfeld 19">
            <a:extLst>
              <a:ext uri="{FF2B5EF4-FFF2-40B4-BE49-F238E27FC236}">
                <a16:creationId xmlns:a16="http://schemas.microsoft.com/office/drawing/2014/main" id="{34B2EDAE-8715-4F57-9E8E-5FC43A35E72A}"/>
              </a:ext>
            </a:extLst>
          </p:cNvPr>
          <p:cNvSpPr txBox="1"/>
          <p:nvPr/>
        </p:nvSpPr>
        <p:spPr>
          <a:xfrm>
            <a:off x="2488648" y="2841903"/>
            <a:ext cx="1164871" cy="430887"/>
          </a:xfrm>
          <a:prstGeom prst="rect">
            <a:avLst/>
          </a:prstGeom>
          <a:solidFill>
            <a:schemeClr val="bg1"/>
          </a:solidFill>
        </p:spPr>
        <p:txBody>
          <a:bodyPr wrap="square">
            <a:spAutoFit/>
          </a:bodyPr>
          <a:lstStyle/>
          <a:p>
            <a:r>
              <a:rPr kumimoji="0" lang="de-DE" sz="2200" b="0" i="0" u="none" strike="noStrike" kern="0" cap="none" spc="0" normalizeH="0" baseline="0" noProof="0" dirty="0">
                <a:ln>
                  <a:noFill/>
                </a:ln>
                <a:solidFill>
                  <a:prstClr val="black"/>
                </a:solidFill>
                <a:effectLst/>
                <a:uLnTx/>
                <a:uFillTx/>
                <a:latin typeface="Trebuchet MS" pitchFamily="34" charset="0"/>
                <a:ea typeface="+mn-ea"/>
                <a:cs typeface="Arial" charset="0"/>
              </a:rPr>
              <a:t> Nomen </a:t>
            </a:r>
            <a:endParaRPr lang="de-DE" dirty="0"/>
          </a:p>
        </p:txBody>
      </p:sp>
      <p:pic>
        <p:nvPicPr>
          <p:cNvPr id="16" name="Grafik 15">
            <a:extLst>
              <a:ext uri="{FF2B5EF4-FFF2-40B4-BE49-F238E27FC236}">
                <a16:creationId xmlns:a16="http://schemas.microsoft.com/office/drawing/2014/main" id="{2A543204-535A-4712-9B3D-F4E09259B7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6497" y="3791519"/>
            <a:ext cx="1425020" cy="800680"/>
          </a:xfrm>
          <a:prstGeom prst="rect">
            <a:avLst/>
          </a:prstGeom>
        </p:spPr>
      </p:pic>
      <p:pic>
        <p:nvPicPr>
          <p:cNvPr id="18" name="Grafik 17">
            <a:extLst>
              <a:ext uri="{FF2B5EF4-FFF2-40B4-BE49-F238E27FC236}">
                <a16:creationId xmlns:a16="http://schemas.microsoft.com/office/drawing/2014/main" id="{54E7942D-157A-4AD4-8D5C-222008A08E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91744" y="3372136"/>
            <a:ext cx="1068584" cy="561833"/>
          </a:xfrm>
          <a:prstGeom prst="rect">
            <a:avLst/>
          </a:prstGeom>
        </p:spPr>
      </p:pic>
      <p:pic>
        <p:nvPicPr>
          <p:cNvPr id="28" name="Grafik 27">
            <a:extLst>
              <a:ext uri="{FF2B5EF4-FFF2-40B4-BE49-F238E27FC236}">
                <a16:creationId xmlns:a16="http://schemas.microsoft.com/office/drawing/2014/main" id="{12F2BE5C-03C1-4DE7-A68E-62F1B03D55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8491" y="3701251"/>
            <a:ext cx="1068584" cy="561833"/>
          </a:xfrm>
          <a:prstGeom prst="rect">
            <a:avLst/>
          </a:prstGeom>
        </p:spPr>
      </p:pic>
      <p:pic>
        <p:nvPicPr>
          <p:cNvPr id="21" name="Grafik 20">
            <a:extLst>
              <a:ext uri="{FF2B5EF4-FFF2-40B4-BE49-F238E27FC236}">
                <a16:creationId xmlns:a16="http://schemas.microsoft.com/office/drawing/2014/main" id="{B75C4F31-8F8A-4758-BF48-6954B66BBD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7415" y="3471519"/>
            <a:ext cx="1068585" cy="1046229"/>
          </a:xfrm>
          <a:prstGeom prst="rect">
            <a:avLst/>
          </a:prstGeom>
        </p:spPr>
      </p:pic>
      <p:sp>
        <p:nvSpPr>
          <p:cNvPr id="29" name="Textfeld 28">
            <a:extLst>
              <a:ext uri="{FF2B5EF4-FFF2-40B4-BE49-F238E27FC236}">
                <a16:creationId xmlns:a16="http://schemas.microsoft.com/office/drawing/2014/main" id="{5513A3CF-FC89-496E-AE63-EB9E8D7082D2}"/>
              </a:ext>
            </a:extLst>
          </p:cNvPr>
          <p:cNvSpPr txBox="1"/>
          <p:nvPr/>
        </p:nvSpPr>
        <p:spPr>
          <a:xfrm>
            <a:off x="3099717" y="4829863"/>
            <a:ext cx="3274525" cy="430887"/>
          </a:xfrm>
          <a:prstGeom prst="rect">
            <a:avLst/>
          </a:prstGeom>
          <a:solidFill>
            <a:schemeClr val="bg1"/>
          </a:solidFill>
        </p:spPr>
        <p:txBody>
          <a:bodyPr wrap="square">
            <a:spAutoFit/>
          </a:bodyPr>
          <a:lstStyle/>
          <a:p>
            <a:r>
              <a:rPr kumimoji="0" lang="de-DE" sz="2200" b="0" i="0" u="none" strike="noStrike" kern="0" cap="none" spc="0" normalizeH="0" baseline="0" noProof="0" dirty="0">
                <a:ln>
                  <a:noFill/>
                </a:ln>
                <a:solidFill>
                  <a:prstClr val="black"/>
                </a:solidFill>
                <a:effectLst/>
                <a:uLnTx/>
                <a:uFillTx/>
                <a:latin typeface="Trebuchet MS" pitchFamily="34" charset="0"/>
                <a:ea typeface="+mn-ea"/>
                <a:cs typeface="Arial" charset="0"/>
              </a:rPr>
              <a:t> </a:t>
            </a: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ea typeface="+mn-ea"/>
                <a:cs typeface="Arial" charset="0"/>
              </a:rPr>
              <a:t>S</a:t>
            </a:r>
            <a:r>
              <a:rPr kumimoji="0" lang="de-DE" sz="2200" b="0" i="0" u="none" strike="noStrike" kern="0" cap="none" spc="0" normalizeH="0" baseline="0" noProof="0" dirty="0">
                <a:ln>
                  <a:noFill/>
                </a:ln>
                <a:solidFill>
                  <a:prstClr val="black"/>
                </a:solidFill>
                <a:effectLst/>
                <a:uLnTx/>
                <a:uFillTx/>
                <a:latin typeface="Trebuchet MS" pitchFamily="34" charset="0"/>
                <a:ea typeface="+mn-ea"/>
                <a:cs typeface="Arial" charset="0"/>
              </a:rPr>
              <a:t>onne, </a:t>
            </a:r>
            <a:r>
              <a:rPr lang="de-DE" sz="2200" b="1" kern="0" dirty="0">
                <a:solidFill>
                  <a:schemeClr val="tx2">
                    <a:lumMod val="60000"/>
                    <a:lumOff val="40000"/>
                  </a:schemeClr>
                </a:solidFill>
                <a:latin typeface="Trebuchet MS" pitchFamily="34" charset="0"/>
              </a:rPr>
              <a:t>W</a:t>
            </a:r>
            <a:r>
              <a:rPr kumimoji="0" lang="de-DE" sz="2200" b="0" i="0" u="none" strike="noStrike" kern="0" cap="none" spc="0" normalizeH="0" baseline="0" noProof="0" dirty="0">
                <a:ln>
                  <a:noFill/>
                </a:ln>
                <a:solidFill>
                  <a:prstClr val="black"/>
                </a:solidFill>
                <a:effectLst/>
                <a:uLnTx/>
                <a:uFillTx/>
                <a:latin typeface="Trebuchet MS" pitchFamily="34" charset="0"/>
                <a:ea typeface="+mn-ea"/>
                <a:cs typeface="Arial" charset="0"/>
              </a:rPr>
              <a:t>olken, </a:t>
            </a:r>
            <a:r>
              <a:rPr lang="de-DE" sz="2200" b="1" kern="0" dirty="0">
                <a:solidFill>
                  <a:schemeClr val="tx2">
                    <a:lumMod val="60000"/>
                    <a:lumOff val="40000"/>
                  </a:schemeClr>
                </a:solidFill>
                <a:latin typeface="Trebuchet MS" pitchFamily="34" charset="0"/>
              </a:rPr>
              <a:t>R</a:t>
            </a:r>
            <a:r>
              <a:rPr kumimoji="0" lang="de-DE" sz="2200" b="0" i="0" u="none" strike="noStrike" kern="0" cap="none" spc="0" normalizeH="0" baseline="0" noProof="0" dirty="0">
                <a:ln>
                  <a:noFill/>
                </a:ln>
                <a:solidFill>
                  <a:prstClr val="black"/>
                </a:solidFill>
                <a:effectLst/>
                <a:uLnTx/>
                <a:uFillTx/>
                <a:latin typeface="Trebuchet MS" pitchFamily="34" charset="0"/>
                <a:ea typeface="+mn-ea"/>
                <a:cs typeface="Arial" charset="0"/>
              </a:rPr>
              <a:t>egen</a:t>
            </a:r>
            <a:endParaRPr lang="de-DE" dirty="0"/>
          </a:p>
        </p:txBody>
      </p:sp>
      <p:sp>
        <p:nvSpPr>
          <p:cNvPr id="30" name="Textfeld 29">
            <a:extLst>
              <a:ext uri="{FF2B5EF4-FFF2-40B4-BE49-F238E27FC236}">
                <a16:creationId xmlns:a16="http://schemas.microsoft.com/office/drawing/2014/main" id="{F1288752-1C3E-4594-8BA8-F7912371E8D7}"/>
              </a:ext>
            </a:extLst>
          </p:cNvPr>
          <p:cNvSpPr txBox="1"/>
          <p:nvPr/>
        </p:nvSpPr>
        <p:spPr>
          <a:xfrm>
            <a:off x="3148995" y="5681775"/>
            <a:ext cx="3725307" cy="430887"/>
          </a:xfrm>
          <a:prstGeom prst="rect">
            <a:avLst/>
          </a:prstGeom>
          <a:solidFill>
            <a:schemeClr val="bg1"/>
          </a:solidFill>
        </p:spPr>
        <p:txBody>
          <a:bodyPr wrap="square">
            <a:spAutoFit/>
          </a:bodyPr>
          <a:lstStyle/>
          <a:p>
            <a:r>
              <a:rPr kumimoji="0" lang="de-DE" sz="2200" b="0" i="0" u="none" strike="noStrike" kern="0" cap="none" spc="0" normalizeH="0" baseline="0" noProof="0" dirty="0">
                <a:ln>
                  <a:noFill/>
                </a:ln>
                <a:solidFill>
                  <a:prstClr val="black"/>
                </a:solidFill>
                <a:effectLst/>
                <a:uLnTx/>
                <a:uFillTx/>
                <a:latin typeface="Trebuchet MS" pitchFamily="34" charset="0"/>
                <a:ea typeface="+mn-ea"/>
                <a:cs typeface="Arial" charset="0"/>
              </a:rPr>
              <a:t> </a:t>
            </a: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ea typeface="+mn-ea"/>
                <a:cs typeface="Arial" charset="0"/>
              </a:rPr>
              <a:t>s</a:t>
            </a:r>
            <a:r>
              <a:rPr kumimoji="0" lang="de-DE" sz="2200" b="0" i="0" u="none" strike="noStrike" kern="0" cap="none" spc="0" normalizeH="0" baseline="0" noProof="0" dirty="0">
                <a:ln>
                  <a:noFill/>
                </a:ln>
                <a:solidFill>
                  <a:prstClr val="black"/>
                </a:solidFill>
                <a:effectLst/>
                <a:uLnTx/>
                <a:uFillTx/>
                <a:latin typeface="Trebuchet MS" pitchFamily="34" charset="0"/>
                <a:ea typeface="+mn-ea"/>
                <a:cs typeface="Arial" charset="0"/>
              </a:rPr>
              <a:t>onnig, </a:t>
            </a:r>
            <a:r>
              <a:rPr lang="de-DE" sz="2200" b="1" kern="0" dirty="0">
                <a:solidFill>
                  <a:schemeClr val="tx2">
                    <a:lumMod val="60000"/>
                    <a:lumOff val="40000"/>
                  </a:schemeClr>
                </a:solidFill>
                <a:latin typeface="Trebuchet MS" pitchFamily="34" charset="0"/>
              </a:rPr>
              <a:t>w</a:t>
            </a:r>
            <a:r>
              <a:rPr kumimoji="0" lang="de-DE" sz="2200" b="0" i="0" u="none" strike="noStrike" kern="0" cap="none" spc="0" normalizeH="0" baseline="0" noProof="0" dirty="0" err="1">
                <a:ln>
                  <a:noFill/>
                </a:ln>
                <a:solidFill>
                  <a:prstClr val="black"/>
                </a:solidFill>
                <a:effectLst/>
                <a:uLnTx/>
                <a:uFillTx/>
                <a:latin typeface="Trebuchet MS" pitchFamily="34" charset="0"/>
                <a:ea typeface="+mn-ea"/>
                <a:cs typeface="Arial" charset="0"/>
              </a:rPr>
              <a:t>olkig</a:t>
            </a:r>
            <a:r>
              <a:rPr kumimoji="0" lang="de-DE" sz="2200" b="0" i="0" u="none" strike="noStrike" kern="0" cap="none" spc="0" normalizeH="0" baseline="0" noProof="0" dirty="0">
                <a:ln>
                  <a:noFill/>
                </a:ln>
                <a:solidFill>
                  <a:prstClr val="black"/>
                </a:solidFill>
                <a:effectLst/>
                <a:uLnTx/>
                <a:uFillTx/>
                <a:latin typeface="Trebuchet MS" pitchFamily="34" charset="0"/>
                <a:ea typeface="+mn-ea"/>
                <a:cs typeface="Arial" charset="0"/>
              </a:rPr>
              <a:t>, </a:t>
            </a:r>
            <a:r>
              <a:rPr lang="de-DE" sz="2200" b="1" kern="0" dirty="0">
                <a:solidFill>
                  <a:schemeClr val="tx2">
                    <a:lumMod val="60000"/>
                    <a:lumOff val="40000"/>
                  </a:schemeClr>
                </a:solidFill>
                <a:latin typeface="Trebuchet MS" pitchFamily="34" charset="0"/>
              </a:rPr>
              <a:t>r</a:t>
            </a:r>
            <a:r>
              <a:rPr kumimoji="0" lang="de-DE" sz="2200" b="0" i="0" u="none" strike="noStrike" kern="0" cap="none" spc="0" normalizeH="0" baseline="0" noProof="0" dirty="0" err="1">
                <a:ln>
                  <a:noFill/>
                </a:ln>
                <a:solidFill>
                  <a:prstClr val="black"/>
                </a:solidFill>
                <a:effectLst/>
                <a:uLnTx/>
                <a:uFillTx/>
                <a:latin typeface="Trebuchet MS" pitchFamily="34" charset="0"/>
                <a:ea typeface="+mn-ea"/>
                <a:cs typeface="Arial" charset="0"/>
              </a:rPr>
              <a:t>egnerisch</a:t>
            </a:r>
            <a:endParaRPr lang="de-DE" dirty="0"/>
          </a:p>
        </p:txBody>
      </p:sp>
      <p:sp>
        <p:nvSpPr>
          <p:cNvPr id="31" name="Textfeld 36">
            <a:extLst>
              <a:ext uri="{FF2B5EF4-FFF2-40B4-BE49-F238E27FC236}">
                <a16:creationId xmlns:a16="http://schemas.microsoft.com/office/drawing/2014/main" id="{0F1D1A5F-CAD4-4D34-9F4A-5235126F5BE0}"/>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06	</a:t>
            </a:r>
            <a:r>
              <a:rPr lang="de-DE" altLang="de-DE" sz="2200" b="1" dirty="0" err="1">
                <a:latin typeface="Trebuchet MS" panose="020B0603020202020204" pitchFamily="34" charset="0"/>
                <a:ea typeface="+mj-ea"/>
                <a:cs typeface="+mj-cs"/>
              </a:rPr>
              <a:t>TuSa</a:t>
            </a:r>
            <a:r>
              <a:rPr lang="de-DE" altLang="de-DE" sz="2200" b="1" dirty="0">
                <a:latin typeface="Trebuchet MS" panose="020B0603020202020204" pitchFamily="34" charset="0"/>
                <a:ea typeface="+mj-ea"/>
                <a:cs typeface="+mj-cs"/>
              </a:rPr>
              <a:t> 01 – Der Doppelpunkt</a:t>
            </a:r>
            <a:r>
              <a:rPr kumimoji="0" lang="de-DE" altLang="de-DE" sz="1800" i="0" u="none" strike="noStrike" kern="0" cap="none" spc="0" normalizeH="0" baseline="0" noProof="0" dirty="0">
                <a:ln>
                  <a:noFill/>
                </a:ln>
                <a:effectLst/>
                <a:uLnTx/>
                <a:uFillTx/>
                <a:latin typeface="Trebuchet MS" pitchFamily="34" charset="0"/>
              </a:rPr>
              <a:t>	      	</a:t>
            </a:r>
          </a:p>
        </p:txBody>
      </p:sp>
      <p:sp>
        <p:nvSpPr>
          <p:cNvPr id="32" name="Textfeld 31">
            <a:extLst>
              <a:ext uri="{FF2B5EF4-FFF2-40B4-BE49-F238E27FC236}">
                <a16:creationId xmlns:a16="http://schemas.microsoft.com/office/drawing/2014/main" id="{9FAD85AE-6D34-4ADE-8225-1E82E11FC39B}"/>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Klick</a:t>
            </a:r>
          </a:p>
        </p:txBody>
      </p:sp>
      <p:sp>
        <p:nvSpPr>
          <p:cNvPr id="2" name="Textfeld 1">
            <a:extLst>
              <a:ext uri="{FF2B5EF4-FFF2-40B4-BE49-F238E27FC236}">
                <a16:creationId xmlns:a16="http://schemas.microsoft.com/office/drawing/2014/main" id="{FC35EF9F-9057-4493-BBC0-412B91A362E1}"/>
              </a:ext>
            </a:extLst>
          </p:cNvPr>
          <p:cNvSpPr txBox="1"/>
          <p:nvPr/>
        </p:nvSpPr>
        <p:spPr>
          <a:xfrm>
            <a:off x="190500" y="6724134"/>
            <a:ext cx="4892686"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13</a:t>
            </a:r>
          </a:p>
        </p:txBody>
      </p:sp>
    </p:spTree>
    <p:extLst>
      <p:ext uri="{BB962C8B-B14F-4D97-AF65-F5344CB8AC3E}">
        <p14:creationId xmlns:p14="http://schemas.microsoft.com/office/powerpoint/2010/main" val="35368880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nextCondLst>
                <p:cond evt="onClick" delay="0">
                  <p:tgtEl>
                    <p:spTgt spid="5"/>
                  </p:tgtEl>
                </p:cond>
              </p:nextCondLst>
            </p:seq>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20" restart="whenNotActive" fill="hold" evtFilter="cancelBubble" nodeType="interactiveSeq">
                <p:stCondLst>
                  <p:cond evt="onClick" delay="0">
                    <p:tgtEl>
                      <p:spTgt spid="15"/>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25" restart="whenNotActive" fill="hold" evtFilter="cancelBubble" nodeType="interactiveSeq">
                <p:stCondLst>
                  <p:cond evt="onClick" delay="0">
                    <p:tgtEl>
                      <p:spTgt spid="14"/>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4"/>
                    </p:tgtEl>
                  </p:cond>
                </p:stCondLst>
                <p:endSync evt="end" delay="0">
                  <p:rtn val="all"/>
                </p:endSync>
                <p:childTnLst>
                  <p:par>
                    <p:cTn id="39" fill="hold">
                      <p:stCondLst>
                        <p:cond delay="0"/>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46" restart="whenNotActive" fill="hold" evtFilter="cancelBubble" nodeType="interactiveSeq">
                <p:stCondLst>
                  <p:cond evt="onClick" delay="0">
                    <p:tgtEl>
                      <p:spTgt spid="26"/>
                    </p:tgtEl>
                  </p:cond>
                </p:stCondLst>
                <p:endSync evt="end" delay="0">
                  <p:rtn val="all"/>
                </p:endSync>
                <p:childTnLst>
                  <p:par>
                    <p:cTn id="47" fill="hold">
                      <p:stCondLst>
                        <p:cond delay="0"/>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childTnLst>
                    </p:cTn>
                  </p:par>
                </p:childTnLst>
              </p:cTn>
              <p:nextCondLst>
                <p:cond evt="onClick" delay="0">
                  <p:tgtEl>
                    <p:spTgt spid="26"/>
                  </p:tgtEl>
                </p:cond>
              </p:nextCondLst>
            </p:seq>
            <p:seq concurrent="1" nextAc="seek">
              <p:cTn id="52" restart="whenNotActive" fill="hold" evtFilter="cancelBubble" nodeType="interactiveSeq">
                <p:stCondLst>
                  <p:cond evt="onClick" delay="0">
                    <p:tgtEl>
                      <p:spTgt spid="10"/>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59" restart="whenNotActive" fill="hold" evtFilter="cancelBubble" nodeType="interactiveSeq">
                <p:stCondLst>
                  <p:cond evt="onClick" delay="0">
                    <p:tgtEl>
                      <p:spTgt spid="11"/>
                    </p:tgtEl>
                  </p:cond>
                </p:stCondLst>
                <p:endSync evt="end" delay="0">
                  <p:rtn val="all"/>
                </p:endSync>
                <p:childTnLst>
                  <p:par>
                    <p:cTn id="60" fill="hold">
                      <p:stCondLst>
                        <p:cond delay="0"/>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29"/>
                                        </p:tgtEl>
                                        <p:attrNameLst>
                                          <p:attrName>style.visibility</p:attrName>
                                        </p:attrNameLst>
                                      </p:cBhvr>
                                      <p:to>
                                        <p:strVal val="visible"/>
                                      </p:to>
                                    </p:set>
                                  </p:childTnLst>
                                </p:cTn>
                              </p:par>
                              <p:par>
                                <p:cTn id="64" presetID="10" presetClass="entr" presetSubtype="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childTnLst>
                    </p:cTn>
                  </p:par>
                </p:childTnLst>
              </p:cTn>
              <p:nextCondLst>
                <p:cond evt="onClick" delay="0">
                  <p:tgtEl>
                    <p:spTgt spid="11"/>
                  </p:tgtEl>
                </p:cond>
              </p:nextCondLst>
            </p:seq>
            <p:seq concurrent="1" nextAc="seek">
              <p:cTn id="67" restart="whenNotActive" fill="hold" evtFilter="cancelBubble" nodeType="interactiveSeq">
                <p:stCondLst>
                  <p:cond evt="onClick" delay="0">
                    <p:tgtEl>
                      <p:spTgt spid="12"/>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6" grpId="0" animBg="1"/>
      <p:bldP spid="8" grpId="0" animBg="1"/>
      <p:bldP spid="9" grpId="0"/>
      <p:bldP spid="10" grpId="0"/>
      <p:bldP spid="11" grpId="0"/>
      <p:bldP spid="12" grpId="0"/>
      <p:bldP spid="14" grpId="0" animBg="1"/>
      <p:bldP spid="15" grpId="0" animBg="1"/>
      <p:bldP spid="24" grpId="0" animBg="1"/>
      <p:bldP spid="25" grpId="0" animBg="1"/>
      <p:bldP spid="26" grpId="0" animBg="1"/>
      <p:bldP spid="27" grpId="0" animBg="1"/>
      <p:bldP spid="20" grpId="0" animBg="1"/>
      <p:bldP spid="29" grpId="0" animBg="1"/>
      <p:bldP spid="3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8</a:t>
            </a:fld>
            <a:endParaRPr lang="de-DE" dirty="0"/>
          </a:p>
        </p:txBody>
      </p:sp>
      <p:sp>
        <p:nvSpPr>
          <p:cNvPr id="19" name="Rechteck 18">
            <a:extLst>
              <a:ext uri="{FF2B5EF4-FFF2-40B4-BE49-F238E27FC236}">
                <a16:creationId xmlns:a16="http://schemas.microsoft.com/office/drawing/2014/main" id="{91533484-78EC-4998-99F1-95AA831B5A62}"/>
              </a:ext>
            </a:extLst>
          </p:cNvPr>
          <p:cNvSpPr/>
          <p:nvPr/>
        </p:nvSpPr>
        <p:spPr>
          <a:xfrm>
            <a:off x="179512" y="1043731"/>
            <a:ext cx="7272981" cy="4770537"/>
          </a:xfrm>
          <a:prstGeom prst="rect">
            <a:avLst/>
          </a:prstGeom>
        </p:spPr>
        <p:txBody>
          <a:bodyPr wrap="square">
            <a:spAutoFit/>
          </a:bodyPr>
          <a:lstStyle/>
          <a:p>
            <a:pPr lvl="0" fontAlgn="auto">
              <a:lnSpc>
                <a:spcPct val="150000"/>
              </a:lnSpc>
              <a:spcBef>
                <a:spcPts val="0"/>
              </a:spcBef>
              <a:spcAft>
                <a:spcPts val="1200"/>
              </a:spcAft>
              <a:defRPr/>
            </a:pPr>
            <a:r>
              <a:rPr lang="de-DE" sz="2800" kern="0" dirty="0">
                <a:latin typeface="Trebuchet MS" pitchFamily="34" charset="0"/>
              </a:rPr>
              <a:t>schnell Freunde</a:t>
            </a:r>
          </a:p>
          <a:p>
            <a:pPr lvl="0" fontAlgn="auto">
              <a:lnSpc>
                <a:spcPct val="150000"/>
              </a:lnSpc>
              <a:spcBef>
                <a:spcPts val="0"/>
              </a:spcBef>
              <a:spcAft>
                <a:spcPts val="1200"/>
              </a:spcAft>
              <a:defRPr/>
            </a:pPr>
            <a:r>
              <a:rPr lang="de-DE" sz="2800" kern="0" dirty="0">
                <a:latin typeface="Trebuchet MS" pitchFamily="34" charset="0"/>
              </a:rPr>
              <a:t>der scheue Tim ist neu in der Klasse. er kommt von weit her. seine Eltern hatten Erfolg im Ausland. neben Tim sitzt der nette Tom. er hilft Tim. „willst du mein Freund werden?“, Fragt Tom den Tim. der freut sich. kurz gesagt: Schnell Freunde!</a:t>
            </a:r>
          </a:p>
        </p:txBody>
      </p:sp>
      <p:sp>
        <p:nvSpPr>
          <p:cNvPr id="20" name="Rechteck 19">
            <a:extLst>
              <a:ext uri="{FF2B5EF4-FFF2-40B4-BE49-F238E27FC236}">
                <a16:creationId xmlns:a16="http://schemas.microsoft.com/office/drawing/2014/main" id="{28B9E590-FA9A-4DB2-AA8F-EB18B8DC8E90}"/>
              </a:ext>
            </a:extLst>
          </p:cNvPr>
          <p:cNvSpPr/>
          <p:nvPr/>
        </p:nvSpPr>
        <p:spPr>
          <a:xfrm>
            <a:off x="107504" y="1194835"/>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20">
            <a:extLst>
              <a:ext uri="{FF2B5EF4-FFF2-40B4-BE49-F238E27FC236}">
                <a16:creationId xmlns:a16="http://schemas.microsoft.com/office/drawing/2014/main" id="{3C5B33C6-C9E5-4BCA-A453-262A94F98DAF}"/>
              </a:ext>
            </a:extLst>
          </p:cNvPr>
          <p:cNvSpPr/>
          <p:nvPr/>
        </p:nvSpPr>
        <p:spPr>
          <a:xfrm>
            <a:off x="159714" y="1190369"/>
            <a:ext cx="1334020"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S</a:t>
            </a:r>
            <a:r>
              <a:rPr lang="de-DE" sz="2800" dirty="0">
                <a:latin typeface="Trebuchet MS" panose="020B0603020202020204" pitchFamily="34" charset="0"/>
              </a:rPr>
              <a:t>chnell</a:t>
            </a:r>
            <a:endParaRPr lang="de-DE" sz="2800" dirty="0"/>
          </a:p>
        </p:txBody>
      </p:sp>
      <p:sp>
        <p:nvSpPr>
          <p:cNvPr id="22" name="Rechteck 21">
            <a:extLst>
              <a:ext uri="{FF2B5EF4-FFF2-40B4-BE49-F238E27FC236}">
                <a16:creationId xmlns:a16="http://schemas.microsoft.com/office/drawing/2014/main" id="{92422A9D-8CBB-4A81-9AD2-F96AC98E31AE}"/>
              </a:ext>
            </a:extLst>
          </p:cNvPr>
          <p:cNvSpPr/>
          <p:nvPr/>
        </p:nvSpPr>
        <p:spPr>
          <a:xfrm>
            <a:off x="107504" y="1979835"/>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a:extLst>
              <a:ext uri="{FF2B5EF4-FFF2-40B4-BE49-F238E27FC236}">
                <a16:creationId xmlns:a16="http://schemas.microsoft.com/office/drawing/2014/main" id="{E3BCCBE1-84C9-4873-8CEC-C33CA2DCBE62}"/>
              </a:ext>
            </a:extLst>
          </p:cNvPr>
          <p:cNvSpPr/>
          <p:nvPr/>
        </p:nvSpPr>
        <p:spPr>
          <a:xfrm>
            <a:off x="173452" y="1988537"/>
            <a:ext cx="739305"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D</a:t>
            </a:r>
            <a:r>
              <a:rPr lang="de-DE" sz="2800" dirty="0">
                <a:latin typeface="Trebuchet MS" panose="020B0603020202020204" pitchFamily="34" charset="0"/>
              </a:rPr>
              <a:t>er</a:t>
            </a:r>
            <a:endParaRPr lang="de-DE" sz="2800" dirty="0"/>
          </a:p>
        </p:txBody>
      </p:sp>
      <p:sp>
        <p:nvSpPr>
          <p:cNvPr id="28" name="Rechteck 27">
            <a:extLst>
              <a:ext uri="{FF2B5EF4-FFF2-40B4-BE49-F238E27FC236}">
                <a16:creationId xmlns:a16="http://schemas.microsoft.com/office/drawing/2014/main" id="{C779AA19-925C-48D0-88A7-D56582371DED}"/>
              </a:ext>
            </a:extLst>
          </p:cNvPr>
          <p:cNvSpPr/>
          <p:nvPr/>
        </p:nvSpPr>
        <p:spPr>
          <a:xfrm>
            <a:off x="6140425" y="2005592"/>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echteck 28">
            <a:extLst>
              <a:ext uri="{FF2B5EF4-FFF2-40B4-BE49-F238E27FC236}">
                <a16:creationId xmlns:a16="http://schemas.microsoft.com/office/drawing/2014/main" id="{9E1AFF45-EE62-49F3-936B-EC247F82479F}"/>
              </a:ext>
            </a:extLst>
          </p:cNvPr>
          <p:cNvSpPr/>
          <p:nvPr/>
        </p:nvSpPr>
        <p:spPr>
          <a:xfrm>
            <a:off x="6134209" y="1963866"/>
            <a:ext cx="516488"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E</a:t>
            </a:r>
            <a:r>
              <a:rPr lang="de-DE" sz="2800" dirty="0">
                <a:latin typeface="Trebuchet MS" panose="020B0603020202020204" pitchFamily="34" charset="0"/>
              </a:rPr>
              <a:t>r</a:t>
            </a:r>
            <a:endParaRPr lang="de-DE" sz="2800" dirty="0"/>
          </a:p>
        </p:txBody>
      </p:sp>
      <p:sp>
        <p:nvSpPr>
          <p:cNvPr id="30" name="Rechteck 29">
            <a:extLst>
              <a:ext uri="{FF2B5EF4-FFF2-40B4-BE49-F238E27FC236}">
                <a16:creationId xmlns:a16="http://schemas.microsoft.com/office/drawing/2014/main" id="{7589B5D8-C0A0-48FD-B219-E46F07845B6D}"/>
              </a:ext>
            </a:extLst>
          </p:cNvPr>
          <p:cNvSpPr/>
          <p:nvPr/>
        </p:nvSpPr>
        <p:spPr>
          <a:xfrm>
            <a:off x="3563888" y="2624712"/>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Rechteck 30">
            <a:extLst>
              <a:ext uri="{FF2B5EF4-FFF2-40B4-BE49-F238E27FC236}">
                <a16:creationId xmlns:a16="http://schemas.microsoft.com/office/drawing/2014/main" id="{7D5530FA-DAB8-4146-8CD0-D1DCC50FD5C0}"/>
              </a:ext>
            </a:extLst>
          </p:cNvPr>
          <p:cNvSpPr/>
          <p:nvPr/>
        </p:nvSpPr>
        <p:spPr>
          <a:xfrm>
            <a:off x="3564519" y="2616727"/>
            <a:ext cx="1047082"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S</a:t>
            </a:r>
            <a:r>
              <a:rPr lang="de-DE" sz="2800" dirty="0">
                <a:latin typeface="Trebuchet MS" panose="020B0603020202020204" pitchFamily="34" charset="0"/>
              </a:rPr>
              <a:t>eine</a:t>
            </a:r>
            <a:endParaRPr lang="de-DE" sz="2800" dirty="0"/>
          </a:p>
        </p:txBody>
      </p:sp>
      <p:sp>
        <p:nvSpPr>
          <p:cNvPr id="32" name="Rechteck 31">
            <a:extLst>
              <a:ext uri="{FF2B5EF4-FFF2-40B4-BE49-F238E27FC236}">
                <a16:creationId xmlns:a16="http://schemas.microsoft.com/office/drawing/2014/main" id="{EB9426AD-86EE-4EFB-B953-018A33DE785E}"/>
              </a:ext>
            </a:extLst>
          </p:cNvPr>
          <p:cNvSpPr/>
          <p:nvPr/>
        </p:nvSpPr>
        <p:spPr>
          <a:xfrm>
            <a:off x="3131840" y="3275979"/>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hteck 32">
            <a:extLst>
              <a:ext uri="{FF2B5EF4-FFF2-40B4-BE49-F238E27FC236}">
                <a16:creationId xmlns:a16="http://schemas.microsoft.com/office/drawing/2014/main" id="{153A4D36-39E9-4BC8-8D06-EADBCBCC068F}"/>
              </a:ext>
            </a:extLst>
          </p:cNvPr>
          <p:cNvSpPr/>
          <p:nvPr/>
        </p:nvSpPr>
        <p:spPr>
          <a:xfrm>
            <a:off x="3155006" y="3268257"/>
            <a:ext cx="1200970"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N</a:t>
            </a:r>
            <a:r>
              <a:rPr lang="de-DE" sz="2800" dirty="0">
                <a:latin typeface="Trebuchet MS" panose="020B0603020202020204" pitchFamily="34" charset="0"/>
              </a:rPr>
              <a:t>eben</a:t>
            </a:r>
            <a:endParaRPr lang="de-DE" sz="2800" dirty="0"/>
          </a:p>
        </p:txBody>
      </p:sp>
      <p:sp>
        <p:nvSpPr>
          <p:cNvPr id="34" name="Rechteck 33">
            <a:extLst>
              <a:ext uri="{FF2B5EF4-FFF2-40B4-BE49-F238E27FC236}">
                <a16:creationId xmlns:a16="http://schemas.microsoft.com/office/drawing/2014/main" id="{2455B2A5-2200-434A-BAC5-8CEB461E8B02}"/>
              </a:ext>
            </a:extLst>
          </p:cNvPr>
          <p:cNvSpPr/>
          <p:nvPr/>
        </p:nvSpPr>
        <p:spPr>
          <a:xfrm>
            <a:off x="2057936" y="3940457"/>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hteck 34">
            <a:extLst>
              <a:ext uri="{FF2B5EF4-FFF2-40B4-BE49-F238E27FC236}">
                <a16:creationId xmlns:a16="http://schemas.microsoft.com/office/drawing/2014/main" id="{3F06FFAD-5ABE-42F3-B288-FF7700E37634}"/>
              </a:ext>
            </a:extLst>
          </p:cNvPr>
          <p:cNvSpPr/>
          <p:nvPr/>
        </p:nvSpPr>
        <p:spPr>
          <a:xfrm>
            <a:off x="2051720" y="3898731"/>
            <a:ext cx="516488"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E</a:t>
            </a:r>
            <a:r>
              <a:rPr lang="de-DE" sz="2800" dirty="0">
                <a:latin typeface="Trebuchet MS" panose="020B0603020202020204" pitchFamily="34" charset="0"/>
              </a:rPr>
              <a:t>r</a:t>
            </a:r>
            <a:endParaRPr lang="de-DE" sz="2800" dirty="0"/>
          </a:p>
        </p:txBody>
      </p:sp>
      <p:sp>
        <p:nvSpPr>
          <p:cNvPr id="36" name="Rechteck 35">
            <a:extLst>
              <a:ext uri="{FF2B5EF4-FFF2-40B4-BE49-F238E27FC236}">
                <a16:creationId xmlns:a16="http://schemas.microsoft.com/office/drawing/2014/main" id="{39846A4E-B874-4293-919F-CBEE4D075E96}"/>
              </a:ext>
            </a:extLst>
          </p:cNvPr>
          <p:cNvSpPr/>
          <p:nvPr/>
        </p:nvSpPr>
        <p:spPr>
          <a:xfrm>
            <a:off x="4275752" y="3887483"/>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Rechteck 36">
            <a:extLst>
              <a:ext uri="{FF2B5EF4-FFF2-40B4-BE49-F238E27FC236}">
                <a16:creationId xmlns:a16="http://schemas.microsoft.com/office/drawing/2014/main" id="{55BD7766-DCA6-42C7-94A5-0340F76B3C87}"/>
              </a:ext>
            </a:extLst>
          </p:cNvPr>
          <p:cNvSpPr/>
          <p:nvPr/>
        </p:nvSpPr>
        <p:spPr>
          <a:xfrm>
            <a:off x="4088060" y="3897508"/>
            <a:ext cx="1276183" cy="523220"/>
          </a:xfrm>
          <a:prstGeom prst="rect">
            <a:avLst/>
          </a:prstGeom>
          <a:solidFill>
            <a:schemeClr val="bg1"/>
          </a:solidFill>
        </p:spPr>
        <p:txBody>
          <a:bodyPr wrap="none">
            <a:spAutoFit/>
          </a:bodyPr>
          <a:lstStyle/>
          <a:p>
            <a:r>
              <a:rPr lang="de-DE" sz="2800" dirty="0">
                <a:latin typeface="Trebuchet MS" panose="020B0603020202020204" pitchFamily="34" charset="0"/>
              </a:rPr>
              <a:t>„</a:t>
            </a:r>
            <a:r>
              <a:rPr lang="de-DE" sz="2800" dirty="0">
                <a:solidFill>
                  <a:schemeClr val="tx2">
                    <a:lumMod val="60000"/>
                    <a:lumOff val="40000"/>
                  </a:schemeClr>
                </a:solidFill>
                <a:latin typeface="Trebuchet MS" panose="020B0603020202020204" pitchFamily="34" charset="0"/>
              </a:rPr>
              <a:t>W</a:t>
            </a:r>
            <a:r>
              <a:rPr lang="de-DE" sz="2800" dirty="0">
                <a:latin typeface="Trebuchet MS" panose="020B0603020202020204" pitchFamily="34" charset="0"/>
              </a:rPr>
              <a:t>illst</a:t>
            </a:r>
            <a:endParaRPr lang="de-DE" sz="2800" dirty="0"/>
          </a:p>
        </p:txBody>
      </p:sp>
      <p:sp>
        <p:nvSpPr>
          <p:cNvPr id="38" name="Rechteck 37">
            <a:extLst>
              <a:ext uri="{FF2B5EF4-FFF2-40B4-BE49-F238E27FC236}">
                <a16:creationId xmlns:a16="http://schemas.microsoft.com/office/drawing/2014/main" id="{0E5181ED-1B66-490C-A3C1-FC410BD92B64}"/>
              </a:ext>
            </a:extLst>
          </p:cNvPr>
          <p:cNvSpPr/>
          <p:nvPr/>
        </p:nvSpPr>
        <p:spPr>
          <a:xfrm>
            <a:off x="3071600" y="4548150"/>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Rechteck 38">
            <a:extLst>
              <a:ext uri="{FF2B5EF4-FFF2-40B4-BE49-F238E27FC236}">
                <a16:creationId xmlns:a16="http://schemas.microsoft.com/office/drawing/2014/main" id="{04B417AF-8D9B-4CC5-AD32-6806653B4367}"/>
              </a:ext>
            </a:extLst>
          </p:cNvPr>
          <p:cNvSpPr/>
          <p:nvPr/>
        </p:nvSpPr>
        <p:spPr>
          <a:xfrm>
            <a:off x="3119525" y="4518785"/>
            <a:ext cx="968535"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f</a:t>
            </a:r>
            <a:r>
              <a:rPr lang="de-DE" sz="2800" dirty="0">
                <a:latin typeface="Trebuchet MS" panose="020B0603020202020204" pitchFamily="34" charset="0"/>
              </a:rPr>
              <a:t>ragt</a:t>
            </a:r>
            <a:endParaRPr lang="de-DE" sz="2800" dirty="0"/>
          </a:p>
        </p:txBody>
      </p:sp>
      <p:sp>
        <p:nvSpPr>
          <p:cNvPr id="40" name="Rechteck 39">
            <a:extLst>
              <a:ext uri="{FF2B5EF4-FFF2-40B4-BE49-F238E27FC236}">
                <a16:creationId xmlns:a16="http://schemas.microsoft.com/office/drawing/2014/main" id="{A7CB48F4-7F9A-4D98-9871-43DFE590812E}"/>
              </a:ext>
            </a:extLst>
          </p:cNvPr>
          <p:cNvSpPr/>
          <p:nvPr/>
        </p:nvSpPr>
        <p:spPr>
          <a:xfrm>
            <a:off x="6372200" y="4568928"/>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Rechteck 40">
            <a:extLst>
              <a:ext uri="{FF2B5EF4-FFF2-40B4-BE49-F238E27FC236}">
                <a16:creationId xmlns:a16="http://schemas.microsoft.com/office/drawing/2014/main" id="{916339C9-76B3-42C9-86D4-519BA4A94089}"/>
              </a:ext>
            </a:extLst>
          </p:cNvPr>
          <p:cNvSpPr/>
          <p:nvPr/>
        </p:nvSpPr>
        <p:spPr>
          <a:xfrm>
            <a:off x="6392453" y="4532181"/>
            <a:ext cx="739305"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D</a:t>
            </a:r>
            <a:r>
              <a:rPr lang="de-DE" sz="2800" dirty="0">
                <a:latin typeface="Trebuchet MS" panose="020B0603020202020204" pitchFamily="34" charset="0"/>
              </a:rPr>
              <a:t>er</a:t>
            </a:r>
            <a:endParaRPr lang="de-DE" sz="2800" dirty="0"/>
          </a:p>
        </p:txBody>
      </p:sp>
      <p:sp>
        <p:nvSpPr>
          <p:cNvPr id="42" name="Rechteck 41">
            <a:extLst>
              <a:ext uri="{FF2B5EF4-FFF2-40B4-BE49-F238E27FC236}">
                <a16:creationId xmlns:a16="http://schemas.microsoft.com/office/drawing/2014/main" id="{D11B392C-FDCB-49CE-81D6-3A7E2D76683F}"/>
              </a:ext>
            </a:extLst>
          </p:cNvPr>
          <p:cNvSpPr/>
          <p:nvPr/>
        </p:nvSpPr>
        <p:spPr>
          <a:xfrm>
            <a:off x="1834604" y="5199607"/>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Rechteck 42">
            <a:extLst>
              <a:ext uri="{FF2B5EF4-FFF2-40B4-BE49-F238E27FC236}">
                <a16:creationId xmlns:a16="http://schemas.microsoft.com/office/drawing/2014/main" id="{AB4BFD9D-D595-47AD-B558-5B7F786D8C8D}"/>
              </a:ext>
            </a:extLst>
          </p:cNvPr>
          <p:cNvSpPr/>
          <p:nvPr/>
        </p:nvSpPr>
        <p:spPr>
          <a:xfrm>
            <a:off x="1896070" y="5183638"/>
            <a:ext cx="885179"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K</a:t>
            </a:r>
            <a:r>
              <a:rPr lang="de-DE" sz="2800" dirty="0">
                <a:latin typeface="Trebuchet MS" panose="020B0603020202020204" pitchFamily="34" charset="0"/>
              </a:rPr>
              <a:t>urz</a:t>
            </a:r>
            <a:endParaRPr lang="de-DE" sz="2800" dirty="0"/>
          </a:p>
        </p:txBody>
      </p:sp>
      <p:sp>
        <p:nvSpPr>
          <p:cNvPr id="44" name="Rechteck 43">
            <a:extLst>
              <a:ext uri="{FF2B5EF4-FFF2-40B4-BE49-F238E27FC236}">
                <a16:creationId xmlns:a16="http://schemas.microsoft.com/office/drawing/2014/main" id="{864F740F-8538-492B-A596-EFBB403DB667}"/>
              </a:ext>
            </a:extLst>
          </p:cNvPr>
          <p:cNvSpPr/>
          <p:nvPr/>
        </p:nvSpPr>
        <p:spPr>
          <a:xfrm>
            <a:off x="3923928" y="5160296"/>
            <a:ext cx="504056" cy="507251"/>
          </a:xfrm>
          <a:prstGeom prst="rect">
            <a:avLst/>
          </a:prstGeom>
          <a:solidFill>
            <a:schemeClr val="bg1">
              <a:alpha val="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Rechteck 44">
            <a:extLst>
              <a:ext uri="{FF2B5EF4-FFF2-40B4-BE49-F238E27FC236}">
                <a16:creationId xmlns:a16="http://schemas.microsoft.com/office/drawing/2014/main" id="{D6F7AEDE-7426-4B39-AE91-BABF26967319}"/>
              </a:ext>
            </a:extLst>
          </p:cNvPr>
          <p:cNvSpPr/>
          <p:nvPr/>
        </p:nvSpPr>
        <p:spPr>
          <a:xfrm>
            <a:off x="3966460" y="5183638"/>
            <a:ext cx="1334020" cy="523220"/>
          </a:xfrm>
          <a:prstGeom prst="rect">
            <a:avLst/>
          </a:prstGeom>
          <a:solidFill>
            <a:schemeClr val="bg1"/>
          </a:solidFill>
        </p:spPr>
        <p:txBody>
          <a:bodyPr wrap="none">
            <a:spAutoFit/>
          </a:bodyPr>
          <a:lstStyle/>
          <a:p>
            <a:r>
              <a:rPr lang="de-DE" sz="2800" dirty="0">
                <a:solidFill>
                  <a:schemeClr val="tx2">
                    <a:lumMod val="60000"/>
                    <a:lumOff val="40000"/>
                  </a:schemeClr>
                </a:solidFill>
                <a:latin typeface="Trebuchet MS" panose="020B0603020202020204" pitchFamily="34" charset="0"/>
              </a:rPr>
              <a:t>s</a:t>
            </a:r>
            <a:r>
              <a:rPr lang="de-DE" sz="2800" dirty="0">
                <a:latin typeface="Trebuchet MS" panose="020B0603020202020204" pitchFamily="34" charset="0"/>
              </a:rPr>
              <a:t>chnell</a:t>
            </a:r>
            <a:endParaRPr lang="de-DE" sz="2800" dirty="0"/>
          </a:p>
        </p:txBody>
      </p:sp>
      <p:sp>
        <p:nvSpPr>
          <p:cNvPr id="27" name="Textfeld 36">
            <a:extLst>
              <a:ext uri="{FF2B5EF4-FFF2-40B4-BE49-F238E27FC236}">
                <a16:creationId xmlns:a16="http://schemas.microsoft.com/office/drawing/2014/main" id="{41037C35-D56E-4BDE-8089-A1950ABC40D2}"/>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07	</a:t>
            </a:r>
            <a:r>
              <a:rPr lang="de-DE" altLang="de-DE" sz="2200" b="1" dirty="0" err="1">
                <a:latin typeface="Trebuchet MS" panose="020B0603020202020204" pitchFamily="34" charset="0"/>
                <a:ea typeface="+mj-ea"/>
                <a:cs typeface="+mj-cs"/>
              </a:rPr>
              <a:t>TuSa</a:t>
            </a:r>
            <a:r>
              <a:rPr lang="de-DE" altLang="de-DE" sz="2200" b="1" dirty="0">
                <a:latin typeface="Trebuchet MS" panose="020B0603020202020204" pitchFamily="34" charset="0"/>
                <a:ea typeface="+mj-ea"/>
                <a:cs typeface="+mj-cs"/>
              </a:rPr>
              <a:t> 01 – Du bist der Lehrer, korrigiere die Fehler!</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46" name="Textfeld 45">
            <a:extLst>
              <a:ext uri="{FF2B5EF4-FFF2-40B4-BE49-F238E27FC236}">
                <a16:creationId xmlns:a16="http://schemas.microsoft.com/office/drawing/2014/main" id="{FC961758-93C3-4C07-88B6-410ECE8F6CB0}"/>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Klick in der richtigen Reihenfolge genau auf die Fehler!</a:t>
            </a:r>
          </a:p>
        </p:txBody>
      </p:sp>
      <p:sp>
        <p:nvSpPr>
          <p:cNvPr id="2" name="Textfeld 1">
            <a:extLst>
              <a:ext uri="{FF2B5EF4-FFF2-40B4-BE49-F238E27FC236}">
                <a16:creationId xmlns:a16="http://schemas.microsoft.com/office/drawing/2014/main" id="{4C933B7F-0C0C-4D58-A79E-3E821C9908B1}"/>
              </a:ext>
            </a:extLst>
          </p:cNvPr>
          <p:cNvSpPr txBox="1"/>
          <p:nvPr/>
        </p:nvSpPr>
        <p:spPr>
          <a:xfrm>
            <a:off x="190500" y="6724134"/>
            <a:ext cx="4892686"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15</a:t>
            </a:r>
          </a:p>
        </p:txBody>
      </p:sp>
      <p:sp>
        <p:nvSpPr>
          <p:cNvPr id="47" name="Textfeld 46">
            <a:extLst>
              <a:ext uri="{FF2B5EF4-FFF2-40B4-BE49-F238E27FC236}">
                <a16:creationId xmlns:a16="http://schemas.microsoft.com/office/drawing/2014/main" id="{C1C78EC0-381C-4987-BE01-DFCC1547B0CE}"/>
              </a:ext>
            </a:extLst>
          </p:cNvPr>
          <p:cNvSpPr txBox="1"/>
          <p:nvPr/>
        </p:nvSpPr>
        <p:spPr>
          <a:xfrm>
            <a:off x="5519936" y="6308548"/>
            <a:ext cx="3431704" cy="430887"/>
          </a:xfrm>
          <a:prstGeom prst="rect">
            <a:avLst/>
          </a:prstGeom>
          <a:noFill/>
        </p:spPr>
        <p:txBody>
          <a:bodyPr wrap="square">
            <a:spAutoFit/>
          </a:bodyPr>
          <a:lstStyle/>
          <a:p>
            <a:r>
              <a:rPr lang="de-DE" sz="2200" dirty="0">
                <a:solidFill>
                  <a:srgbClr val="FF0000"/>
                </a:solidFill>
                <a:latin typeface="Trebuchet MS" panose="020B0603020202020204" pitchFamily="34" charset="0"/>
              </a:rPr>
              <a:t>Gesamtlösung an/aus!</a:t>
            </a:r>
            <a:endParaRPr lang="de-DE" sz="2200" dirty="0">
              <a:latin typeface="Trebuchet MS" panose="020B0603020202020204" pitchFamily="34" charset="0"/>
            </a:endParaRPr>
          </a:p>
        </p:txBody>
      </p:sp>
      <p:pic>
        <p:nvPicPr>
          <p:cNvPr id="4" name="Grafik 3">
            <a:extLst>
              <a:ext uri="{FF2B5EF4-FFF2-40B4-BE49-F238E27FC236}">
                <a16:creationId xmlns:a16="http://schemas.microsoft.com/office/drawing/2014/main" id="{C785CBE8-903E-4D39-B5C0-9B8EBF9E3F3B}"/>
              </a:ext>
            </a:extLst>
          </p:cNvPr>
          <p:cNvPicPr>
            <a:picLocks noChangeAspect="1"/>
          </p:cNvPicPr>
          <p:nvPr/>
        </p:nvPicPr>
        <p:blipFill>
          <a:blip r:embed="rId3"/>
          <a:stretch>
            <a:fillRect/>
          </a:stretch>
        </p:blipFill>
        <p:spPr>
          <a:xfrm>
            <a:off x="31146" y="1124164"/>
            <a:ext cx="7218290" cy="4743099"/>
          </a:xfrm>
          <a:prstGeom prst="rect">
            <a:avLst/>
          </a:prstGeom>
        </p:spPr>
      </p:pic>
    </p:spTree>
    <p:extLst>
      <p:ext uri="{BB962C8B-B14F-4D97-AF65-F5344CB8AC3E}">
        <p14:creationId xmlns:p14="http://schemas.microsoft.com/office/powerpoint/2010/main" val="986298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0"/>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20"/>
                  </p:tgtEl>
                </p:cond>
              </p:nextCondLst>
            </p:seq>
            <p:seq concurrent="1" nextAc="seek">
              <p:cTn id="14" restart="whenNotActive" fill="hold" evtFilter="cancelBubble" nodeType="interactiveSeq">
                <p:stCondLst>
                  <p:cond evt="onClick" delay="0">
                    <p:tgtEl>
                      <p:spTgt spid="22"/>
                    </p:tgtEl>
                  </p:cond>
                </p:stCondLst>
                <p:endSync evt="end" delay="0">
                  <p:rtn val="all"/>
                </p:endSync>
                <p:childTnLst>
                  <p:par>
                    <p:cTn id="15" fill="hold">
                      <p:stCondLst>
                        <p:cond delay="0"/>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childTnLst>
              </p:cTn>
              <p:nextCondLst>
                <p:cond evt="onClick" delay="0">
                  <p:tgtEl>
                    <p:spTgt spid="22"/>
                  </p:tgtEl>
                </p:cond>
              </p:nextCondLst>
            </p:seq>
            <p:seq concurrent="1" nextAc="seek">
              <p:cTn id="21" restart="whenNotActive" fill="hold" evtFilter="cancelBubble" nodeType="interactiveSeq">
                <p:stCondLst>
                  <p:cond evt="onClick" delay="0">
                    <p:tgtEl>
                      <p:spTgt spid="28"/>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8"/>
                  </p:tgtEl>
                </p:cond>
              </p:nextCondLst>
            </p:seq>
            <p:seq concurrent="1" nextAc="seek">
              <p:cTn id="28" restart="whenNotActive" fill="hold" evtFilter="cancelBubble" nodeType="interactiveSeq">
                <p:stCondLst>
                  <p:cond evt="onClick" delay="0">
                    <p:tgtEl>
                      <p:spTgt spid="30"/>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35" restart="whenNotActive" fill="hold" evtFilter="cancelBubble" nodeType="interactiveSeq">
                <p:stCondLst>
                  <p:cond evt="onClick" delay="0">
                    <p:tgtEl>
                      <p:spTgt spid="32"/>
                    </p:tgtEl>
                  </p:cond>
                </p:stCondLst>
                <p:endSync evt="end" delay="0">
                  <p:rtn val="all"/>
                </p:endSync>
                <p:childTnLst>
                  <p:par>
                    <p:cTn id="36" fill="hold">
                      <p:stCondLst>
                        <p:cond delay="0"/>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3"/>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32"/>
                  </p:tgtEl>
                </p:cond>
              </p:nextCondLst>
            </p:seq>
            <p:seq concurrent="1" nextAc="seek">
              <p:cTn id="42" restart="whenNotActive" fill="hold" evtFilter="cancelBubble" nodeType="interactiveSeq">
                <p:stCondLst>
                  <p:cond evt="onClick" delay="0">
                    <p:tgtEl>
                      <p:spTgt spid="34"/>
                    </p:tgtEl>
                  </p:cond>
                </p:stCondLst>
                <p:endSync evt="end" delay="0">
                  <p:rtn val="all"/>
                </p:endSync>
                <p:childTnLst>
                  <p:par>
                    <p:cTn id="43" fill="hold">
                      <p:stCondLst>
                        <p:cond delay="0"/>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4"/>
                  </p:tgtEl>
                </p:cond>
              </p:nextCondLst>
            </p:seq>
            <p:seq concurrent="1" nextAc="seek">
              <p:cTn id="49" restart="whenNotActive" fill="hold" evtFilter="cancelBubble" nodeType="interactiveSeq">
                <p:stCondLst>
                  <p:cond evt="onClick" delay="0">
                    <p:tgtEl>
                      <p:spTgt spid="36"/>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37"/>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56" restart="whenNotActive" fill="hold" evtFilter="cancelBubble" nodeType="interactiveSeq">
                <p:stCondLst>
                  <p:cond evt="onClick" delay="0">
                    <p:tgtEl>
                      <p:spTgt spid="38"/>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childTnLst>
                          </p:cTn>
                        </p:par>
                      </p:childTnLst>
                    </p:cTn>
                  </p:par>
                </p:childTnLst>
              </p:cTn>
              <p:nextCondLst>
                <p:cond evt="onClick" delay="0">
                  <p:tgtEl>
                    <p:spTgt spid="38"/>
                  </p:tgtEl>
                </p:cond>
              </p:nextCondLst>
            </p:seq>
            <p:seq concurrent="1" nextAc="seek">
              <p:cTn id="63" restart="whenNotActive" fill="hold" evtFilter="cancelBubble" nodeType="interactiveSeq">
                <p:stCondLst>
                  <p:cond evt="onClick" delay="0">
                    <p:tgtEl>
                      <p:spTgt spid="40"/>
                    </p:tgtEl>
                  </p:cond>
                </p:stCondLst>
                <p:endSync evt="end" delay="0">
                  <p:rtn val="all"/>
                </p:endSync>
                <p:childTnLst>
                  <p:par>
                    <p:cTn id="64" fill="hold">
                      <p:stCondLst>
                        <p:cond delay="0"/>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41"/>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childTnLst>
                                </p:cTn>
                              </p:par>
                            </p:childTnLst>
                          </p:cTn>
                        </p:par>
                      </p:childTnLst>
                    </p:cTn>
                  </p:par>
                </p:childTnLst>
              </p:cTn>
              <p:nextCondLst>
                <p:cond evt="onClick" delay="0">
                  <p:tgtEl>
                    <p:spTgt spid="40"/>
                  </p:tgtEl>
                </p:cond>
              </p:nextCondLst>
            </p:seq>
            <p:seq concurrent="1" nextAc="seek">
              <p:cTn id="70" restart="whenNotActive" fill="hold" evtFilter="cancelBubble" nodeType="interactiveSeq">
                <p:stCondLst>
                  <p:cond evt="onClick" delay="0">
                    <p:tgtEl>
                      <p:spTgt spid="42"/>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4"/>
                                        </p:tgtEl>
                                        <p:attrNameLst>
                                          <p:attrName>style.visibility</p:attrName>
                                        </p:attrNameLst>
                                      </p:cBhvr>
                                      <p:to>
                                        <p:strVal val="visible"/>
                                      </p:to>
                                    </p:set>
                                  </p:childTnLst>
                                </p:cTn>
                              </p:par>
                            </p:childTnLst>
                          </p:cTn>
                        </p:par>
                      </p:childTnLst>
                    </p:cTn>
                  </p:par>
                </p:childTnLst>
              </p:cTn>
              <p:nextCondLst>
                <p:cond evt="onClick" delay="0">
                  <p:tgtEl>
                    <p:spTgt spid="42"/>
                  </p:tgtEl>
                </p:cond>
              </p:nextCondLst>
            </p:seq>
            <p:seq concurrent="1" nextAc="seek">
              <p:cTn id="77" restart="whenNotActive" fill="hold" evtFilter="cancelBubble" nodeType="interactiveSeq">
                <p:stCondLst>
                  <p:cond evt="onClick" delay="0">
                    <p:tgtEl>
                      <p:spTgt spid="44"/>
                    </p:tgtEl>
                  </p:cond>
                </p:stCondLst>
                <p:endSync evt="end" delay="0">
                  <p:rtn val="all"/>
                </p:endSync>
                <p:childTnLst>
                  <p:par>
                    <p:cTn id="78" fill="hold">
                      <p:stCondLst>
                        <p:cond delay="0"/>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45"/>
                                        </p:tgtEl>
                                        <p:attrNameLst>
                                          <p:attrName>style.visibility</p:attrName>
                                        </p:attrNameLst>
                                      </p:cBhvr>
                                      <p:to>
                                        <p:strVal val="visible"/>
                                      </p:to>
                                    </p:set>
                                  </p:childTnLst>
                                </p:cTn>
                              </p:par>
                            </p:childTnLst>
                          </p:cTn>
                        </p:par>
                      </p:childTnLst>
                    </p:cTn>
                  </p:par>
                </p:childTnLst>
              </p:cTn>
              <p:nextCondLst>
                <p:cond evt="onClick" delay="0">
                  <p:tgtEl>
                    <p:spTgt spid="44"/>
                  </p:tgtEl>
                </p:cond>
              </p:nextCondLst>
            </p:seq>
            <p:seq concurrent="1" nextAc="seek">
              <p:cTn id="82" restart="whenNotActive" fill="hold" evtFilter="cancelBubble" nodeType="interactiveSeq">
                <p:stCondLst>
                  <p:cond evt="onClick" delay="0">
                    <p:tgtEl>
                      <p:spTgt spid="47"/>
                    </p:tgtEl>
                  </p:cond>
                </p:stCondLst>
                <p:endSync evt="end" delay="0">
                  <p:rtn val="all"/>
                </p:endSync>
                <p:childTnLst>
                  <p:par>
                    <p:cTn id="83" fill="hold">
                      <p:stCondLst>
                        <p:cond delay="0"/>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nextCondLst>
                <p:cond evt="onClick" delay="0">
                  <p:tgtEl>
                    <p:spTgt spid="47"/>
                  </p:tgtEl>
                </p:cond>
              </p:nextCondLst>
            </p:seq>
          </p:childTnLst>
        </p:cTn>
      </p:par>
    </p:tnLst>
    <p:bldLst>
      <p:bldP spid="20" grpId="0" animBg="1"/>
      <p:bldP spid="21" grpId="0" animBg="1"/>
      <p:bldP spid="22" grpId="0" animBg="1"/>
      <p:bldP spid="23"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fik 20">
            <a:extLst>
              <a:ext uri="{FF2B5EF4-FFF2-40B4-BE49-F238E27FC236}">
                <a16:creationId xmlns:a16="http://schemas.microsoft.com/office/drawing/2014/main" id="{AFD42784-2E79-4D6D-8E05-D3F4D00DBB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607" y="3705043"/>
            <a:ext cx="1933271" cy="2820301"/>
          </a:xfrm>
          <a:prstGeom prst="rect">
            <a:avLst/>
          </a:prstGeom>
        </p:spPr>
      </p:pic>
      <p:sp>
        <p:nvSpPr>
          <p:cNvPr id="9" name="Ovale Legende 5">
            <a:extLst>
              <a:ext uri="{FF2B5EF4-FFF2-40B4-BE49-F238E27FC236}">
                <a16:creationId xmlns:a16="http://schemas.microsoft.com/office/drawing/2014/main" id="{AF3457EF-08D7-4665-AA88-74E1A164C75F}"/>
              </a:ext>
            </a:extLst>
          </p:cNvPr>
          <p:cNvSpPr/>
          <p:nvPr/>
        </p:nvSpPr>
        <p:spPr>
          <a:xfrm>
            <a:off x="3073326" y="1988840"/>
            <a:ext cx="3816424" cy="2232248"/>
          </a:xfrm>
          <a:prstGeom prst="wedgeEllipseCallout">
            <a:avLst>
              <a:gd name="adj1" fmla="val -96639"/>
              <a:gd name="adj2" fmla="val 486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pic>
        <p:nvPicPr>
          <p:cNvPr id="10" name="Grafik 9" descr="Smiley böse.png">
            <a:extLst>
              <a:ext uri="{FF2B5EF4-FFF2-40B4-BE49-F238E27FC236}">
                <a16:creationId xmlns:a16="http://schemas.microsoft.com/office/drawing/2014/main" id="{F394BCE0-40CE-4F21-ADE3-EFA976D552C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85756" y="3474173"/>
            <a:ext cx="850340" cy="56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45B8F246-2BBB-4168-A640-5A551275659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9471" y="3449459"/>
            <a:ext cx="644443" cy="653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feld 11">
            <a:extLst>
              <a:ext uri="{FF2B5EF4-FFF2-40B4-BE49-F238E27FC236}">
                <a16:creationId xmlns:a16="http://schemas.microsoft.com/office/drawing/2014/main" id="{C0E4ECCB-CC2C-4A61-BA29-E23840F9C67C}"/>
              </a:ext>
            </a:extLst>
          </p:cNvPr>
          <p:cNvSpPr txBox="1">
            <a:spLocks noChangeArrowheads="1"/>
          </p:cNvSpPr>
          <p:nvPr/>
        </p:nvSpPr>
        <p:spPr bwMode="auto">
          <a:xfrm>
            <a:off x="3462706" y="2342994"/>
            <a:ext cx="3203121" cy="954107"/>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800" b="1" i="0" u="none" strike="noStrike" kern="0" cap="none" spc="0" normalizeH="0" baseline="0" noProof="0" dirty="0">
                <a:ln>
                  <a:noFill/>
                </a:ln>
                <a:solidFill>
                  <a:srgbClr val="1F497D">
                    <a:lumMod val="60000"/>
                    <a:lumOff val="40000"/>
                  </a:srgbClr>
                </a:solidFill>
                <a:effectLst/>
                <a:uLnTx/>
                <a:uFillTx/>
                <a:latin typeface="Trebuchet MS" pitchFamily="34" charset="0"/>
              </a:rPr>
              <a:t>Geht ein Satz los,</a:t>
            </a:r>
          </a:p>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800" b="1" i="0" u="none" strike="noStrike" kern="0" cap="none" spc="0" normalizeH="0" baseline="0" noProof="0" dirty="0">
                <a:ln>
                  <a:noFill/>
                </a:ln>
                <a:solidFill>
                  <a:srgbClr val="1F497D">
                    <a:lumMod val="60000"/>
                    <a:lumOff val="40000"/>
                  </a:srgbClr>
                </a:solidFill>
                <a:effectLst/>
                <a:uLnTx/>
                <a:uFillTx/>
                <a:latin typeface="Trebuchet MS" pitchFamily="34" charset="0"/>
              </a:rPr>
              <a:t>schreibe ich groß!</a:t>
            </a:r>
          </a:p>
        </p:txBody>
      </p:sp>
      <p:sp>
        <p:nvSpPr>
          <p:cNvPr id="8" name="Textfeld 36">
            <a:extLst>
              <a:ext uri="{FF2B5EF4-FFF2-40B4-BE49-F238E27FC236}">
                <a16:creationId xmlns:a16="http://schemas.microsoft.com/office/drawing/2014/main" id="{108C06C6-E70C-4120-94C6-563C7B66E260}"/>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08	</a:t>
            </a:r>
            <a:r>
              <a:rPr lang="de-DE" altLang="de-DE" sz="2200" b="1" dirty="0" err="1">
                <a:latin typeface="Trebuchet MS" panose="020B0603020202020204" pitchFamily="34" charset="0"/>
                <a:ea typeface="+mj-ea"/>
                <a:cs typeface="+mj-cs"/>
              </a:rPr>
              <a:t>TuSa</a:t>
            </a:r>
            <a:r>
              <a:rPr lang="de-DE" altLang="de-DE" sz="2200" b="1" dirty="0">
                <a:latin typeface="Trebuchet MS" panose="020B0603020202020204" pitchFamily="34" charset="0"/>
                <a:ea typeface="+mj-ea"/>
                <a:cs typeface="+mj-cs"/>
              </a:rPr>
              <a:t> 01 </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13" name="Textfeld 12">
            <a:extLst>
              <a:ext uri="{FF2B5EF4-FFF2-40B4-BE49-F238E27FC236}">
                <a16:creationId xmlns:a16="http://schemas.microsoft.com/office/drawing/2014/main" id="{4175219C-A411-437A-8B91-C48E53258819}"/>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chemeClr val="tx2">
                    <a:lumMod val="60000"/>
                    <a:lumOff val="40000"/>
                  </a:schemeClr>
                </a:solidFill>
              </a:rPr>
              <a:t>Üben macht gescheit!</a:t>
            </a:r>
          </a:p>
        </p:txBody>
      </p:sp>
      <p:sp>
        <p:nvSpPr>
          <p:cNvPr id="2" name="Textfeld 1">
            <a:extLst>
              <a:ext uri="{FF2B5EF4-FFF2-40B4-BE49-F238E27FC236}">
                <a16:creationId xmlns:a16="http://schemas.microsoft.com/office/drawing/2014/main" id="{E0301725-F2D5-402A-B673-0720826EC99B}"/>
              </a:ext>
            </a:extLst>
          </p:cNvPr>
          <p:cNvSpPr txBox="1"/>
          <p:nvPr/>
        </p:nvSpPr>
        <p:spPr>
          <a:xfrm>
            <a:off x="190500" y="6724134"/>
            <a:ext cx="4892686"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Grundlage.pptx - Seite 16</a:t>
            </a:r>
          </a:p>
        </p:txBody>
      </p:sp>
    </p:spTree>
    <p:extLst>
      <p:ext uri="{BB962C8B-B14F-4D97-AF65-F5344CB8AC3E}">
        <p14:creationId xmlns:p14="http://schemas.microsoft.com/office/powerpoint/2010/main" val="4012597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par>
                                <p:cTn id="12" presetID="10"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Lst>
  </p:timing>
</p:sld>
</file>

<file path=ppt/theme/theme1.xml><?xml version="1.0" encoding="utf-8"?>
<a:theme xmlns:a="http://schemas.openxmlformats.org/drawingml/2006/main" name="Z2 Lesekoch Mastervorlag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Z2 Lesekoch Mastervorlage</Template>
  <TotalTime>0</TotalTime>
  <Words>1090</Words>
  <Application>Microsoft Office PowerPoint</Application>
  <PresentationFormat>Breitbild</PresentationFormat>
  <Paragraphs>187</Paragraphs>
  <Slides>10</Slides>
  <Notes>8</Notes>
  <HiddenSlides>0</HiddenSlides>
  <MMClips>7</MMClips>
  <ScaleCrop>false</ScaleCrop>
  <HeadingPairs>
    <vt:vector size="6" baseType="variant">
      <vt:variant>
        <vt:lpstr>Verwendete Schriftarten</vt:lpstr>
      </vt:variant>
      <vt:variant>
        <vt:i4>3</vt:i4>
      </vt:variant>
      <vt:variant>
        <vt:lpstr>Design</vt:lpstr>
      </vt:variant>
      <vt:variant>
        <vt:i4>7</vt:i4>
      </vt:variant>
      <vt:variant>
        <vt:lpstr>Folientitel</vt:lpstr>
      </vt:variant>
      <vt:variant>
        <vt:i4>10</vt:i4>
      </vt:variant>
    </vt:vector>
  </HeadingPairs>
  <TitlesOfParts>
    <vt:vector size="20" baseType="lpstr">
      <vt:lpstr>Arial</vt:lpstr>
      <vt:lpstr>Calibri</vt:lpstr>
      <vt:lpstr>Trebuchet MS</vt:lpstr>
      <vt:lpstr>Z2 Lesekoch Mastervorlage</vt:lpstr>
      <vt:lpstr>5_Benutzerdefiniertes Design</vt:lpstr>
      <vt:lpstr>4_Benutzerdefiniertes Design</vt:lpstr>
      <vt:lpstr>3_Benutzerdefiniertes Design</vt:lpstr>
      <vt:lpstr>2_Benutzerdefiniertes Design</vt:lpstr>
      <vt:lpstr>1_Benutzerdefiniertes Design</vt:lpstr>
      <vt:lpstr>Benutzerdefiniertes 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Text- und Satzanfang        Name: _______________________  Klasse: ______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Rudolph</dc:creator>
  <cp:lastModifiedBy>Siegbert Rudolph</cp:lastModifiedBy>
  <cp:revision>2552</cp:revision>
  <cp:lastPrinted>2024-04-24T10:58:50Z</cp:lastPrinted>
  <dcterms:created xsi:type="dcterms:W3CDTF">2012-08-26T07:44:46Z</dcterms:created>
  <dcterms:modified xsi:type="dcterms:W3CDTF">2024-04-24T10:58:59Z</dcterms:modified>
</cp:coreProperties>
</file>