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048ED4-C5DE-4D9C-AB1D-B2D95974EC02}" v="1" dt="2024-04-24T11:00:24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961" autoAdjust="0"/>
    <p:restoredTop sz="94692" autoAdjust="0"/>
  </p:normalViewPr>
  <p:slideViewPr>
    <p:cSldViewPr>
      <p:cViewPr varScale="1">
        <p:scale>
          <a:sx n="106" d="100"/>
          <a:sy n="106" d="100"/>
        </p:scale>
        <p:origin x="143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1048ED4-C5DE-4D9C-AB1D-B2D95974EC02}"/>
    <pc:docChg chg="modNotesMaster">
      <pc:chgData name="Siegbert Rudolph" userId="2af4d44886c067cc" providerId="LiveId" clId="{A1048ED4-C5DE-4D9C-AB1D-B2D95974EC02}" dt="2024-04-24T11:00:24.692" v="0"/>
      <pc:docMkLst>
        <pc:docMk/>
      </pc:docMkLst>
    </pc:docChg>
  </pc:docChgLst>
  <pc:docChgLst>
    <pc:chgData name="Siegbert Rudolph" userId="2af4d44886c067cc" providerId="LiveId" clId="{635022AB-35EE-4877-B4B5-3B1F65D092A8}"/>
    <pc:docChg chg="custSel delSld modSld">
      <pc:chgData name="Siegbert Rudolph" userId="2af4d44886c067cc" providerId="LiveId" clId="{635022AB-35EE-4877-B4B5-3B1F65D092A8}" dt="2021-09-01T14:00:00.886" v="7"/>
      <pc:docMkLst>
        <pc:docMk/>
      </pc:docMkLst>
      <pc:sldChg chg="addSp modSp mod">
        <pc:chgData name="Siegbert Rudolph" userId="2af4d44886c067cc" providerId="LiveId" clId="{635022AB-35EE-4877-B4B5-3B1F65D092A8}" dt="2021-09-01T14:00:00.886" v="7"/>
        <pc:sldMkLst>
          <pc:docMk/>
          <pc:sldMk cId="243051450" sldId="637"/>
        </pc:sldMkLst>
        <pc:spChg chg="mod">
          <ac:chgData name="Siegbert Rudolph" userId="2af4d44886c067cc" providerId="LiveId" clId="{635022AB-35EE-4877-B4B5-3B1F65D092A8}" dt="2021-09-01T13:52:55.291" v="6" actId="1076"/>
          <ac:spMkLst>
            <pc:docMk/>
            <pc:sldMk cId="243051450" sldId="637"/>
            <ac:spMk id="2" creationId="{D90B72E6-016A-45BF-B50C-3A7D407C1154}"/>
          </ac:spMkLst>
        </pc:spChg>
        <pc:spChg chg="add mod">
          <ac:chgData name="Siegbert Rudolph" userId="2af4d44886c067cc" providerId="LiveId" clId="{635022AB-35EE-4877-B4B5-3B1F65D092A8}" dt="2021-09-01T14:00:00.886" v="7"/>
          <ac:spMkLst>
            <pc:docMk/>
            <pc:sldMk cId="243051450" sldId="637"/>
            <ac:spMk id="7" creationId="{DE733E75-1914-4EE0-A913-0449445349BF}"/>
          </ac:spMkLst>
        </pc:spChg>
      </pc:sldChg>
      <pc:sldChg chg="del">
        <pc:chgData name="Siegbert Rudolph" userId="2af4d44886c067cc" providerId="LiveId" clId="{635022AB-35EE-4877-B4B5-3B1F65D092A8}" dt="2021-09-01T13:51:58.923" v="0" actId="47"/>
        <pc:sldMkLst>
          <pc:docMk/>
          <pc:sldMk cId="0" sldId="696"/>
        </pc:sldMkLst>
      </pc:sldChg>
      <pc:sldChg chg="del">
        <pc:chgData name="Siegbert Rudolph" userId="2af4d44886c067cc" providerId="LiveId" clId="{635022AB-35EE-4877-B4B5-3B1F65D092A8}" dt="2021-09-01T13:52:00.454" v="1" actId="47"/>
        <pc:sldMkLst>
          <pc:docMk/>
          <pc:sldMk cId="2875704939" sldId="8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TuSa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69880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sie richtig darüber!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9CB731-E275-4DDF-A82F-AE60C16E7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9" y="1344115"/>
            <a:ext cx="5184577" cy="50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die Großschreibung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manche</a:t>
            </a:r>
            <a:r>
              <a:rPr kumimoji="0" lang="de-DE" sz="20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Regeln sind gar nicht schwer 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zu merken. Nach einem Punkt geht es 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groß weiter.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auch nach einem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Fragezeichen</a:t>
            </a:r>
            <a:r>
              <a:rPr lang="de-DE" sz="2000" kern="0" noProof="0" dirty="0">
                <a:solidFill>
                  <a:sysClr val="windowText" lastClr="000000"/>
                </a:solidFill>
                <a:latin typeface="Trebuchet MS" pitchFamily="34" charset="0"/>
              </a:rPr>
              <a:t> und Ausrufezeichen geht </a:t>
            </a:r>
            <a:r>
              <a:rPr kumimoji="0" lang="de-DE" sz="2000" b="0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es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 groß weiter. da gibt es keine Ausnahme. </a:t>
            </a: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das muss ich mir merken, Denn sonst klappt es gar nicht. Aber, Es ist ja wirklich ganz leicht. Oder?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mit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ein bisschen Übung beherrschen wir  diese </a:t>
            </a:r>
            <a:r>
              <a:rPr lang="de-DE" sz="2000" kern="0" baseline="0" noProof="0" dirty="0">
                <a:solidFill>
                  <a:sysClr val="windowText" lastClr="000000"/>
                </a:solidFill>
                <a:latin typeface="Trebuchet MS" pitchFamily="34" charset="0"/>
              </a:rPr>
              <a:t>Regeln ganz leicht. Merke: Übung macht </a:t>
            </a:r>
            <a:r>
              <a:rPr kumimoji="0" lang="de-DE" sz="20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</a:rPr>
              <a:t>den Meister. danke!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0B72E6-016A-45BF-B50C-3A7D407C1154}"/>
              </a:ext>
            </a:extLst>
          </p:cNvPr>
          <p:cNvSpPr txBox="1"/>
          <p:nvPr/>
        </p:nvSpPr>
        <p:spPr>
          <a:xfrm>
            <a:off x="190500" y="6724134"/>
            <a:ext cx="52725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Übungen\Rechtschreibförderung\Text- und Satzanfang\Text- und Satzanfang 02 Übung - Arbeitsblätter.pptx - Seite 1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E733E75-1914-4EE0-A913-0449445349B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138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2024-04-24T11:00:25Z</cp:lastPrinted>
  <dcterms:created xsi:type="dcterms:W3CDTF">2012-08-26T07:44:46Z</dcterms:created>
  <dcterms:modified xsi:type="dcterms:W3CDTF">2024-04-24T11:00:26Z</dcterms:modified>
</cp:coreProperties>
</file>