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3"/>
  </p:notesMasterIdLst>
  <p:sldIdLst>
    <p:sldId id="696" r:id="rId8"/>
    <p:sldId id="763" r:id="rId9"/>
    <p:sldId id="849" r:id="rId10"/>
    <p:sldId id="814" r:id="rId11"/>
    <p:sldId id="636" r:id="rId12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19" autoAdjust="0"/>
    <p:restoredTop sz="93870" autoAdjust="0"/>
  </p:normalViewPr>
  <p:slideViewPr>
    <p:cSldViewPr>
      <p:cViewPr varScale="1">
        <p:scale>
          <a:sx n="70" d="100"/>
          <a:sy n="70" d="100"/>
        </p:scale>
        <p:origin x="486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C1526AC4-D361-48C9-9794-3116CF05A93D}"/>
    <pc:docChg chg="undo custSel addSld delSld modSld">
      <pc:chgData name="Siegbert Rudolph" userId="2af4d44886c067cc" providerId="LiveId" clId="{C1526AC4-D361-48C9-9794-3116CF05A93D}" dt="2021-08-29T15:49:09.210" v="2846" actId="1076"/>
      <pc:docMkLst>
        <pc:docMk/>
      </pc:docMkLst>
      <pc:sldChg chg="addSp delSp modSp add del mod">
        <pc:chgData name="Siegbert Rudolph" userId="2af4d44886c067cc" providerId="LiveId" clId="{C1526AC4-D361-48C9-9794-3116CF05A93D}" dt="2021-08-29T15:49:09.210" v="2846" actId="1076"/>
        <pc:sldMkLst>
          <pc:docMk/>
          <pc:sldMk cId="1373295691" sldId="636"/>
        </pc:sldMkLst>
        <pc:spChg chg="mod">
          <ac:chgData name="Siegbert Rudolph" userId="2af4d44886c067cc" providerId="LiveId" clId="{C1526AC4-D361-48C9-9794-3116CF05A93D}" dt="2021-08-29T15:49:09.210" v="2846" actId="1076"/>
          <ac:spMkLst>
            <pc:docMk/>
            <pc:sldMk cId="1373295691" sldId="636"/>
            <ac:spMk id="2" creationId="{5399E95B-8BBC-433B-A785-FD4951C48347}"/>
          </ac:spMkLst>
        </pc:spChg>
        <pc:spChg chg="add del mod">
          <ac:chgData name="Siegbert Rudolph" userId="2af4d44886c067cc" providerId="LiveId" clId="{C1526AC4-D361-48C9-9794-3116CF05A93D}" dt="2021-08-29T05:37:13.150" v="2766" actId="478"/>
          <ac:spMkLst>
            <pc:docMk/>
            <pc:sldMk cId="1373295691" sldId="636"/>
            <ac:spMk id="3" creationId="{FAEC94AD-65DA-4A65-88AA-B0E7A2A14894}"/>
          </ac:spMkLst>
        </pc:spChg>
        <pc:spChg chg="mod">
          <ac:chgData name="Siegbert Rudolph" userId="2af4d44886c067cc" providerId="LiveId" clId="{C1526AC4-D361-48C9-9794-3116CF05A93D}" dt="2021-08-04T09:41:14.036" v="2138" actId="1076"/>
          <ac:spMkLst>
            <pc:docMk/>
            <pc:sldMk cId="1373295691" sldId="636"/>
            <ac:spMk id="12" creationId="{18C29B98-2F91-4358-913D-7879035070A0}"/>
          </ac:spMkLst>
        </pc:spChg>
        <pc:spChg chg="add mod">
          <ac:chgData name="Siegbert Rudolph" userId="2af4d44886c067cc" providerId="LiveId" clId="{C1526AC4-D361-48C9-9794-3116CF05A93D}" dt="2021-08-29T05:37:19.430" v="2768" actId="20577"/>
          <ac:spMkLst>
            <pc:docMk/>
            <pc:sldMk cId="1373295691" sldId="636"/>
            <ac:spMk id="13" creationId="{3BD6D6FB-BCA5-47F7-BC10-2951CF040456}"/>
          </ac:spMkLst>
        </pc:spChg>
        <pc:spChg chg="add mod">
          <ac:chgData name="Siegbert Rudolph" userId="2af4d44886c067cc" providerId="LiveId" clId="{C1526AC4-D361-48C9-9794-3116CF05A93D}" dt="2021-08-29T05:37:50.702" v="2821" actId="20577"/>
          <ac:spMkLst>
            <pc:docMk/>
            <pc:sldMk cId="1373295691" sldId="636"/>
            <ac:spMk id="14" creationId="{9D5ADE7D-408E-430E-B102-15999F31201B}"/>
          </ac:spMkLst>
        </pc:spChg>
        <pc:spChg chg="del">
          <ac:chgData name="Siegbert Rudolph" userId="2af4d44886c067cc" providerId="LiveId" clId="{C1526AC4-D361-48C9-9794-3116CF05A93D}" dt="2021-08-29T05:37:11.463" v="2765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C1526AC4-D361-48C9-9794-3116CF05A93D}" dt="2021-08-29T15:49:09.179" v="2826" actId="1076"/>
        <pc:sldMkLst>
          <pc:docMk/>
          <pc:sldMk cId="0" sldId="696"/>
        </pc:sldMkLst>
        <pc:spChg chg="mod">
          <ac:chgData name="Siegbert Rudolph" userId="2af4d44886c067cc" providerId="LiveId" clId="{C1526AC4-D361-48C9-9794-3116CF05A93D}" dt="2021-08-18T06:36:12.387" v="2674" actId="20577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C1526AC4-D361-48C9-9794-3116CF05A93D}" dt="2021-08-29T15:49:09.179" v="2826" actId="1076"/>
          <ac:spMkLst>
            <pc:docMk/>
            <pc:sldMk cId="0" sldId="696"/>
            <ac:spMk id="4" creationId="{F9E4905C-5DB4-479D-9EC1-2E0C4D67C5D1}"/>
          </ac:spMkLst>
        </pc:spChg>
      </pc:sldChg>
      <pc:sldChg chg="addSp delSp modSp mod delAnim modAnim">
        <pc:chgData name="Siegbert Rudolph" userId="2af4d44886c067cc" providerId="LiveId" clId="{C1526AC4-D361-48C9-9794-3116CF05A93D}" dt="2021-08-29T15:49:09.179" v="2831" actId="1076"/>
        <pc:sldMkLst>
          <pc:docMk/>
          <pc:sldMk cId="1892177313" sldId="763"/>
        </pc:sldMkLst>
        <pc:spChg chg="mod">
          <ac:chgData name="Siegbert Rudolph" userId="2af4d44886c067cc" providerId="LiveId" clId="{C1526AC4-D361-48C9-9794-3116CF05A93D}" dt="2021-08-29T15:49:09.179" v="2831" actId="1076"/>
          <ac:spMkLst>
            <pc:docMk/>
            <pc:sldMk cId="1892177313" sldId="763"/>
            <ac:spMk id="2" creationId="{82DAC7C0-0A83-4F4B-B7D5-6C3AAA47645A}"/>
          </ac:spMkLst>
        </pc:spChg>
        <pc:spChg chg="add mod">
          <ac:chgData name="Siegbert Rudolph" userId="2af4d44886c067cc" providerId="LiveId" clId="{C1526AC4-D361-48C9-9794-3116CF05A93D}" dt="2021-08-29T05:35:17.340" v="2683" actId="20577"/>
          <ac:spMkLst>
            <pc:docMk/>
            <pc:sldMk cId="1892177313" sldId="763"/>
            <ac:spMk id="40" creationId="{113C07CA-08F8-4144-A0AF-4DAC57E35271}"/>
          </ac:spMkLst>
        </pc:spChg>
        <pc:spChg chg="add mod">
          <ac:chgData name="Siegbert Rudolph" userId="2af4d44886c067cc" providerId="LiveId" clId="{C1526AC4-D361-48C9-9794-3116CF05A93D}" dt="2021-08-29T05:35:05.265" v="2676"/>
          <ac:spMkLst>
            <pc:docMk/>
            <pc:sldMk cId="1892177313" sldId="763"/>
            <ac:spMk id="41" creationId="{91040960-A699-4EE5-9B26-391C0C33D296}"/>
          </ac:spMkLst>
        </pc:spChg>
        <pc:spChg chg="mod">
          <ac:chgData name="Siegbert Rudolph" userId="2af4d44886c067cc" providerId="LiveId" clId="{C1526AC4-D361-48C9-9794-3116CF05A93D}" dt="2021-08-04T09:39:22.396" v="2065" actId="113"/>
          <ac:spMkLst>
            <pc:docMk/>
            <pc:sldMk cId="1892177313" sldId="763"/>
            <ac:spMk id="46" creationId="{F3689BB0-193B-44BB-BC47-F1B8387E5C29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47" creationId="{39C9C6B0-1BA3-4D85-82AF-837BD6F2C08E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48" creationId="{0810FEC5-6DB1-4AC9-9D3C-C6860BBA125C}"/>
          </ac:spMkLst>
        </pc:spChg>
        <pc:spChg chg="del">
          <ac:chgData name="Siegbert Rudolph" userId="2af4d44886c067cc" providerId="LiveId" clId="{C1526AC4-D361-48C9-9794-3116CF05A93D}" dt="2021-08-04T08:57:03.462" v="781" actId="478"/>
          <ac:spMkLst>
            <pc:docMk/>
            <pc:sldMk cId="1892177313" sldId="763"/>
            <ac:spMk id="49" creationId="{B73CC4F0-82E0-4A08-8D21-4B13848DC7C2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50" creationId="{E98C49F6-0DAC-4BEF-A027-5C549DFE2B6D}"/>
          </ac:spMkLst>
        </pc:spChg>
        <pc:spChg chg="add mod">
          <ac:chgData name="Siegbert Rudolph" userId="2af4d44886c067cc" providerId="LiveId" clId="{C1526AC4-D361-48C9-9794-3116CF05A93D}" dt="2021-08-04T09:25:59.579" v="1621" actId="1035"/>
          <ac:spMkLst>
            <pc:docMk/>
            <pc:sldMk cId="1892177313" sldId="763"/>
            <ac:spMk id="51" creationId="{41D3235D-E01F-4E31-AE5C-3EB00808DB22}"/>
          </ac:spMkLst>
        </pc:spChg>
        <pc:spChg chg="add mod">
          <ac:chgData name="Siegbert Rudolph" userId="2af4d44886c067cc" providerId="LiveId" clId="{C1526AC4-D361-48C9-9794-3116CF05A93D}" dt="2021-08-04T09:30:55.661" v="1711" actId="20577"/>
          <ac:spMkLst>
            <pc:docMk/>
            <pc:sldMk cId="1892177313" sldId="763"/>
            <ac:spMk id="52" creationId="{65C5E6F9-269B-4A16-9338-E441211DD9EE}"/>
          </ac:spMkLst>
        </pc:spChg>
        <pc:spChg chg="add mod">
          <ac:chgData name="Siegbert Rudolph" userId="2af4d44886c067cc" providerId="LiveId" clId="{C1526AC4-D361-48C9-9794-3116CF05A93D}" dt="2021-08-04T09:30:45.408" v="1704" actId="1038"/>
          <ac:spMkLst>
            <pc:docMk/>
            <pc:sldMk cId="1892177313" sldId="763"/>
            <ac:spMk id="53" creationId="{3399CAAB-2E57-4167-A7A3-4BE278EF681E}"/>
          </ac:spMkLst>
        </pc:spChg>
        <pc:spChg chg="add mod">
          <ac:chgData name="Siegbert Rudolph" userId="2af4d44886c067cc" providerId="LiveId" clId="{C1526AC4-D361-48C9-9794-3116CF05A93D}" dt="2021-08-04T09:30:45.408" v="1704" actId="1038"/>
          <ac:spMkLst>
            <pc:docMk/>
            <pc:sldMk cId="1892177313" sldId="763"/>
            <ac:spMk id="54" creationId="{1B0316CD-F63A-4814-B515-9A87D8C58B85}"/>
          </ac:spMkLst>
        </pc:spChg>
        <pc:spChg chg="add mod">
          <ac:chgData name="Siegbert Rudolph" userId="2af4d44886c067cc" providerId="LiveId" clId="{C1526AC4-D361-48C9-9794-3116CF05A93D}" dt="2021-08-04T09:30:48.413" v="1705" actId="1038"/>
          <ac:spMkLst>
            <pc:docMk/>
            <pc:sldMk cId="1892177313" sldId="763"/>
            <ac:spMk id="55" creationId="{BA414A67-7FD9-458D-9C44-F6BDC35FCA53}"/>
          </ac:spMkLst>
        </pc:spChg>
        <pc:spChg chg="add mod">
          <ac:chgData name="Siegbert Rudolph" userId="2af4d44886c067cc" providerId="LiveId" clId="{C1526AC4-D361-48C9-9794-3116CF05A93D}" dt="2021-08-04T09:34:12.504" v="1752" actId="1036"/>
          <ac:spMkLst>
            <pc:docMk/>
            <pc:sldMk cId="1892177313" sldId="763"/>
            <ac:spMk id="56" creationId="{6E57B8D0-80D3-48D3-9E09-A4EF32288FEB}"/>
          </ac:spMkLst>
        </pc:spChg>
        <pc:spChg chg="add mod">
          <ac:chgData name="Siegbert Rudolph" userId="2af4d44886c067cc" providerId="LiveId" clId="{C1526AC4-D361-48C9-9794-3116CF05A93D}" dt="2021-08-04T09:34:12.504" v="1752" actId="1036"/>
          <ac:spMkLst>
            <pc:docMk/>
            <pc:sldMk cId="1892177313" sldId="763"/>
            <ac:spMk id="57" creationId="{7CF261D5-53F0-46F7-9B5A-CF997E127DC6}"/>
          </ac:spMkLst>
        </pc:spChg>
        <pc:spChg chg="add mod">
          <ac:chgData name="Siegbert Rudolph" userId="2af4d44886c067cc" providerId="LiveId" clId="{C1526AC4-D361-48C9-9794-3116CF05A93D}" dt="2021-08-04T09:34:12.504" v="1752" actId="1036"/>
          <ac:spMkLst>
            <pc:docMk/>
            <pc:sldMk cId="1892177313" sldId="763"/>
            <ac:spMk id="58" creationId="{1B2FE922-09BB-4F5E-B051-1DB4C37571FB}"/>
          </ac:spMkLst>
        </pc:spChg>
        <pc:spChg chg="add mod">
          <ac:chgData name="Siegbert Rudolph" userId="2af4d44886c067cc" providerId="LiveId" clId="{C1526AC4-D361-48C9-9794-3116CF05A93D}" dt="2021-08-04T09:34:12.504" v="1752" actId="1036"/>
          <ac:spMkLst>
            <pc:docMk/>
            <pc:sldMk cId="1892177313" sldId="763"/>
            <ac:spMk id="59" creationId="{57B464FA-A56E-4563-950C-650C034DAA01}"/>
          </ac:spMkLst>
        </pc:spChg>
        <pc:spChg chg="add mod">
          <ac:chgData name="Siegbert Rudolph" userId="2af4d44886c067cc" providerId="LiveId" clId="{C1526AC4-D361-48C9-9794-3116CF05A93D}" dt="2021-08-04T09:34:12.504" v="1752" actId="1036"/>
          <ac:spMkLst>
            <pc:docMk/>
            <pc:sldMk cId="1892177313" sldId="763"/>
            <ac:spMk id="60" creationId="{4DE031A7-F4E3-4701-9609-454FBD37CB1F}"/>
          </ac:spMkLst>
        </pc:spChg>
        <pc:spChg chg="add mod">
          <ac:chgData name="Siegbert Rudolph" userId="2af4d44886c067cc" providerId="LiveId" clId="{C1526AC4-D361-48C9-9794-3116CF05A93D}" dt="2021-08-04T09:34:17.029" v="1754" actId="1036"/>
          <ac:spMkLst>
            <pc:docMk/>
            <pc:sldMk cId="1892177313" sldId="763"/>
            <ac:spMk id="61" creationId="{EE7F84E0-2B5A-4DB6-8E31-9A8F5294612D}"/>
          </ac:spMkLst>
        </pc:spChg>
        <pc:spChg chg="add mod">
          <ac:chgData name="Siegbert Rudolph" userId="2af4d44886c067cc" providerId="LiveId" clId="{C1526AC4-D361-48C9-9794-3116CF05A93D}" dt="2021-08-04T09:34:17.029" v="1754" actId="1036"/>
          <ac:spMkLst>
            <pc:docMk/>
            <pc:sldMk cId="1892177313" sldId="763"/>
            <ac:spMk id="62" creationId="{03F2425E-CC24-41BB-AEBD-6FB70A1F9E34}"/>
          </ac:spMkLst>
        </pc:spChg>
        <pc:spChg chg="add del mod">
          <ac:chgData name="Siegbert Rudolph" userId="2af4d44886c067cc" providerId="LiveId" clId="{C1526AC4-D361-48C9-9794-3116CF05A93D}" dt="2021-08-04T09:15:14.522" v="1344" actId="478"/>
          <ac:spMkLst>
            <pc:docMk/>
            <pc:sldMk cId="1892177313" sldId="763"/>
            <ac:spMk id="63" creationId="{1ACEBD73-6BEB-4E8F-9FAE-CA77D93A0421}"/>
          </ac:spMkLst>
        </pc:spChg>
        <pc:spChg chg="add del mod">
          <ac:chgData name="Siegbert Rudolph" userId="2af4d44886c067cc" providerId="LiveId" clId="{C1526AC4-D361-48C9-9794-3116CF05A93D}" dt="2021-08-04T09:15:14.522" v="1346"/>
          <ac:spMkLst>
            <pc:docMk/>
            <pc:sldMk cId="1892177313" sldId="763"/>
            <ac:spMk id="64" creationId="{B0D3F155-6491-4479-8A5A-4DF7555737C9}"/>
          </ac:spMkLst>
        </pc:spChg>
        <pc:spChg chg="add mod">
          <ac:chgData name="Siegbert Rudolph" userId="2af4d44886c067cc" providerId="LiveId" clId="{C1526AC4-D361-48C9-9794-3116CF05A93D}" dt="2021-08-04T09:34:17.029" v="1754" actId="1036"/>
          <ac:spMkLst>
            <pc:docMk/>
            <pc:sldMk cId="1892177313" sldId="763"/>
            <ac:spMk id="65" creationId="{FCE67DFA-6D3A-427B-9747-8EDA411CB1ED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66" creationId="{394A1BB7-61BA-4416-9670-47F328AAF894}"/>
          </ac:spMkLst>
        </pc:spChg>
        <pc:spChg chg="add mod">
          <ac:chgData name="Siegbert Rudolph" userId="2af4d44886c067cc" providerId="LiveId" clId="{C1526AC4-D361-48C9-9794-3116CF05A93D}" dt="2021-08-04T09:34:06.967" v="1750" actId="1036"/>
          <ac:spMkLst>
            <pc:docMk/>
            <pc:sldMk cId="1892177313" sldId="763"/>
            <ac:spMk id="67" creationId="{07E6F419-F560-4FDD-8425-04EFB150EA52}"/>
          </ac:spMkLst>
        </pc:spChg>
        <pc:spChg chg="add mod">
          <ac:chgData name="Siegbert Rudolph" userId="2af4d44886c067cc" providerId="LiveId" clId="{C1526AC4-D361-48C9-9794-3116CF05A93D}" dt="2021-08-04T09:34:06.967" v="1750" actId="1036"/>
          <ac:spMkLst>
            <pc:docMk/>
            <pc:sldMk cId="1892177313" sldId="763"/>
            <ac:spMk id="68" creationId="{37987E21-0244-4DA4-8CA6-14E04A320A76}"/>
          </ac:spMkLst>
        </pc:spChg>
        <pc:spChg chg="del">
          <ac:chgData name="Siegbert Rudolph" userId="2af4d44886c067cc" providerId="LiveId" clId="{C1526AC4-D361-48C9-9794-3116CF05A93D}" dt="2021-08-04T08:56:11.163" v="768" actId="478"/>
          <ac:spMkLst>
            <pc:docMk/>
            <pc:sldMk cId="1892177313" sldId="763"/>
            <ac:spMk id="69" creationId="{63BAE17F-4B68-4DF9-8E78-EBEE387F56C3}"/>
          </ac:spMkLst>
        </pc:spChg>
        <pc:spChg chg="add del mod">
          <ac:chgData name="Siegbert Rudolph" userId="2af4d44886c067cc" providerId="LiveId" clId="{C1526AC4-D361-48C9-9794-3116CF05A93D}" dt="2021-08-04T09:16:31.147" v="1370" actId="478"/>
          <ac:spMkLst>
            <pc:docMk/>
            <pc:sldMk cId="1892177313" sldId="763"/>
            <ac:spMk id="70" creationId="{A8645F56-829C-4361-99A5-1984CE603BB6}"/>
          </ac:spMkLst>
        </pc:spChg>
        <pc:spChg chg="add mod">
          <ac:chgData name="Siegbert Rudolph" userId="2af4d44886c067cc" providerId="LiveId" clId="{C1526AC4-D361-48C9-9794-3116CF05A93D}" dt="2021-08-04T09:34:06.967" v="1750" actId="1036"/>
          <ac:spMkLst>
            <pc:docMk/>
            <pc:sldMk cId="1892177313" sldId="763"/>
            <ac:spMk id="71" creationId="{DBF363BE-525E-4F64-A91D-3119D4B2B01B}"/>
          </ac:spMkLst>
        </pc:spChg>
        <pc:spChg chg="add mod">
          <ac:chgData name="Siegbert Rudolph" userId="2af4d44886c067cc" providerId="LiveId" clId="{C1526AC4-D361-48C9-9794-3116CF05A93D}" dt="2021-08-04T09:34:06.967" v="1750" actId="1036"/>
          <ac:spMkLst>
            <pc:docMk/>
            <pc:sldMk cId="1892177313" sldId="763"/>
            <ac:spMk id="72" creationId="{9D49BDC4-5533-40C7-A4D2-53D5D71F75B7}"/>
          </ac:spMkLst>
        </pc:spChg>
        <pc:spChg chg="add mod">
          <ac:chgData name="Siegbert Rudolph" userId="2af4d44886c067cc" providerId="LiveId" clId="{C1526AC4-D361-48C9-9794-3116CF05A93D}" dt="2021-08-04T09:33:54.659" v="1746" actId="1036"/>
          <ac:spMkLst>
            <pc:docMk/>
            <pc:sldMk cId="1892177313" sldId="763"/>
            <ac:spMk id="73" creationId="{DCC62E98-D047-4B01-ACCB-9959727AF76F}"/>
          </ac:spMkLst>
        </pc:spChg>
        <pc:spChg chg="add mod">
          <ac:chgData name="Siegbert Rudolph" userId="2af4d44886c067cc" providerId="LiveId" clId="{C1526AC4-D361-48C9-9794-3116CF05A93D}" dt="2021-08-04T09:33:54.659" v="1746" actId="1036"/>
          <ac:spMkLst>
            <pc:docMk/>
            <pc:sldMk cId="1892177313" sldId="763"/>
            <ac:spMk id="74" creationId="{24F687E3-49E5-4CF6-A33A-B2F51E6E1A18}"/>
          </ac:spMkLst>
        </pc:spChg>
        <pc:spChg chg="add mod">
          <ac:chgData name="Siegbert Rudolph" userId="2af4d44886c067cc" providerId="LiveId" clId="{C1526AC4-D361-48C9-9794-3116CF05A93D}" dt="2021-08-04T09:33:54.659" v="1746" actId="1036"/>
          <ac:spMkLst>
            <pc:docMk/>
            <pc:sldMk cId="1892177313" sldId="763"/>
            <ac:spMk id="75" creationId="{EBB3AC7B-F1A9-4F8D-84F8-8CF72D76499A}"/>
          </ac:spMkLst>
        </pc:spChg>
        <pc:spChg chg="add mod">
          <ac:chgData name="Siegbert Rudolph" userId="2af4d44886c067cc" providerId="LiveId" clId="{C1526AC4-D361-48C9-9794-3116CF05A93D}" dt="2021-08-04T09:33:54.659" v="1746" actId="1036"/>
          <ac:spMkLst>
            <pc:docMk/>
            <pc:sldMk cId="1892177313" sldId="763"/>
            <ac:spMk id="76" creationId="{586DBA50-B5B2-4A8C-9C0B-AE3B5FB29BD4}"/>
          </ac:spMkLst>
        </pc:spChg>
        <pc:spChg chg="add mod">
          <ac:chgData name="Siegbert Rudolph" userId="2af4d44886c067cc" providerId="LiveId" clId="{C1526AC4-D361-48C9-9794-3116CF05A93D}" dt="2021-08-04T09:29:13.037" v="1649" actId="1035"/>
          <ac:spMkLst>
            <pc:docMk/>
            <pc:sldMk cId="1892177313" sldId="763"/>
            <ac:spMk id="77" creationId="{2724C3CB-04DC-4E6E-AC32-DFB5BA544EFE}"/>
          </ac:spMkLst>
        </pc:spChg>
        <pc:spChg chg="add mod">
          <ac:chgData name="Siegbert Rudolph" userId="2af4d44886c067cc" providerId="LiveId" clId="{C1526AC4-D361-48C9-9794-3116CF05A93D}" dt="2021-08-04T09:29:13.037" v="1649" actId="1035"/>
          <ac:spMkLst>
            <pc:docMk/>
            <pc:sldMk cId="1892177313" sldId="763"/>
            <ac:spMk id="78" creationId="{6950AE8E-4D20-42E9-A210-88904995D5D1}"/>
          </ac:spMkLst>
        </pc:spChg>
        <pc:spChg chg="add mod">
          <ac:chgData name="Siegbert Rudolph" userId="2af4d44886c067cc" providerId="LiveId" clId="{C1526AC4-D361-48C9-9794-3116CF05A93D}" dt="2021-08-04T09:30:45.408" v="1704" actId="1038"/>
          <ac:spMkLst>
            <pc:docMk/>
            <pc:sldMk cId="1892177313" sldId="763"/>
            <ac:spMk id="79" creationId="{B28F6391-055F-4C04-A345-102F677640AC}"/>
          </ac:spMkLst>
        </pc:spChg>
        <pc:spChg chg="add mod">
          <ac:chgData name="Siegbert Rudolph" userId="2af4d44886c067cc" providerId="LiveId" clId="{C1526AC4-D361-48C9-9794-3116CF05A93D}" dt="2021-08-04T09:30:45.408" v="1704" actId="1038"/>
          <ac:spMkLst>
            <pc:docMk/>
            <pc:sldMk cId="1892177313" sldId="763"/>
            <ac:spMk id="80" creationId="{A7EA0A2A-6AED-4886-8474-947DA897098A}"/>
          </ac:spMkLst>
        </pc:spChg>
        <pc:spChg chg="add del mod">
          <ac:chgData name="Siegbert Rudolph" userId="2af4d44886c067cc" providerId="LiveId" clId="{C1526AC4-D361-48C9-9794-3116CF05A93D}" dt="2021-08-04T09:20:25.465" v="1461" actId="478"/>
          <ac:spMkLst>
            <pc:docMk/>
            <pc:sldMk cId="1892177313" sldId="763"/>
            <ac:spMk id="81" creationId="{1296C54B-8C47-4BFA-A33B-51820DE2CF87}"/>
          </ac:spMkLst>
        </pc:spChg>
        <pc:spChg chg="add mod">
          <ac:chgData name="Siegbert Rudolph" userId="2af4d44886c067cc" providerId="LiveId" clId="{C1526AC4-D361-48C9-9794-3116CF05A93D}" dt="2021-08-04T09:27:30.425" v="1636" actId="207"/>
          <ac:spMkLst>
            <pc:docMk/>
            <pc:sldMk cId="1892177313" sldId="763"/>
            <ac:spMk id="82" creationId="{20283C93-D31C-4D4A-9014-D83892BDBB59}"/>
          </ac:spMkLst>
        </pc:spChg>
        <pc:spChg chg="add mod">
          <ac:chgData name="Siegbert Rudolph" userId="2af4d44886c067cc" providerId="LiveId" clId="{C1526AC4-D361-48C9-9794-3116CF05A93D}" dt="2021-08-04T09:25:59.579" v="1621" actId="1035"/>
          <ac:spMkLst>
            <pc:docMk/>
            <pc:sldMk cId="1892177313" sldId="763"/>
            <ac:spMk id="83" creationId="{CACF625C-810D-4843-97ED-7F80A71823AA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84" creationId="{A6E93199-3B14-466C-ABA6-63B7E2A3A6A5}"/>
          </ac:spMkLst>
        </pc:spChg>
        <pc:spChg chg="add mod">
          <ac:chgData name="Siegbert Rudolph" userId="2af4d44886c067cc" providerId="LiveId" clId="{C1526AC4-D361-48C9-9794-3116CF05A93D}" dt="2021-08-04T09:30:45.408" v="1704" actId="1038"/>
          <ac:spMkLst>
            <pc:docMk/>
            <pc:sldMk cId="1892177313" sldId="763"/>
            <ac:spMk id="85" creationId="{06D4A050-298B-4207-A425-48C1969EAAAC}"/>
          </ac:spMkLst>
        </pc:spChg>
        <pc:spChg chg="add mod">
          <ac:chgData name="Siegbert Rudolph" userId="2af4d44886c067cc" providerId="LiveId" clId="{C1526AC4-D361-48C9-9794-3116CF05A93D}" dt="2021-08-04T09:30:45.408" v="1704" actId="1038"/>
          <ac:spMkLst>
            <pc:docMk/>
            <pc:sldMk cId="1892177313" sldId="763"/>
            <ac:spMk id="87" creationId="{73A06795-65E3-4574-B921-AA86340C3AA9}"/>
          </ac:spMkLst>
        </pc:spChg>
        <pc:spChg chg="add mod">
          <ac:chgData name="Siegbert Rudolph" userId="2af4d44886c067cc" providerId="LiveId" clId="{C1526AC4-D361-48C9-9794-3116CF05A93D}" dt="2021-08-04T09:30:48.413" v="1705" actId="1038"/>
          <ac:spMkLst>
            <pc:docMk/>
            <pc:sldMk cId="1892177313" sldId="763"/>
            <ac:spMk id="88" creationId="{453940AB-A8A5-41EE-959A-C874FBEF91C7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90" creationId="{6E3B313E-50BA-4EF0-AD46-3F727C81F7EF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91" creationId="{232C7919-4A9A-45BA-9B01-C5D6637C2F20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92" creationId="{C9DE3642-98CD-467C-8C78-975F8D1DDC7B}"/>
          </ac:spMkLst>
        </pc:spChg>
        <pc:spChg chg="add mod">
          <ac:chgData name="Siegbert Rudolph" userId="2af4d44886c067cc" providerId="LiveId" clId="{C1526AC4-D361-48C9-9794-3116CF05A93D}" dt="2021-08-04T09:29:45.741" v="1681" actId="20577"/>
          <ac:spMkLst>
            <pc:docMk/>
            <pc:sldMk cId="1892177313" sldId="763"/>
            <ac:spMk id="93" creationId="{23245155-B367-49B2-AB07-F24F075BC496}"/>
          </ac:spMkLst>
        </pc:spChg>
        <pc:spChg chg="add mod">
          <ac:chgData name="Siegbert Rudolph" userId="2af4d44886c067cc" providerId="LiveId" clId="{C1526AC4-D361-48C9-9794-3116CF05A93D}" dt="2021-08-04T09:30:28.772" v="1691" actId="14100"/>
          <ac:spMkLst>
            <pc:docMk/>
            <pc:sldMk cId="1892177313" sldId="763"/>
            <ac:spMk id="94" creationId="{5D1D269F-DEE8-4A5C-B7FB-BEED872D9E8B}"/>
          </ac:spMkLst>
        </pc:spChg>
        <pc:spChg chg="add mod">
          <ac:chgData name="Siegbert Rudolph" userId="2af4d44886c067cc" providerId="LiveId" clId="{C1526AC4-D361-48C9-9794-3116CF05A93D}" dt="2021-08-04T09:30:45.408" v="1704" actId="1038"/>
          <ac:spMkLst>
            <pc:docMk/>
            <pc:sldMk cId="1892177313" sldId="763"/>
            <ac:spMk id="95" creationId="{47D133A2-F611-413F-8A17-F17AFAC33805}"/>
          </ac:spMkLst>
        </pc:spChg>
        <pc:spChg chg="add mod">
          <ac:chgData name="Siegbert Rudolph" userId="2af4d44886c067cc" providerId="LiveId" clId="{C1526AC4-D361-48C9-9794-3116CF05A93D}" dt="2021-08-04T09:32:49.395" v="1736" actId="20577"/>
          <ac:spMkLst>
            <pc:docMk/>
            <pc:sldMk cId="1892177313" sldId="763"/>
            <ac:spMk id="96" creationId="{8CC17851-EF28-4495-A979-366F3671C648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97" creationId="{3D710E10-E0A4-445E-884A-535D93670DAE}"/>
          </ac:spMkLst>
        </pc:spChg>
        <pc:spChg chg="add mod">
          <ac:chgData name="Siegbert Rudolph" userId="2af4d44886c067cc" providerId="LiveId" clId="{C1526AC4-D361-48C9-9794-3116CF05A93D}" dt="2021-08-04T09:33:01.760" v="1743" actId="20577"/>
          <ac:spMkLst>
            <pc:docMk/>
            <pc:sldMk cId="1892177313" sldId="763"/>
            <ac:spMk id="98" creationId="{86549447-2CDD-4690-98D3-9D996A2649A0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09" creationId="{5C6E0C73-9D81-4FEB-BC78-810BC15AA81F}"/>
          </ac:spMkLst>
        </pc:spChg>
        <pc:spChg chg="del">
          <ac:chgData name="Siegbert Rudolph" userId="2af4d44886c067cc" providerId="LiveId" clId="{C1526AC4-D361-48C9-9794-3116CF05A93D}" dt="2021-08-04T08:56:17.916" v="771" actId="478"/>
          <ac:spMkLst>
            <pc:docMk/>
            <pc:sldMk cId="1892177313" sldId="763"/>
            <ac:spMk id="110" creationId="{C84DE31D-C055-4E61-8381-D6113E206D54}"/>
          </ac:spMkLst>
        </pc:spChg>
        <pc:spChg chg="del">
          <ac:chgData name="Siegbert Rudolph" userId="2af4d44886c067cc" providerId="LiveId" clId="{C1526AC4-D361-48C9-9794-3116CF05A93D}" dt="2021-08-04T08:56:17.916" v="771" actId="478"/>
          <ac:spMkLst>
            <pc:docMk/>
            <pc:sldMk cId="1892177313" sldId="763"/>
            <ac:spMk id="111" creationId="{43C9300A-D31F-4DDE-A8D6-B7010891928C}"/>
          </ac:spMkLst>
        </pc:spChg>
        <pc:spChg chg="del">
          <ac:chgData name="Siegbert Rudolph" userId="2af4d44886c067cc" providerId="LiveId" clId="{C1526AC4-D361-48C9-9794-3116CF05A93D}" dt="2021-08-04T08:56:11.163" v="768" actId="478"/>
          <ac:spMkLst>
            <pc:docMk/>
            <pc:sldMk cId="1892177313" sldId="763"/>
            <ac:spMk id="112" creationId="{35734D91-5D60-4871-9DB8-E8EA3837D838}"/>
          </ac:spMkLst>
        </pc:spChg>
        <pc:spChg chg="del">
          <ac:chgData name="Siegbert Rudolph" userId="2af4d44886c067cc" providerId="LiveId" clId="{C1526AC4-D361-48C9-9794-3116CF05A93D}" dt="2021-08-04T08:56:11.163" v="768" actId="478"/>
          <ac:spMkLst>
            <pc:docMk/>
            <pc:sldMk cId="1892177313" sldId="763"/>
            <ac:spMk id="113" creationId="{366FD081-54DD-4B03-A40B-E1D523523236}"/>
          </ac:spMkLst>
        </pc:spChg>
        <pc:spChg chg="del">
          <ac:chgData name="Siegbert Rudolph" userId="2af4d44886c067cc" providerId="LiveId" clId="{C1526AC4-D361-48C9-9794-3116CF05A93D}" dt="2021-08-04T08:56:11.163" v="768" actId="478"/>
          <ac:spMkLst>
            <pc:docMk/>
            <pc:sldMk cId="1892177313" sldId="763"/>
            <ac:spMk id="114" creationId="{2C6B73FC-328E-45E9-AE24-C5B3F6C94894}"/>
          </ac:spMkLst>
        </pc:spChg>
        <pc:spChg chg="del">
          <ac:chgData name="Siegbert Rudolph" userId="2af4d44886c067cc" providerId="LiveId" clId="{C1526AC4-D361-48C9-9794-3116CF05A93D}" dt="2021-08-04T08:56:11.163" v="768" actId="478"/>
          <ac:spMkLst>
            <pc:docMk/>
            <pc:sldMk cId="1892177313" sldId="763"/>
            <ac:spMk id="115" creationId="{0857A499-4A13-4F62-BE5E-2051D8AA2447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16" creationId="{4ADF3E92-1FCE-4A9E-99FD-41C93511B528}"/>
          </ac:spMkLst>
        </pc:spChg>
        <pc:spChg chg="del mod">
          <ac:chgData name="Siegbert Rudolph" userId="2af4d44886c067cc" providerId="LiveId" clId="{C1526AC4-D361-48C9-9794-3116CF05A93D}" dt="2021-08-29T05:35:32.261" v="2684" actId="478"/>
          <ac:spMkLst>
            <pc:docMk/>
            <pc:sldMk cId="1892177313" sldId="763"/>
            <ac:spMk id="117" creationId="{1D0D2664-F405-4CF5-B7B2-6DE4694BEA7F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18" creationId="{4A0FF0BF-316E-40AE-ADDD-43A9BFC66B10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19" creationId="{891EA91A-22DE-4A1D-B4CB-92B182771B5C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0" creationId="{F6453D32-7148-48F8-9A8C-17C05C4CE374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1" creationId="{4C79F94F-3356-40DF-88EA-1B0E3B641562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2" creationId="{A71C8B02-0E7D-430F-8A26-47289708080E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3" creationId="{000AD8DD-4773-47E5-8BCC-CC45A8AA9D7D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4" creationId="{7DE2F277-7887-46A5-B319-0F51FAFB5E07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5" creationId="{6B895E18-6A6C-4146-8066-CFE9C8579B47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6" creationId="{2C1FE2AD-8C02-450B-AB8B-3418DFF5C903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7" creationId="{4A9047DE-DFB6-4299-AA75-8E77F48D8233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8" creationId="{DD7A70FA-D769-4BBD-A072-D976DEA3BF6F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29" creationId="{4C7E5CF8-F598-4E96-8F47-234A88C8F68F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30" creationId="{A2930666-8286-4D77-BB50-C3D1A5FEEA4D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31" creationId="{966AD463-2EF3-4974-803E-A28458DCE2FE}"/>
          </ac:spMkLst>
        </pc:spChg>
        <pc:spChg chg="del">
          <ac:chgData name="Siegbert Rudolph" userId="2af4d44886c067cc" providerId="LiveId" clId="{C1526AC4-D361-48C9-9794-3116CF05A93D}" dt="2021-08-04T08:55:26.881" v="697" actId="478"/>
          <ac:spMkLst>
            <pc:docMk/>
            <pc:sldMk cId="1892177313" sldId="763"/>
            <ac:spMk id="132" creationId="{BE3DCE1D-9777-4BC2-B8C3-14597C163695}"/>
          </ac:spMkLst>
        </pc:spChg>
        <pc:picChg chg="del">
          <ac:chgData name="Siegbert Rudolph" userId="2af4d44886c067cc" providerId="LiveId" clId="{C1526AC4-D361-48C9-9794-3116CF05A93D}" dt="2021-08-04T08:55:26.881" v="697" actId="478"/>
          <ac:picMkLst>
            <pc:docMk/>
            <pc:sldMk cId="1892177313" sldId="763"/>
            <ac:picMk id="12" creationId="{EB2FD444-E17D-44C5-8D04-27810E91189A}"/>
          </ac:picMkLst>
        </pc:picChg>
        <pc:picChg chg="del">
          <ac:chgData name="Siegbert Rudolph" userId="2af4d44886c067cc" providerId="LiveId" clId="{C1526AC4-D361-48C9-9794-3116CF05A93D}" dt="2021-08-04T08:55:26.881" v="697" actId="478"/>
          <ac:picMkLst>
            <pc:docMk/>
            <pc:sldMk cId="1892177313" sldId="763"/>
            <ac:picMk id="13" creationId="{AE0B8ADE-B28F-41B6-A36D-3AB001DA42FB}"/>
          </ac:picMkLst>
        </pc:picChg>
        <pc:picChg chg="del">
          <ac:chgData name="Siegbert Rudolph" userId="2af4d44886c067cc" providerId="LiveId" clId="{C1526AC4-D361-48C9-9794-3116CF05A93D}" dt="2021-08-04T08:55:26.881" v="697" actId="478"/>
          <ac:picMkLst>
            <pc:docMk/>
            <pc:sldMk cId="1892177313" sldId="763"/>
            <ac:picMk id="14" creationId="{15E9D493-2956-4409-8659-415005004385}"/>
          </ac:picMkLst>
        </pc:picChg>
        <pc:picChg chg="del">
          <ac:chgData name="Siegbert Rudolph" userId="2af4d44886c067cc" providerId="LiveId" clId="{C1526AC4-D361-48C9-9794-3116CF05A93D}" dt="2021-08-04T08:56:12.631" v="769" actId="478"/>
          <ac:picMkLst>
            <pc:docMk/>
            <pc:sldMk cId="1892177313" sldId="763"/>
            <ac:picMk id="15" creationId="{CBA1DA26-88A8-438E-91A5-97D0974E1FB1}"/>
          </ac:picMkLst>
        </pc:picChg>
        <pc:picChg chg="del">
          <ac:chgData name="Siegbert Rudolph" userId="2af4d44886c067cc" providerId="LiveId" clId="{C1526AC4-D361-48C9-9794-3116CF05A93D}" dt="2021-08-04T08:56:14.671" v="770" actId="478"/>
          <ac:picMkLst>
            <pc:docMk/>
            <pc:sldMk cId="1892177313" sldId="763"/>
            <ac:picMk id="16" creationId="{31BC2F26-E1CA-4A2E-ACC7-56B5317D830A}"/>
          </ac:picMkLst>
        </pc:picChg>
        <pc:picChg chg="del">
          <ac:chgData name="Siegbert Rudolph" userId="2af4d44886c067cc" providerId="LiveId" clId="{C1526AC4-D361-48C9-9794-3116CF05A93D}" dt="2021-08-04T08:55:26.881" v="697" actId="478"/>
          <ac:picMkLst>
            <pc:docMk/>
            <pc:sldMk cId="1892177313" sldId="763"/>
            <ac:picMk id="86" creationId="{03136722-F0B2-4531-9968-C811564F70C2}"/>
          </ac:picMkLst>
        </pc:picChg>
        <pc:picChg chg="del">
          <ac:chgData name="Siegbert Rudolph" userId="2af4d44886c067cc" providerId="LiveId" clId="{C1526AC4-D361-48C9-9794-3116CF05A93D}" dt="2021-08-04T08:55:26.881" v="697" actId="478"/>
          <ac:picMkLst>
            <pc:docMk/>
            <pc:sldMk cId="1892177313" sldId="763"/>
            <ac:picMk id="89" creationId="{E38291FC-3527-44EC-98C6-2E9BF9CC5B52}"/>
          </ac:picMkLst>
        </pc:picChg>
      </pc:sldChg>
      <pc:sldChg chg="del">
        <pc:chgData name="Siegbert Rudolph" userId="2af4d44886c067cc" providerId="LiveId" clId="{C1526AC4-D361-48C9-9794-3116CF05A93D}" dt="2021-08-04T09:28:57.565" v="1644" actId="47"/>
        <pc:sldMkLst>
          <pc:docMk/>
          <pc:sldMk cId="104600129" sldId="797"/>
        </pc:sldMkLst>
      </pc:sldChg>
      <pc:sldChg chg="del">
        <pc:chgData name="Siegbert Rudolph" userId="2af4d44886c067cc" providerId="LiveId" clId="{C1526AC4-D361-48C9-9794-3116CF05A93D}" dt="2021-08-04T09:40:20.960" v="2084" actId="47"/>
        <pc:sldMkLst>
          <pc:docMk/>
          <pc:sldMk cId="146570369" sldId="799"/>
        </pc:sldMkLst>
      </pc:sldChg>
      <pc:sldChg chg="del">
        <pc:chgData name="Siegbert Rudolph" userId="2af4d44886c067cc" providerId="LiveId" clId="{C1526AC4-D361-48C9-9794-3116CF05A93D}" dt="2021-08-04T09:40:21.345" v="2085" actId="47"/>
        <pc:sldMkLst>
          <pc:docMk/>
          <pc:sldMk cId="4032222209" sldId="811"/>
        </pc:sldMkLst>
      </pc:sldChg>
      <pc:sldChg chg="del">
        <pc:chgData name="Siegbert Rudolph" userId="2af4d44886c067cc" providerId="LiveId" clId="{C1526AC4-D361-48C9-9794-3116CF05A93D}" dt="2021-08-04T09:40:22.146" v="2088" actId="47"/>
        <pc:sldMkLst>
          <pc:docMk/>
          <pc:sldMk cId="1748338212" sldId="812"/>
        </pc:sldMkLst>
      </pc:sldChg>
      <pc:sldChg chg="del">
        <pc:chgData name="Siegbert Rudolph" userId="2af4d44886c067cc" providerId="LiveId" clId="{C1526AC4-D361-48C9-9794-3116CF05A93D}" dt="2021-08-04T09:40:22.416" v="2089" actId="47"/>
        <pc:sldMkLst>
          <pc:docMk/>
          <pc:sldMk cId="86419114" sldId="813"/>
        </pc:sldMkLst>
      </pc:sldChg>
      <pc:sldChg chg="addSp delSp modSp mod modAnim">
        <pc:chgData name="Siegbert Rudolph" userId="2af4d44886c067cc" providerId="LiveId" clId="{C1526AC4-D361-48C9-9794-3116CF05A93D}" dt="2021-08-29T15:49:09.195" v="2841" actId="1076"/>
        <pc:sldMkLst>
          <pc:docMk/>
          <pc:sldMk cId="64599177" sldId="814"/>
        </pc:sldMkLst>
        <pc:spChg chg="mod">
          <ac:chgData name="Siegbert Rudolph" userId="2af4d44886c067cc" providerId="LiveId" clId="{C1526AC4-D361-48C9-9794-3116CF05A93D}" dt="2021-08-29T15:49:09.195" v="2841" actId="1076"/>
          <ac:spMkLst>
            <pc:docMk/>
            <pc:sldMk cId="64599177" sldId="814"/>
            <ac:spMk id="2" creationId="{9A4880AB-98A4-47C6-8FAC-878756A0EE8C}"/>
          </ac:spMkLst>
        </pc:spChg>
        <pc:spChg chg="del">
          <ac:chgData name="Siegbert Rudolph" userId="2af4d44886c067cc" providerId="LiveId" clId="{C1526AC4-D361-48C9-9794-3116CF05A93D}" dt="2021-08-04T09:36:51.878" v="1858" actId="478"/>
          <ac:spMkLst>
            <pc:docMk/>
            <pc:sldMk cId="64599177" sldId="814"/>
            <ac:spMk id="6" creationId="{ABB8892A-5BC2-4FA8-92FA-9DDF1E9E54EA}"/>
          </ac:spMkLst>
        </pc:spChg>
        <pc:spChg chg="del">
          <ac:chgData name="Siegbert Rudolph" userId="2af4d44886c067cc" providerId="LiveId" clId="{C1526AC4-D361-48C9-9794-3116CF05A93D}" dt="2021-08-04T09:36:51.878" v="1858" actId="478"/>
          <ac:spMkLst>
            <pc:docMk/>
            <pc:sldMk cId="64599177" sldId="814"/>
            <ac:spMk id="7" creationId="{68C676A0-3EDB-4351-A99C-7640A174671F}"/>
          </ac:spMkLst>
        </pc:spChg>
        <pc:spChg chg="del">
          <ac:chgData name="Siegbert Rudolph" userId="2af4d44886c067cc" providerId="LiveId" clId="{C1526AC4-D361-48C9-9794-3116CF05A93D}" dt="2021-08-04T09:36:51.878" v="1858" actId="478"/>
          <ac:spMkLst>
            <pc:docMk/>
            <pc:sldMk cId="64599177" sldId="814"/>
            <ac:spMk id="8" creationId="{8DB950BA-99B1-410E-9D44-41A64E6432EE}"/>
          </ac:spMkLst>
        </pc:spChg>
        <pc:spChg chg="add mod">
          <ac:chgData name="Siegbert Rudolph" userId="2af4d44886c067cc" providerId="LiveId" clId="{C1526AC4-D361-48C9-9794-3116CF05A93D}" dt="2021-08-29T05:37:01.965" v="2764" actId="1035"/>
          <ac:spMkLst>
            <pc:docMk/>
            <pc:sldMk cId="64599177" sldId="814"/>
            <ac:spMk id="9" creationId="{B5B5D9A0-2480-4838-9304-2520B84FB56C}"/>
          </ac:spMkLst>
        </pc:spChg>
        <pc:spChg chg="del mod">
          <ac:chgData name="Siegbert Rudolph" userId="2af4d44886c067cc" providerId="LiveId" clId="{C1526AC4-D361-48C9-9794-3116CF05A93D}" dt="2021-08-29T05:36:36.944" v="2737" actId="478"/>
          <ac:spMkLst>
            <pc:docMk/>
            <pc:sldMk cId="64599177" sldId="814"/>
            <ac:spMk id="10" creationId="{89108E0E-DD21-408A-B618-5749E3B92B88}"/>
          </ac:spMkLst>
        </pc:spChg>
        <pc:spChg chg="add mod">
          <ac:chgData name="Siegbert Rudolph" userId="2af4d44886c067cc" providerId="LiveId" clId="{C1526AC4-D361-48C9-9794-3116CF05A93D}" dt="2021-08-29T05:37:01.965" v="2764" actId="1035"/>
          <ac:spMkLst>
            <pc:docMk/>
            <pc:sldMk cId="64599177" sldId="814"/>
            <ac:spMk id="11" creationId="{F5B809BA-816F-4A8D-96E1-7D1FA4FE2B9D}"/>
          </ac:spMkLst>
        </pc:spChg>
        <pc:spChg chg="add mod">
          <ac:chgData name="Siegbert Rudolph" userId="2af4d44886c067cc" providerId="LiveId" clId="{C1526AC4-D361-48C9-9794-3116CF05A93D}" dt="2021-08-29T05:37:01.965" v="2764" actId="1035"/>
          <ac:spMkLst>
            <pc:docMk/>
            <pc:sldMk cId="64599177" sldId="814"/>
            <ac:spMk id="12" creationId="{75D9FB3F-9803-4558-9D2C-5A3FB94415F5}"/>
          </ac:spMkLst>
        </pc:spChg>
        <pc:spChg chg="add mod">
          <ac:chgData name="Siegbert Rudolph" userId="2af4d44886c067cc" providerId="LiveId" clId="{C1526AC4-D361-48C9-9794-3116CF05A93D}" dt="2021-08-29T05:37:01.965" v="2764" actId="1035"/>
          <ac:spMkLst>
            <pc:docMk/>
            <pc:sldMk cId="64599177" sldId="814"/>
            <ac:spMk id="13" creationId="{96A64439-CA92-4E06-8757-1C820569FE74}"/>
          </ac:spMkLst>
        </pc:spChg>
        <pc:spChg chg="add del mod">
          <ac:chgData name="Siegbert Rudolph" userId="2af4d44886c067cc" providerId="LiveId" clId="{C1526AC4-D361-48C9-9794-3116CF05A93D}" dt="2021-08-04T09:37:08.611" v="1860" actId="478"/>
          <ac:spMkLst>
            <pc:docMk/>
            <pc:sldMk cId="64599177" sldId="814"/>
            <ac:spMk id="14" creationId="{0D922DEF-EB9C-4E7D-A583-E6B2F5B8F851}"/>
          </ac:spMkLst>
        </pc:spChg>
        <pc:spChg chg="add mod">
          <ac:chgData name="Siegbert Rudolph" userId="2af4d44886c067cc" providerId="LiveId" clId="{C1526AC4-D361-48C9-9794-3116CF05A93D}" dt="2021-08-29T05:36:45.047" v="2738"/>
          <ac:spMkLst>
            <pc:docMk/>
            <pc:sldMk cId="64599177" sldId="814"/>
            <ac:spMk id="14" creationId="{8FCC80B4-85C3-412D-ABCB-D1372EEB8619}"/>
          </ac:spMkLst>
        </pc:spChg>
        <pc:spChg chg="add del mod">
          <ac:chgData name="Siegbert Rudolph" userId="2af4d44886c067cc" providerId="LiveId" clId="{C1526AC4-D361-48C9-9794-3116CF05A93D}" dt="2021-08-04T09:37:08.611" v="1860" actId="478"/>
          <ac:spMkLst>
            <pc:docMk/>
            <pc:sldMk cId="64599177" sldId="814"/>
            <ac:spMk id="15" creationId="{6B48FDCB-04E1-484B-81CF-EAE5E008C459}"/>
          </ac:spMkLst>
        </pc:spChg>
        <pc:spChg chg="add mod">
          <ac:chgData name="Siegbert Rudolph" userId="2af4d44886c067cc" providerId="LiveId" clId="{C1526AC4-D361-48C9-9794-3116CF05A93D}" dt="2021-08-29T05:36:53.498" v="2758" actId="20577"/>
          <ac:spMkLst>
            <pc:docMk/>
            <pc:sldMk cId="64599177" sldId="814"/>
            <ac:spMk id="15" creationId="{D02DB737-74F9-47ED-B813-32004368C79F}"/>
          </ac:spMkLst>
        </pc:spChg>
        <pc:spChg chg="add mod">
          <ac:chgData name="Siegbert Rudolph" userId="2af4d44886c067cc" providerId="LiveId" clId="{C1526AC4-D361-48C9-9794-3116CF05A93D}" dt="2021-08-29T05:37:01.965" v="2764" actId="1035"/>
          <ac:spMkLst>
            <pc:docMk/>
            <pc:sldMk cId="64599177" sldId="814"/>
            <ac:spMk id="16" creationId="{5C87448F-6DF3-4F67-A574-CF8D03F592CC}"/>
          </ac:spMkLst>
        </pc:spChg>
      </pc:sldChg>
      <pc:sldChg chg="del">
        <pc:chgData name="Siegbert Rudolph" userId="2af4d44886c067cc" providerId="LiveId" clId="{C1526AC4-D361-48C9-9794-3116CF05A93D}" dt="2021-08-04T09:40:22.716" v="2090" actId="47"/>
        <pc:sldMkLst>
          <pc:docMk/>
          <pc:sldMk cId="1015363315" sldId="822"/>
        </pc:sldMkLst>
      </pc:sldChg>
      <pc:sldChg chg="del">
        <pc:chgData name="Siegbert Rudolph" userId="2af4d44886c067cc" providerId="LiveId" clId="{C1526AC4-D361-48C9-9794-3116CF05A93D}" dt="2021-08-04T09:40:23.619" v="2091" actId="47"/>
        <pc:sldMkLst>
          <pc:docMk/>
          <pc:sldMk cId="457747282" sldId="823"/>
        </pc:sldMkLst>
      </pc:sldChg>
      <pc:sldChg chg="del">
        <pc:chgData name="Siegbert Rudolph" userId="2af4d44886c067cc" providerId="LiveId" clId="{C1526AC4-D361-48C9-9794-3116CF05A93D}" dt="2021-08-04T09:40:23.919" v="2092" actId="47"/>
        <pc:sldMkLst>
          <pc:docMk/>
          <pc:sldMk cId="1709714721" sldId="824"/>
        </pc:sldMkLst>
      </pc:sldChg>
      <pc:sldChg chg="del">
        <pc:chgData name="Siegbert Rudolph" userId="2af4d44886c067cc" providerId="LiveId" clId="{C1526AC4-D361-48C9-9794-3116CF05A93D}" dt="2021-08-04T09:40:24.184" v="2093" actId="47"/>
        <pc:sldMkLst>
          <pc:docMk/>
          <pc:sldMk cId="1759709479" sldId="825"/>
        </pc:sldMkLst>
      </pc:sldChg>
      <pc:sldChg chg="del">
        <pc:chgData name="Siegbert Rudolph" userId="2af4d44886c067cc" providerId="LiveId" clId="{C1526AC4-D361-48C9-9794-3116CF05A93D}" dt="2021-08-04T09:40:21.877" v="2087" actId="47"/>
        <pc:sldMkLst>
          <pc:docMk/>
          <pc:sldMk cId="3264654665" sldId="846"/>
        </pc:sldMkLst>
      </pc:sldChg>
      <pc:sldChg chg="del">
        <pc:chgData name="Siegbert Rudolph" userId="2af4d44886c067cc" providerId="LiveId" clId="{C1526AC4-D361-48C9-9794-3116CF05A93D}" dt="2021-08-04T09:40:21.645" v="2086" actId="47"/>
        <pc:sldMkLst>
          <pc:docMk/>
          <pc:sldMk cId="638858467" sldId="847"/>
        </pc:sldMkLst>
      </pc:sldChg>
      <pc:sldChg chg="del">
        <pc:chgData name="Siegbert Rudolph" userId="2af4d44886c067cc" providerId="LiveId" clId="{C1526AC4-D361-48C9-9794-3116CF05A93D}" dt="2021-08-04T09:40:28.449" v="2096" actId="47"/>
        <pc:sldMkLst>
          <pc:docMk/>
          <pc:sldMk cId="2532900456" sldId="848"/>
        </pc:sldMkLst>
      </pc:sldChg>
      <pc:sldChg chg="addSp delSp modSp add mod delAnim modAnim">
        <pc:chgData name="Siegbert Rudolph" userId="2af4d44886c067cc" providerId="LiveId" clId="{C1526AC4-D361-48C9-9794-3116CF05A93D}" dt="2021-08-29T15:49:09.195" v="2836" actId="1076"/>
        <pc:sldMkLst>
          <pc:docMk/>
          <pc:sldMk cId="2994516374" sldId="849"/>
        </pc:sldMkLst>
        <pc:spChg chg="mod">
          <ac:chgData name="Siegbert Rudolph" userId="2af4d44886c067cc" providerId="LiveId" clId="{C1526AC4-D361-48C9-9794-3116CF05A93D}" dt="2021-08-29T15:49:09.195" v="2836" actId="1076"/>
          <ac:spMkLst>
            <pc:docMk/>
            <pc:sldMk cId="2994516374" sldId="849"/>
            <ac:spMk id="2" creationId="{A267F1CA-12BA-4C26-A2D0-86A9EE0EB4DD}"/>
          </ac:spMkLst>
        </pc:spChg>
        <pc:spChg chg="add del mod">
          <ac:chgData name="Siegbert Rudolph" userId="2af4d44886c067cc" providerId="LiveId" clId="{C1526AC4-D361-48C9-9794-3116CF05A93D}" dt="2021-08-29T05:35:50.367" v="2687"/>
          <ac:spMkLst>
            <pc:docMk/>
            <pc:sldMk cId="2994516374" sldId="849"/>
            <ac:spMk id="5" creationId="{D2542197-63C4-44F1-81A3-9E466BEF5AED}"/>
          </ac:spMkLst>
        </pc:spChg>
        <pc:spChg chg="add del mod">
          <ac:chgData name="Siegbert Rudolph" userId="2af4d44886c067cc" providerId="LiveId" clId="{C1526AC4-D361-48C9-9794-3116CF05A93D}" dt="2021-08-29T05:35:50.367" v="2687"/>
          <ac:spMkLst>
            <pc:docMk/>
            <pc:sldMk cId="2994516374" sldId="849"/>
            <ac:spMk id="6" creationId="{7C7DADC7-A42C-4599-93FA-0C4ED5DFFBB7}"/>
          </ac:spMkLst>
        </pc:spChg>
        <pc:spChg chg="add mod">
          <ac:chgData name="Siegbert Rudolph" userId="2af4d44886c067cc" providerId="LiveId" clId="{C1526AC4-D361-48C9-9794-3116CF05A93D}" dt="2021-08-29T05:36:02.593" v="2691" actId="20577"/>
          <ac:spMkLst>
            <pc:docMk/>
            <pc:sldMk cId="2994516374" sldId="849"/>
            <ac:spMk id="7" creationId="{28EA75B0-ED0F-426D-BFDD-F99BDF4AC09C}"/>
          </ac:spMkLst>
        </pc:spChg>
        <pc:spChg chg="add mod">
          <ac:chgData name="Siegbert Rudolph" userId="2af4d44886c067cc" providerId="LiveId" clId="{C1526AC4-D361-48C9-9794-3116CF05A93D}" dt="2021-08-29T05:36:25.259" v="2735" actId="20577"/>
          <ac:spMkLst>
            <pc:docMk/>
            <pc:sldMk cId="2994516374" sldId="849"/>
            <ac:spMk id="8" creationId="{7A41C64C-7A62-486A-8873-64E72096A9DA}"/>
          </ac:spMkLst>
        </pc:spChg>
        <pc:spChg chg="add mod">
          <ac:chgData name="Siegbert Rudolph" userId="2af4d44886c067cc" providerId="LiveId" clId="{C1526AC4-D361-48C9-9794-3116CF05A93D}" dt="2021-08-04T09:39:03.535" v="2063" actId="1037"/>
          <ac:spMkLst>
            <pc:docMk/>
            <pc:sldMk cId="2994516374" sldId="849"/>
            <ac:spMk id="17" creationId="{F94522A2-5ABE-470C-A2EC-C7623FAD19D3}"/>
          </ac:spMkLst>
        </pc:spChg>
        <pc:spChg chg="add del mod">
          <ac:chgData name="Siegbert Rudolph" userId="2af4d44886c067cc" providerId="LiveId" clId="{C1526AC4-D361-48C9-9794-3116CF05A93D}" dt="2021-08-04T09:38:58.349" v="2013" actId="478"/>
          <ac:spMkLst>
            <pc:docMk/>
            <pc:sldMk cId="2994516374" sldId="849"/>
            <ac:spMk id="18" creationId="{86FA0577-5621-4F86-9620-5BCE7E939E3A}"/>
          </ac:spMkLst>
        </pc:spChg>
        <pc:spChg chg="del">
          <ac:chgData name="Siegbert Rudolph" userId="2af4d44886c067cc" providerId="LiveId" clId="{C1526AC4-D361-48C9-9794-3116CF05A93D}" dt="2021-08-04T09:34:58.324" v="1755" actId="478"/>
          <ac:spMkLst>
            <pc:docMk/>
            <pc:sldMk cId="2994516374" sldId="849"/>
            <ac:spMk id="46" creationId="{F3689BB0-193B-44BB-BC47-F1B8387E5C29}"/>
          </ac:spMkLst>
        </pc:spChg>
        <pc:spChg chg="del">
          <ac:chgData name="Siegbert Rudolph" userId="2af4d44886c067cc" providerId="LiveId" clId="{C1526AC4-D361-48C9-9794-3116CF05A93D}" dt="2021-08-04T09:34:58.324" v="1755" actId="478"/>
          <ac:spMkLst>
            <pc:docMk/>
            <pc:sldMk cId="2994516374" sldId="849"/>
            <ac:spMk id="49" creationId="{B73CC4F0-82E0-4A08-8D21-4B13848DC7C2}"/>
          </ac:spMkLst>
        </pc:spChg>
        <pc:spChg chg="del">
          <ac:chgData name="Siegbert Rudolph" userId="2af4d44886c067cc" providerId="LiveId" clId="{C1526AC4-D361-48C9-9794-3116CF05A93D}" dt="2021-08-04T09:34:58.324" v="1755" actId="478"/>
          <ac:spMkLst>
            <pc:docMk/>
            <pc:sldMk cId="2994516374" sldId="849"/>
            <ac:spMk id="69" creationId="{63BAE17F-4B68-4DF9-8E78-EBEE387F56C3}"/>
          </ac:spMkLst>
        </pc:spChg>
        <pc:spChg chg="del">
          <ac:chgData name="Siegbert Rudolph" userId="2af4d44886c067cc" providerId="LiveId" clId="{C1526AC4-D361-48C9-9794-3116CF05A93D}" dt="2021-08-04T09:34:58.324" v="1755" actId="478"/>
          <ac:spMkLst>
            <pc:docMk/>
            <pc:sldMk cId="2994516374" sldId="849"/>
            <ac:spMk id="110" creationId="{C84DE31D-C055-4E61-8381-D6113E206D54}"/>
          </ac:spMkLst>
        </pc:spChg>
        <pc:spChg chg="del">
          <ac:chgData name="Siegbert Rudolph" userId="2af4d44886c067cc" providerId="LiveId" clId="{C1526AC4-D361-48C9-9794-3116CF05A93D}" dt="2021-08-04T09:34:58.324" v="1755" actId="478"/>
          <ac:spMkLst>
            <pc:docMk/>
            <pc:sldMk cId="2994516374" sldId="849"/>
            <ac:spMk id="111" creationId="{43C9300A-D31F-4DDE-A8D6-B7010891928C}"/>
          </ac:spMkLst>
        </pc:spChg>
        <pc:spChg chg="del">
          <ac:chgData name="Siegbert Rudolph" userId="2af4d44886c067cc" providerId="LiveId" clId="{C1526AC4-D361-48C9-9794-3116CF05A93D}" dt="2021-08-04T09:34:58.324" v="1755" actId="478"/>
          <ac:spMkLst>
            <pc:docMk/>
            <pc:sldMk cId="2994516374" sldId="849"/>
            <ac:spMk id="112" creationId="{35734D91-5D60-4871-9DB8-E8EA3837D838}"/>
          </ac:spMkLst>
        </pc:spChg>
        <pc:spChg chg="del">
          <ac:chgData name="Siegbert Rudolph" userId="2af4d44886c067cc" providerId="LiveId" clId="{C1526AC4-D361-48C9-9794-3116CF05A93D}" dt="2021-08-04T09:34:58.324" v="1755" actId="478"/>
          <ac:spMkLst>
            <pc:docMk/>
            <pc:sldMk cId="2994516374" sldId="849"/>
            <ac:spMk id="113" creationId="{366FD081-54DD-4B03-A40B-E1D523523236}"/>
          </ac:spMkLst>
        </pc:spChg>
        <pc:spChg chg="del">
          <ac:chgData name="Siegbert Rudolph" userId="2af4d44886c067cc" providerId="LiveId" clId="{C1526AC4-D361-48C9-9794-3116CF05A93D}" dt="2021-08-04T09:34:58.324" v="1755" actId="478"/>
          <ac:spMkLst>
            <pc:docMk/>
            <pc:sldMk cId="2994516374" sldId="849"/>
            <ac:spMk id="114" creationId="{2C6B73FC-328E-45E9-AE24-C5B3F6C94894}"/>
          </ac:spMkLst>
        </pc:spChg>
        <pc:spChg chg="del">
          <ac:chgData name="Siegbert Rudolph" userId="2af4d44886c067cc" providerId="LiveId" clId="{C1526AC4-D361-48C9-9794-3116CF05A93D}" dt="2021-08-04T09:34:58.324" v="1755" actId="478"/>
          <ac:spMkLst>
            <pc:docMk/>
            <pc:sldMk cId="2994516374" sldId="849"/>
            <ac:spMk id="115" creationId="{0857A499-4A13-4F62-BE5E-2051D8AA2447}"/>
          </ac:spMkLst>
        </pc:spChg>
        <pc:spChg chg="add del mod">
          <ac:chgData name="Siegbert Rudolph" userId="2af4d44886c067cc" providerId="LiveId" clId="{C1526AC4-D361-48C9-9794-3116CF05A93D}" dt="2021-08-29T05:36:29.946" v="2736" actId="478"/>
          <ac:spMkLst>
            <pc:docMk/>
            <pc:sldMk cId="2994516374" sldId="849"/>
            <ac:spMk id="117" creationId="{1D0D2664-F405-4CF5-B7B2-6DE4694BEA7F}"/>
          </ac:spMkLst>
        </pc:spChg>
        <pc:picChg chg="del">
          <ac:chgData name="Siegbert Rudolph" userId="2af4d44886c067cc" providerId="LiveId" clId="{C1526AC4-D361-48C9-9794-3116CF05A93D}" dt="2021-08-04T09:34:59.156" v="1756" actId="478"/>
          <ac:picMkLst>
            <pc:docMk/>
            <pc:sldMk cId="2994516374" sldId="849"/>
            <ac:picMk id="15" creationId="{CBA1DA26-88A8-438E-91A5-97D0974E1FB1}"/>
          </ac:picMkLst>
        </pc:picChg>
        <pc:picChg chg="del">
          <ac:chgData name="Siegbert Rudolph" userId="2af4d44886c067cc" providerId="LiveId" clId="{C1526AC4-D361-48C9-9794-3116CF05A93D}" dt="2021-08-04T09:34:58.324" v="1755" actId="478"/>
          <ac:picMkLst>
            <pc:docMk/>
            <pc:sldMk cId="2994516374" sldId="849"/>
            <ac:picMk id="16" creationId="{31BC2F26-E1CA-4A2E-ACC7-56B5317D830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29.08.2021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9854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07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L-m-n-r-Regel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Diese Regel wird in Schulbüchern oft gelehrt. 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Es gibt allerdings sehr viele Ausnahmen von dieser Regel.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Manchmal werden die in Gruppen zusammengefasst, aber es bleibt für die Schüler sehr kompliziert.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Ich behandle diese Regel hier nur der Vollständigkeit halber.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Ich nehme – wie Prof. Günther Thomé – das </a:t>
            </a:r>
            <a:r>
              <a:rPr lang="de-DE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 als Teil der Vokalschreibung.</a:t>
            </a:r>
          </a:p>
          <a:p>
            <a:r>
              <a:rPr lang="de-DE" sz="1600" dirty="0">
                <a:solidFill>
                  <a:srgbClr val="FF0000"/>
                </a:solidFill>
                <a:latin typeface="Trebuchet MS" panose="020B0603020202020204" pitchFamily="34" charset="0"/>
              </a:rPr>
              <a:t>Schülerblätter habe ich dafür nicht erstellt.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9E4905C-5DB4-479D-9EC1-2E0C4D67C5D1}"/>
              </a:ext>
            </a:extLst>
          </p:cNvPr>
          <p:cNvSpPr txBox="1"/>
          <p:nvPr/>
        </p:nvSpPr>
        <p:spPr>
          <a:xfrm>
            <a:off x="190500" y="6724134"/>
            <a:ext cx="45416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07 l-m-n-r-Regel.pptx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6" name="Textfeld 36">
            <a:extLst>
              <a:ext uri="{FF2B5EF4-FFF2-40B4-BE49-F238E27FC236}">
                <a16:creationId xmlns:a16="http://schemas.microsoft.com/office/drawing/2014/main" id="{F3689BB0-193B-44BB-BC47-F1B8387E5C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12" y="1052736"/>
            <a:ext cx="5027338" cy="212365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 langen Vokalen: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Vor 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und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das merke</a:t>
            </a:r>
            <a:r>
              <a:rPr kumimoji="0" lang="de-DE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kommt meistenteils ein Dehnungs-h!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Oder: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stumme h, das freut uns sehr,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steht meist vor l, m, n und r!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41D3235D-E01F-4E31-AE5C-3EB00808DB22}"/>
              </a:ext>
            </a:extLst>
          </p:cNvPr>
          <p:cNvSpPr txBox="1"/>
          <p:nvPr/>
        </p:nvSpPr>
        <p:spPr>
          <a:xfrm>
            <a:off x="5129690" y="1505546"/>
            <a:ext cx="100811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l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Meh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l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Wah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l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2" name="Textfeld 36">
            <a:extLst>
              <a:ext uri="{FF2B5EF4-FFF2-40B4-BE49-F238E27FC236}">
                <a16:creationId xmlns:a16="http://schemas.microsoft.com/office/drawing/2014/main" id="{65C5E6F9-269B-4A16-9338-E441211DD9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7722" y="1074659"/>
            <a:ext cx="467788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     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	        r</a:t>
            </a:r>
            <a:endParaRPr lang="de-DE" sz="2200" baseline="0" dirty="0">
              <a:solidFill>
                <a:prstClr val="black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3399CAAB-2E57-4167-A7A3-4BE278EF681E}"/>
              </a:ext>
            </a:extLst>
          </p:cNvPr>
          <p:cNvSpPr txBox="1"/>
          <p:nvPr/>
        </p:nvSpPr>
        <p:spPr>
          <a:xfrm>
            <a:off x="6600056" y="1505546"/>
            <a:ext cx="100811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600"/>
              </a:spcAft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lah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m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Rah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m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zah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m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1B0316CD-F63A-4814-B515-9A87D8C58B85}"/>
              </a:ext>
            </a:extLst>
          </p:cNvPr>
          <p:cNvSpPr txBox="1"/>
          <p:nvPr/>
        </p:nvSpPr>
        <p:spPr>
          <a:xfrm>
            <a:off x="7998416" y="1505546"/>
            <a:ext cx="126593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Boh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n</a:t>
            </a: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e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Soh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n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woh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n</a:t>
            </a: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en</a:t>
            </a:r>
            <a:endParaRPr lang="de-DE" dirty="0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BA414A67-7FD9-458D-9C44-F6BDC35FCA53}"/>
              </a:ext>
            </a:extLst>
          </p:cNvPr>
          <p:cNvSpPr txBox="1"/>
          <p:nvPr/>
        </p:nvSpPr>
        <p:spPr>
          <a:xfrm>
            <a:off x="9480375" y="1505546"/>
            <a:ext cx="1109283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boh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en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Fuh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Roh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r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6" name="Textfeld 36">
            <a:extLst>
              <a:ext uri="{FF2B5EF4-FFF2-40B4-BE49-F238E27FC236}">
                <a16:creationId xmlns:a16="http://schemas.microsoft.com/office/drawing/2014/main" id="{6E57B8D0-80D3-48D3-9E09-A4EF32288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12" y="3615296"/>
            <a:ext cx="419377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nicht bei Wörtern mit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de-DE" sz="2200" baseline="0" dirty="0">
              <a:solidFill>
                <a:srgbClr val="FF0000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7CF261D5-53F0-46F7-9B5A-CF997E127DC6}"/>
              </a:ext>
            </a:extLst>
          </p:cNvPr>
          <p:cNvSpPr txBox="1"/>
          <p:nvPr/>
        </p:nvSpPr>
        <p:spPr>
          <a:xfrm>
            <a:off x="5129690" y="3615296"/>
            <a:ext cx="1008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Schule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1B2FE922-09BB-4F5E-B051-1DB4C37571FB}"/>
              </a:ext>
            </a:extLst>
          </p:cNvPr>
          <p:cNvSpPr txBox="1"/>
          <p:nvPr/>
        </p:nvSpPr>
        <p:spPr>
          <a:xfrm>
            <a:off x="6600056" y="3615296"/>
            <a:ext cx="1008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600"/>
              </a:spcAft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Scham</a:t>
            </a:r>
            <a:endParaRPr lang="de-DE" alt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57B464FA-A56E-4563-950C-650C034DAA01}"/>
              </a:ext>
            </a:extLst>
          </p:cNvPr>
          <p:cNvSpPr txBox="1"/>
          <p:nvPr/>
        </p:nvSpPr>
        <p:spPr>
          <a:xfrm>
            <a:off x="7998416" y="3615296"/>
            <a:ext cx="12659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schonen</a:t>
            </a:r>
            <a:endParaRPr lang="de-DE" dirty="0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4DE031A7-F4E3-4701-9609-454FBD37CB1F}"/>
              </a:ext>
            </a:extLst>
          </p:cNvPr>
          <p:cNvSpPr txBox="1"/>
          <p:nvPr/>
        </p:nvSpPr>
        <p:spPr>
          <a:xfrm>
            <a:off x="9480375" y="3615296"/>
            <a:ext cx="110928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Schnur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61" name="Textfeld 36">
            <a:extLst>
              <a:ext uri="{FF2B5EF4-FFF2-40B4-BE49-F238E27FC236}">
                <a16:creationId xmlns:a16="http://schemas.microsoft.com/office/drawing/2014/main" id="{EE7F84E0-2B5A-4DB6-8E31-9A8F52946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12" y="3192530"/>
            <a:ext cx="4047903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nicht bei Wörtern mit q:</a:t>
            </a:r>
            <a:endParaRPr lang="de-DE" sz="2200" baseline="0" dirty="0">
              <a:solidFill>
                <a:srgbClr val="FF0000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03F2425E-CC24-41BB-AEBD-6FB70A1F9E34}"/>
              </a:ext>
            </a:extLst>
          </p:cNvPr>
          <p:cNvSpPr txBox="1"/>
          <p:nvPr/>
        </p:nvSpPr>
        <p:spPr>
          <a:xfrm>
            <a:off x="5129690" y="3253864"/>
            <a:ext cx="1008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Qual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FCE67DFA-6D3A-427B-9747-8EDA411CB1ED}"/>
              </a:ext>
            </a:extLst>
          </p:cNvPr>
          <p:cNvSpPr txBox="1"/>
          <p:nvPr/>
        </p:nvSpPr>
        <p:spPr>
          <a:xfrm>
            <a:off x="9480375" y="3253864"/>
            <a:ext cx="110928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quer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67" name="Textfeld 36">
            <a:extLst>
              <a:ext uri="{FF2B5EF4-FFF2-40B4-BE49-F238E27FC236}">
                <a16:creationId xmlns:a16="http://schemas.microsoft.com/office/drawing/2014/main" id="{07E6F419-F560-4FDD-8425-04EFB150E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12" y="4025705"/>
            <a:ext cx="419377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nicht bei Wörtern mit 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de-DE" sz="2200" baseline="0" dirty="0">
              <a:solidFill>
                <a:srgbClr val="FF0000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7987E21-0244-4DA4-8CA6-14E04A320A76}"/>
              </a:ext>
            </a:extLst>
          </p:cNvPr>
          <p:cNvSpPr txBox="1"/>
          <p:nvPr/>
        </p:nvSpPr>
        <p:spPr>
          <a:xfrm>
            <a:off x="5129690" y="4025705"/>
            <a:ext cx="1008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spulen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DBF363BE-525E-4F64-A91D-3119D4B2B01B}"/>
              </a:ext>
            </a:extLst>
          </p:cNvPr>
          <p:cNvSpPr txBox="1"/>
          <p:nvPr/>
        </p:nvSpPr>
        <p:spPr>
          <a:xfrm>
            <a:off x="7998416" y="4025705"/>
            <a:ext cx="12659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Sporen</a:t>
            </a:r>
            <a:endParaRPr lang="de-DE" dirty="0"/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9D49BDC4-5533-40C7-A4D2-53D5D71F75B7}"/>
              </a:ext>
            </a:extLst>
          </p:cNvPr>
          <p:cNvSpPr txBox="1"/>
          <p:nvPr/>
        </p:nvSpPr>
        <p:spPr>
          <a:xfrm>
            <a:off x="9480375" y="4025705"/>
            <a:ext cx="110928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sparen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73" name="Textfeld 36">
            <a:extLst>
              <a:ext uri="{FF2B5EF4-FFF2-40B4-BE49-F238E27FC236}">
                <a16:creationId xmlns:a16="http://schemas.microsoft.com/office/drawing/2014/main" id="{DCC62E98-D047-4B01-ACCB-9959727AF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12" y="4411400"/>
            <a:ext cx="389882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nicht bei Wörtern mit t:</a:t>
            </a:r>
            <a:endParaRPr lang="de-DE" sz="2200" baseline="0" dirty="0">
              <a:solidFill>
                <a:srgbClr val="FF0000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24F687E3-49E5-4CF6-A33A-B2F51E6E1A18}"/>
              </a:ext>
            </a:extLst>
          </p:cNvPr>
          <p:cNvSpPr txBox="1"/>
          <p:nvPr/>
        </p:nvSpPr>
        <p:spPr>
          <a:xfrm>
            <a:off x="5152556" y="4411400"/>
            <a:ext cx="1008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Tal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EBB3AC7B-F1A9-4F8D-84F8-8CF72D76499A}"/>
              </a:ext>
            </a:extLst>
          </p:cNvPr>
          <p:cNvSpPr txBox="1"/>
          <p:nvPr/>
        </p:nvSpPr>
        <p:spPr>
          <a:xfrm>
            <a:off x="8021282" y="4411400"/>
            <a:ext cx="12659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Ton</a:t>
            </a:r>
            <a:endParaRPr lang="de-DE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586DBA50-B5B2-4A8C-9C0B-AE3B5FB29BD4}"/>
              </a:ext>
            </a:extLst>
          </p:cNvPr>
          <p:cNvSpPr txBox="1"/>
          <p:nvPr/>
        </p:nvSpPr>
        <p:spPr>
          <a:xfrm>
            <a:off x="9503241" y="4411400"/>
            <a:ext cx="110928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Tor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77" name="Textfeld 36">
            <a:extLst>
              <a:ext uri="{FF2B5EF4-FFF2-40B4-BE49-F238E27FC236}">
                <a16:creationId xmlns:a16="http://schemas.microsoft.com/office/drawing/2014/main" id="{2724C3CB-04DC-4E6E-AC32-DFB5BA544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12" y="4800163"/>
            <a:ext cx="47035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Aber nicht bei Wörtern mit Zwielauten:</a:t>
            </a:r>
            <a:endParaRPr lang="de-DE" sz="2200" spc="-100" dirty="0">
              <a:solidFill>
                <a:srgbClr val="FF0000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6950AE8E-4D20-42E9-A210-88904995D5D1}"/>
              </a:ext>
            </a:extLst>
          </p:cNvPr>
          <p:cNvSpPr txBox="1"/>
          <p:nvPr/>
        </p:nvSpPr>
        <p:spPr>
          <a:xfrm>
            <a:off x="5159559" y="4800163"/>
            <a:ext cx="1008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Eule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B28F6391-055F-4C04-A345-102F677640AC}"/>
              </a:ext>
            </a:extLst>
          </p:cNvPr>
          <p:cNvSpPr txBox="1"/>
          <p:nvPr/>
        </p:nvSpPr>
        <p:spPr>
          <a:xfrm>
            <a:off x="6629925" y="4800163"/>
            <a:ext cx="1008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600"/>
              </a:spcAft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Raum</a:t>
            </a:r>
            <a:endParaRPr lang="de-DE" alt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A7EA0A2A-6AED-4886-8474-947DA897098A}"/>
              </a:ext>
            </a:extLst>
          </p:cNvPr>
          <p:cNvSpPr txBox="1"/>
          <p:nvPr/>
        </p:nvSpPr>
        <p:spPr>
          <a:xfrm>
            <a:off x="8028285" y="4800163"/>
            <a:ext cx="12659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raunen</a:t>
            </a:r>
            <a:endParaRPr lang="de-DE" dirty="0"/>
          </a:p>
        </p:txBody>
      </p:sp>
      <p:sp>
        <p:nvSpPr>
          <p:cNvPr id="82" name="Textfeld 36">
            <a:extLst>
              <a:ext uri="{FF2B5EF4-FFF2-40B4-BE49-F238E27FC236}">
                <a16:creationId xmlns:a16="http://schemas.microsoft.com/office/drawing/2014/main" id="{20283C93-D31C-4D4A-9014-D83892BDB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212" y="5552356"/>
            <a:ext cx="222849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und, und, und ....</a:t>
            </a:r>
            <a:endParaRPr lang="de-DE" sz="2200" spc="-100" dirty="0">
              <a:solidFill>
                <a:srgbClr val="FF0000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ACF625C-810D-4843-97ED-7F80A71823AA}"/>
              </a:ext>
            </a:extLst>
          </p:cNvPr>
          <p:cNvSpPr txBox="1"/>
          <p:nvPr/>
        </p:nvSpPr>
        <p:spPr>
          <a:xfrm>
            <a:off x="5175489" y="5556543"/>
            <a:ext cx="1008112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malen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holen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06D4A050-298B-4207-A425-48C1969EAAAC}"/>
              </a:ext>
            </a:extLst>
          </p:cNvPr>
          <p:cNvSpPr txBox="1"/>
          <p:nvPr/>
        </p:nvSpPr>
        <p:spPr>
          <a:xfrm>
            <a:off x="6645855" y="5556543"/>
            <a:ext cx="10081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600"/>
              </a:spcAft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Samen</a:t>
            </a:r>
            <a:endParaRPr lang="de-DE" alt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73A06795-65E3-4574-B921-AA86340C3AA9}"/>
              </a:ext>
            </a:extLst>
          </p:cNvPr>
          <p:cNvSpPr txBox="1"/>
          <p:nvPr/>
        </p:nvSpPr>
        <p:spPr>
          <a:xfrm>
            <a:off x="8044215" y="5556543"/>
            <a:ext cx="12659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Kran</a:t>
            </a:r>
            <a:endParaRPr lang="de-DE" dirty="0"/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453940AB-A8A5-41EE-959A-C874FBEF91C7}"/>
              </a:ext>
            </a:extLst>
          </p:cNvPr>
          <p:cNvSpPr txBox="1"/>
          <p:nvPr/>
        </p:nvSpPr>
        <p:spPr>
          <a:xfrm>
            <a:off x="9526174" y="5556543"/>
            <a:ext cx="2546490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hören</a:t>
            </a:r>
          </a:p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klar, Flur, Kur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3" name="Textfeld 36">
            <a:extLst>
              <a:ext uri="{FF2B5EF4-FFF2-40B4-BE49-F238E27FC236}">
                <a16:creationId xmlns:a16="http://schemas.microsoft.com/office/drawing/2014/main" id="{23245155-B367-49B2-AB07-F24F075BC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369" y="5192618"/>
            <a:ext cx="424770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-10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Auch nicht bei Vor- und Nachsilben:</a:t>
            </a:r>
            <a:endParaRPr lang="de-DE" sz="2200" spc="-100" dirty="0">
              <a:solidFill>
                <a:srgbClr val="FF0000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5D1D269F-DEE8-4A5C-B7FB-BEED872D9E8B}"/>
              </a:ext>
            </a:extLst>
          </p:cNvPr>
          <p:cNvSpPr txBox="1"/>
          <p:nvPr/>
        </p:nvSpPr>
        <p:spPr>
          <a:xfrm>
            <a:off x="5152556" y="5188789"/>
            <a:ext cx="123814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Trübsal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47D133A2-F611-413F-8A17-F17AFAC33805}"/>
              </a:ext>
            </a:extLst>
          </p:cNvPr>
          <p:cNvSpPr txBox="1"/>
          <p:nvPr/>
        </p:nvSpPr>
        <p:spPr>
          <a:xfrm>
            <a:off x="6622921" y="5188789"/>
            <a:ext cx="142395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Aft>
                <a:spcPts val="600"/>
              </a:spcAft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Reichtum</a:t>
            </a:r>
            <a:endParaRPr lang="de-DE" alt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8CC17851-EF28-4495-A979-366F3671C648}"/>
              </a:ext>
            </a:extLst>
          </p:cNvPr>
          <p:cNvSpPr txBox="1"/>
          <p:nvPr/>
        </p:nvSpPr>
        <p:spPr>
          <a:xfrm>
            <a:off x="8021282" y="5188789"/>
            <a:ext cx="12659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uralt</a:t>
            </a:r>
            <a:endParaRPr lang="de-DE" dirty="0"/>
          </a:p>
        </p:txBody>
      </p:sp>
      <p:sp>
        <p:nvSpPr>
          <p:cNvPr id="98" name="Textfeld 97">
            <a:extLst>
              <a:ext uri="{FF2B5EF4-FFF2-40B4-BE49-F238E27FC236}">
                <a16:creationId xmlns:a16="http://schemas.microsoft.com/office/drawing/2014/main" id="{86549447-2CDD-4690-98D3-9D996A2649A0}"/>
              </a:ext>
            </a:extLst>
          </p:cNvPr>
          <p:cNvSpPr txBox="1"/>
          <p:nvPr/>
        </p:nvSpPr>
        <p:spPr>
          <a:xfrm>
            <a:off x="9503241" y="5188789"/>
            <a:ext cx="16561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dankbar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40" name="Textfeld 36">
            <a:extLst>
              <a:ext uri="{FF2B5EF4-FFF2-40B4-BE49-F238E27FC236}">
                <a16:creationId xmlns:a16="http://schemas.microsoft.com/office/drawing/2014/main" id="{113C07CA-08F8-4144-A0AF-4DAC57E35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07L-m-n-r-Regel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1040960-A699-4EE5-9B26-391C0C33D296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prstClr val="black"/>
                </a:solidFill>
                <a:latin typeface="Trebuchet MS" panose="020B0603020202020204" pitchFamily="34" charset="0"/>
              </a:rPr>
              <a:t>Die Aufzählungen sind nicht vollzählig. Ausnahmen ca. 30 bis 40 Prozent!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2DAC7C0-0A83-4F4B-B7D5-6C3AAA47645A}"/>
              </a:ext>
            </a:extLst>
          </p:cNvPr>
          <p:cNvSpPr txBox="1"/>
          <p:nvPr/>
        </p:nvSpPr>
        <p:spPr>
          <a:xfrm>
            <a:off x="190500" y="6724134"/>
            <a:ext cx="45416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07 l-m-n-r-Regel.pptx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8921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F94522A2-5ABE-470C-A2EC-C7623FAD19D3}"/>
              </a:ext>
            </a:extLst>
          </p:cNvPr>
          <p:cNvSpPr/>
          <p:nvPr/>
        </p:nvSpPr>
        <p:spPr>
          <a:xfrm>
            <a:off x="4943872" y="1196752"/>
            <a:ext cx="1512168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</a:rPr>
              <a:t>Floh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floh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froh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früh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Kuh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nah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Reh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roh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Ruh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Schuh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Stroh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Vieh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Weh</a:t>
            </a:r>
          </a:p>
          <a:p>
            <a:r>
              <a:rPr lang="de-DE" sz="2200" dirty="0">
                <a:latin typeface="Trebuchet MS" panose="020B0603020202020204" pitchFamily="34" charset="0"/>
              </a:rPr>
              <a:t>Zeh</a:t>
            </a: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28EA75B0-ED0F-426D-BFDD-F99BDF4AC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07 L-m-n-r-Regel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A41C64C-7A62-486A-8873-64E72096A9D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prstClr val="black"/>
                </a:solidFill>
                <a:latin typeface="Trebuchet MS" panose="020B0603020202020204" pitchFamily="34" charset="0"/>
              </a:rPr>
              <a:t>Wörter mit Dehnungs-h ohne die L-m-n-r-Regel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267F1CA-12BA-4C26-A2D0-86A9EE0EB4DD}"/>
              </a:ext>
            </a:extLst>
          </p:cNvPr>
          <p:cNvSpPr txBox="1"/>
          <p:nvPr/>
        </p:nvSpPr>
        <p:spPr>
          <a:xfrm>
            <a:off x="190500" y="6724134"/>
            <a:ext cx="45416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07 l-m-n-r-Regel.pptx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99451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5B5D9A0-2480-4838-9304-2520B84FB56C}"/>
              </a:ext>
            </a:extLst>
          </p:cNvPr>
          <p:cNvSpPr/>
          <p:nvPr/>
        </p:nvSpPr>
        <p:spPr>
          <a:xfrm>
            <a:off x="479376" y="1413618"/>
            <a:ext cx="1064672" cy="43396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200" dirty="0">
                <a:latin typeface="Trebuchet MS" panose="020B0603020202020204" pitchFamily="34" charset="0"/>
              </a:rPr>
              <a:t>allmählich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Befehl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bezahlen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empfehlen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fehlen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hohl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Höhle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kahl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Kehle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Kohle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kühl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Mahl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Mehl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Sohle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Stahl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stehlen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Strahl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Stuhl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Wahl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wählen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wühlen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Zahl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zählen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5B809BA-816F-4A8D-96E1-7D1FA4FE2B9D}"/>
              </a:ext>
            </a:extLst>
          </p:cNvPr>
          <p:cNvSpPr/>
          <p:nvPr/>
        </p:nvSpPr>
        <p:spPr>
          <a:xfrm>
            <a:off x="2286252" y="1413618"/>
            <a:ext cx="971332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200" dirty="0">
                <a:latin typeface="Trebuchet MS" panose="020B0603020202020204" pitchFamily="34" charset="0"/>
              </a:rPr>
              <a:t>lahm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angenehm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benehmen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ihm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Lehm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nehmen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Rahm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Ruhm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zahm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5D9FB3F-9803-4558-9D2C-5A3FB94415F5}"/>
              </a:ext>
            </a:extLst>
          </p:cNvPr>
          <p:cNvSpPr/>
          <p:nvPr/>
        </p:nvSpPr>
        <p:spPr>
          <a:xfrm>
            <a:off x="3868784" y="1413618"/>
            <a:ext cx="971332" cy="50783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200" dirty="0">
                <a:latin typeface="Trebuchet MS" panose="020B0603020202020204" pitchFamily="34" charset="0"/>
              </a:rPr>
              <a:t>Bahn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ahnen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Ahnen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ähnlich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belohnen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Bohne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Bühne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dehnen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Fahne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Hahn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Huhn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ihn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ihnen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Kahn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kühn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Lehne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Lohn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mahnen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ohne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Sehne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sehnen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Sohn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Wahn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wohnen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Zahn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Zähne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zehn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6A64439-CA92-4E06-8757-1C820569FE74}"/>
              </a:ext>
            </a:extLst>
          </p:cNvPr>
          <p:cNvSpPr/>
          <p:nvPr/>
        </p:nvSpPr>
        <p:spPr>
          <a:xfrm>
            <a:off x="5704496" y="1413618"/>
            <a:ext cx="1183592" cy="5262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200" dirty="0">
                <a:latin typeface="Trebuchet MS" panose="020B0603020202020204" pitchFamily="34" charset="0"/>
              </a:rPr>
              <a:t>ernähren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Bahre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bohren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Ehre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ehrlich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fahren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Gefahr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gefährlich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ihr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ihre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ihren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ihres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Jahr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kehren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lehren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Lehrer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mehr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Nahrung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Ohr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rühren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sehr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Uhr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umkehren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Verkehr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verzehren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Vorfahrt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wahr</a:t>
            </a:r>
          </a:p>
          <a:p>
            <a:r>
              <a:rPr lang="de-DE" sz="1200" dirty="0">
                <a:latin typeface="Trebuchet MS" panose="020B0603020202020204" pitchFamily="34" charset="0"/>
              </a:rPr>
              <a:t>wehren</a:t>
            </a:r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5C87448F-6DF3-4F67-A574-CF8D03F59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392" y="908720"/>
            <a:ext cx="5442516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	         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	                 r</a:t>
            </a:r>
            <a:endParaRPr lang="de-DE" sz="2200" baseline="0" dirty="0">
              <a:solidFill>
                <a:prstClr val="black"/>
              </a:solidFill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8FCC80B4-85C3-412D-ABCB-D1372EEB8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07 L-m-n-r-Regel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02DB737-74F9-47ED-B813-32004368C79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prstClr val="black"/>
                </a:solidFill>
                <a:latin typeface="Trebuchet MS" panose="020B0603020202020204" pitchFamily="34" charset="0"/>
              </a:rPr>
              <a:t>Hier gilt die Regel!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A4880AB-98A4-47C6-8FAC-878756A0EE8C}"/>
              </a:ext>
            </a:extLst>
          </p:cNvPr>
          <p:cNvSpPr txBox="1"/>
          <p:nvPr/>
        </p:nvSpPr>
        <p:spPr>
          <a:xfrm>
            <a:off x="190500" y="6724134"/>
            <a:ext cx="45416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07 l-m-n-r-Regel.pptx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0953" y="2372368"/>
            <a:ext cx="4790094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Manche Eselsbrücken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haben viele Tücken!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3BD6D6FB-BCA5-47F7-BC10-2951CF040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07 L-m-n-r-Regel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D5ADE7D-408E-430E-B102-15999F31201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Nur richtig üben </a:t>
            </a:r>
            <a:r>
              <a:rPr lang="de-DE" sz="180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macht gescheit!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399E95B-8BBC-433B-A785-FD4951C48347}"/>
              </a:ext>
            </a:extLst>
          </p:cNvPr>
          <p:cNvSpPr txBox="1"/>
          <p:nvPr/>
        </p:nvSpPr>
        <p:spPr>
          <a:xfrm>
            <a:off x="190500" y="6724134"/>
            <a:ext cx="4541628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07 l-m-n-r-Regel.pptx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505</Words>
  <Application>Microsoft Office PowerPoint</Application>
  <PresentationFormat>Breitbild</PresentationFormat>
  <Paragraphs>185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2312</cp:revision>
  <cp:lastPrinted>2021-07-30T13:09:06Z</cp:lastPrinted>
  <dcterms:created xsi:type="dcterms:W3CDTF">2012-08-26T07:44:46Z</dcterms:created>
  <dcterms:modified xsi:type="dcterms:W3CDTF">2021-08-29T15:49:09Z</dcterms:modified>
</cp:coreProperties>
</file>