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4"/>
  </p:notesMasterIdLst>
  <p:sldIdLst>
    <p:sldId id="696" r:id="rId8"/>
    <p:sldId id="763" r:id="rId9"/>
    <p:sldId id="850" r:id="rId10"/>
    <p:sldId id="849" r:id="rId11"/>
    <p:sldId id="814" r:id="rId12"/>
    <p:sldId id="636" r:id="rId13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60" autoAdjust="0"/>
    <p:restoredTop sz="93870" autoAdjust="0"/>
  </p:normalViewPr>
  <p:slideViewPr>
    <p:cSldViewPr>
      <p:cViewPr varScale="1">
        <p:scale>
          <a:sx n="57" d="100"/>
          <a:sy n="57" d="100"/>
        </p:scale>
        <p:origin x="84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BDFEADCF-90F8-44A4-80C6-F5B27B38C64C}"/>
    <pc:docChg chg="custSel addSld modSld">
      <pc:chgData name="Siegbert Rudolph" userId="2af4d44886c067cc" providerId="LiveId" clId="{BDFEADCF-90F8-44A4-80C6-F5B27B38C64C}" dt="2021-08-29T15:49:10.616" v="889" actId="1076"/>
      <pc:docMkLst>
        <pc:docMk/>
      </pc:docMkLst>
      <pc:sldChg chg="addSp delSp modSp mod">
        <pc:chgData name="Siegbert Rudolph" userId="2af4d44886c067cc" providerId="LiveId" clId="{BDFEADCF-90F8-44A4-80C6-F5B27B38C64C}" dt="2021-08-29T15:49:10.616" v="889" actId="1076"/>
        <pc:sldMkLst>
          <pc:docMk/>
          <pc:sldMk cId="1373295691" sldId="636"/>
        </pc:sldMkLst>
        <pc:spChg chg="mod">
          <ac:chgData name="Siegbert Rudolph" userId="2af4d44886c067cc" providerId="LiveId" clId="{BDFEADCF-90F8-44A4-80C6-F5B27B38C64C}" dt="2021-08-29T15:49:10.616" v="889" actId="1076"/>
          <ac:spMkLst>
            <pc:docMk/>
            <pc:sldMk cId="1373295691" sldId="636"/>
            <ac:spMk id="2" creationId="{F544E14D-CF87-4A4C-99BA-FE0BC5B5B37D}"/>
          </ac:spMkLst>
        </pc:spChg>
        <pc:spChg chg="add del mod">
          <ac:chgData name="Siegbert Rudolph" userId="2af4d44886c067cc" providerId="LiveId" clId="{BDFEADCF-90F8-44A4-80C6-F5B27B38C64C}" dt="2021-08-29T05:39:59.307" v="819" actId="478"/>
          <ac:spMkLst>
            <pc:docMk/>
            <pc:sldMk cId="1373295691" sldId="636"/>
            <ac:spMk id="3" creationId="{0F53F45D-83B3-455C-99FB-CCC0D0F86954}"/>
          </ac:spMkLst>
        </pc:spChg>
        <pc:spChg chg="mod">
          <ac:chgData name="Siegbert Rudolph" userId="2af4d44886c067cc" providerId="LiveId" clId="{BDFEADCF-90F8-44A4-80C6-F5B27B38C64C}" dt="2021-08-04T10:13:43.484" v="434" actId="20577"/>
          <ac:spMkLst>
            <pc:docMk/>
            <pc:sldMk cId="1373295691" sldId="636"/>
            <ac:spMk id="12" creationId="{18C29B98-2F91-4358-913D-7879035070A0}"/>
          </ac:spMkLst>
        </pc:spChg>
        <pc:spChg chg="add del">
          <ac:chgData name="Siegbert Rudolph" userId="2af4d44886c067cc" providerId="LiveId" clId="{BDFEADCF-90F8-44A4-80C6-F5B27B38C64C}" dt="2021-08-29T05:40:03.415" v="821" actId="478"/>
          <ac:spMkLst>
            <pc:docMk/>
            <pc:sldMk cId="1373295691" sldId="636"/>
            <ac:spMk id="13" creationId="{D7B92323-2389-45C0-A0B6-59161527F6B2}"/>
          </ac:spMkLst>
        </pc:spChg>
        <pc:spChg chg="add mod">
          <ac:chgData name="Siegbert Rudolph" userId="2af4d44886c067cc" providerId="LiveId" clId="{BDFEADCF-90F8-44A4-80C6-F5B27B38C64C}" dt="2021-08-29T05:40:17.564" v="823" actId="20577"/>
          <ac:spMkLst>
            <pc:docMk/>
            <pc:sldMk cId="1373295691" sldId="636"/>
            <ac:spMk id="14" creationId="{75A43676-AD00-423F-B443-816717AFE24D}"/>
          </ac:spMkLst>
        </pc:spChg>
        <pc:spChg chg="add mod">
          <ac:chgData name="Siegbert Rudolph" userId="2af4d44886c067cc" providerId="LiveId" clId="{BDFEADCF-90F8-44A4-80C6-F5B27B38C64C}" dt="2021-08-29T05:40:31.077" v="858" actId="207"/>
          <ac:spMkLst>
            <pc:docMk/>
            <pc:sldMk cId="1373295691" sldId="636"/>
            <ac:spMk id="15" creationId="{33AE19D6-1BAE-4906-A152-9138E6405630}"/>
          </ac:spMkLst>
        </pc:spChg>
        <pc:spChg chg="del">
          <ac:chgData name="Siegbert Rudolph" userId="2af4d44886c067cc" providerId="LiveId" clId="{BDFEADCF-90F8-44A4-80C6-F5B27B38C64C}" dt="2021-08-29T05:39:58.417" v="818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BDFEADCF-90F8-44A4-80C6-F5B27B38C64C}" dt="2021-08-29T15:49:10.585" v="864" actId="1076"/>
        <pc:sldMkLst>
          <pc:docMk/>
          <pc:sldMk cId="0" sldId="696"/>
        </pc:sldMkLst>
        <pc:spChg chg="mod">
          <ac:chgData name="Siegbert Rudolph" userId="2af4d44886c067cc" providerId="LiveId" clId="{BDFEADCF-90F8-44A4-80C6-F5B27B38C64C}" dt="2021-08-18T06:36:27.649" v="763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BDFEADCF-90F8-44A4-80C6-F5B27B38C64C}" dt="2021-08-29T15:49:10.585" v="864" actId="1076"/>
          <ac:spMkLst>
            <pc:docMk/>
            <pc:sldMk cId="0" sldId="696"/>
            <ac:spMk id="4" creationId="{C1C55E00-537C-4130-906F-F6336DEFD82E}"/>
          </ac:spMkLst>
        </pc:spChg>
      </pc:sldChg>
      <pc:sldChg chg="addSp delSp modSp mod modAnim">
        <pc:chgData name="Siegbert Rudolph" userId="2af4d44886c067cc" providerId="LiveId" clId="{BDFEADCF-90F8-44A4-80C6-F5B27B38C64C}" dt="2021-08-29T15:49:10.585" v="869" actId="1076"/>
        <pc:sldMkLst>
          <pc:docMk/>
          <pc:sldMk cId="1892177313" sldId="763"/>
        </pc:sldMkLst>
        <pc:spChg chg="mod">
          <ac:chgData name="Siegbert Rudolph" userId="2af4d44886c067cc" providerId="LiveId" clId="{BDFEADCF-90F8-44A4-80C6-F5B27B38C64C}" dt="2021-08-29T15:49:10.585" v="869" actId="1076"/>
          <ac:spMkLst>
            <pc:docMk/>
            <pc:sldMk cId="1892177313" sldId="763"/>
            <ac:spMk id="2" creationId="{B148CBD1-DA03-4F15-ABE7-263F6B6FB3AB}"/>
          </ac:spMkLst>
        </pc:spChg>
        <pc:spChg chg="add mod">
          <ac:chgData name="Siegbert Rudolph" userId="2af4d44886c067cc" providerId="LiveId" clId="{BDFEADCF-90F8-44A4-80C6-F5B27B38C64C}" dt="2021-08-29T05:38:42.064" v="765"/>
          <ac:spMkLst>
            <pc:docMk/>
            <pc:sldMk cId="1892177313" sldId="763"/>
            <ac:spMk id="23" creationId="{900DB047-E02E-4BC0-88EC-7BA2C821C446}"/>
          </ac:spMkLst>
        </pc:spChg>
        <pc:spChg chg="add mod">
          <ac:chgData name="Siegbert Rudolph" userId="2af4d44886c067cc" providerId="LiveId" clId="{BDFEADCF-90F8-44A4-80C6-F5B27B38C64C}" dt="2021-08-29T05:38:51.531" v="778" actId="20577"/>
          <ac:spMkLst>
            <pc:docMk/>
            <pc:sldMk cId="1892177313" sldId="763"/>
            <ac:spMk id="24" creationId="{6988ED8A-A4AB-40E8-909F-2076CCF4F65A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0" creationId="{C311B043-F63C-49DC-BB02-033D8AD42611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1" creationId="{2474B294-7A90-4334-AE39-326F09BB88BF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2" creationId="{3975FAF2-3A00-4F07-8745-E58BE273C8C7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3" creationId="{2ED8D57F-C8E4-4A01-8BFD-6193D89E07A2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4" creationId="{E80E2E4C-D5C3-4F52-AA8F-B4B6C1E6C79A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5" creationId="{054415EC-7EFB-42F1-B336-35BC9F294AEB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46" creationId="{F3689BB0-193B-44BB-BC47-F1B8387E5C29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7" creationId="{1DD59FE1-6823-47A1-8813-08A158D88386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8" creationId="{DFC3C5CC-5F6D-4A60-9F4A-4B59C1AE6B58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49" creationId="{3EAC3F20-2F48-404D-822E-31D40D385332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50" creationId="{544ADB2F-3881-4D54-9619-C50C609ABA24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1" creationId="{41D3235D-E01F-4E31-AE5C-3EB00808DB22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2" creationId="{65C5E6F9-269B-4A16-9338-E441211DD9EE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3" creationId="{3399CAAB-2E57-4167-A7A3-4BE278EF681E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4" creationId="{1B0316CD-F63A-4814-B515-9A87D8C58B85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5" creationId="{BA414A67-7FD9-458D-9C44-F6BDC35FCA53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6" creationId="{6E57B8D0-80D3-48D3-9E09-A4EF32288FEB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7" creationId="{7CF261D5-53F0-46F7-9B5A-CF997E127DC6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8" creationId="{1B2FE922-09BB-4F5E-B051-1DB4C37571FB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59" creationId="{57B464FA-A56E-4563-950C-650C034DAA01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0" creationId="{4DE031A7-F4E3-4701-9609-454FBD37CB1F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1" creationId="{EE7F84E0-2B5A-4DB6-8E31-9A8F5294612D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2" creationId="{03F2425E-CC24-41BB-AEBD-6FB70A1F9E34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63" creationId="{69037043-8FC9-4DFE-904B-9A9A7FB39E4E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64" creationId="{FA9DC772-73A7-45A7-8CC6-8BCFC307DFD9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5" creationId="{FCE67DFA-6D3A-427B-9747-8EDA411CB1ED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66" creationId="{3D29A7E9-B448-45AD-9B62-D78A5788D243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7" creationId="{07E6F419-F560-4FDD-8425-04EFB150EA52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68" creationId="{37987E21-0244-4DA4-8CA6-14E04A320A76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69" creationId="{FE2A75DD-2ABA-4D00-80A7-9E42F7A535AE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70" creationId="{E308F611-03A2-4FA8-BB0C-8AF12C9F4290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1" creationId="{DBF363BE-525E-4F64-A91D-3119D4B2B01B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2" creationId="{9D49BDC4-5533-40C7-A4D2-53D5D71F75B7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3" creationId="{DCC62E98-D047-4B01-ACCB-9959727AF76F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4" creationId="{24F687E3-49E5-4CF6-A33A-B2F51E6E1A18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5" creationId="{EBB3AC7B-F1A9-4F8D-84F8-8CF72D76499A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6" creationId="{586DBA50-B5B2-4A8C-9C0B-AE3B5FB29BD4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7" creationId="{2724C3CB-04DC-4E6E-AC32-DFB5BA544EFE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8" creationId="{6950AE8E-4D20-42E9-A210-88904995D5D1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79" creationId="{B28F6391-055F-4C04-A345-102F677640AC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0" creationId="{A7EA0A2A-6AED-4886-8474-947DA897098A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81" creationId="{8B6C2B8C-3FAF-4554-845B-A10CFD74FE3D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2" creationId="{20283C93-D31C-4D4A-9014-D83892BDBB59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3" creationId="{CACF625C-810D-4843-97ED-7F80A71823AA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84" creationId="{8F703208-CF40-440F-A910-7C6630068705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5" creationId="{06D4A050-298B-4207-A425-48C1969EAAAC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86" creationId="{402C1E0A-13C5-464F-9D0C-DB144B0CDF92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7" creationId="{73A06795-65E3-4574-B921-AA86340C3AA9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88" creationId="{453940AB-A8A5-41EE-959A-C874FBEF91C7}"/>
          </ac:spMkLst>
        </pc:spChg>
        <pc:spChg chg="add mod">
          <ac:chgData name="Siegbert Rudolph" userId="2af4d44886c067cc" providerId="LiveId" clId="{BDFEADCF-90F8-44A4-80C6-F5B27B38C64C}" dt="2021-08-04T10:10:40.619" v="289"/>
          <ac:spMkLst>
            <pc:docMk/>
            <pc:sldMk cId="1892177313" sldId="763"/>
            <ac:spMk id="89" creationId="{E3D08650-DA3D-40DA-81B7-339AD2309BCA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93" creationId="{23245155-B367-49B2-AB07-F24F075BC496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94" creationId="{5D1D269F-DEE8-4A5C-B7FB-BEED872D9E8B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95" creationId="{47D133A2-F611-413F-8A17-F17AFAC33805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96" creationId="{8CC17851-EF28-4495-A979-366F3671C648}"/>
          </ac:spMkLst>
        </pc:spChg>
        <pc:spChg chg="del">
          <ac:chgData name="Siegbert Rudolph" userId="2af4d44886c067cc" providerId="LiveId" clId="{BDFEADCF-90F8-44A4-80C6-F5B27B38C64C}" dt="2021-08-04T10:10:39.064" v="288" actId="478"/>
          <ac:spMkLst>
            <pc:docMk/>
            <pc:sldMk cId="1892177313" sldId="763"/>
            <ac:spMk id="98" creationId="{86549447-2CDD-4690-98D3-9D996A2649A0}"/>
          </ac:spMkLst>
        </pc:spChg>
        <pc:spChg chg="del mod">
          <ac:chgData name="Siegbert Rudolph" userId="2af4d44886c067cc" providerId="LiveId" clId="{BDFEADCF-90F8-44A4-80C6-F5B27B38C64C}" dt="2021-08-29T05:38:40.376" v="764" actId="478"/>
          <ac:spMkLst>
            <pc:docMk/>
            <pc:sldMk cId="1892177313" sldId="763"/>
            <ac:spMk id="117" creationId="{1D0D2664-F405-4CF5-B7B2-6DE4694BEA7F}"/>
          </ac:spMkLst>
        </pc:spChg>
      </pc:sldChg>
      <pc:sldChg chg="addSp delSp modSp mod modAnim">
        <pc:chgData name="Siegbert Rudolph" userId="2af4d44886c067cc" providerId="LiveId" clId="{BDFEADCF-90F8-44A4-80C6-F5B27B38C64C}" dt="2021-08-29T15:49:10.616" v="884" actId="1076"/>
        <pc:sldMkLst>
          <pc:docMk/>
          <pc:sldMk cId="64599177" sldId="814"/>
        </pc:sldMkLst>
        <pc:spChg chg="mod">
          <ac:chgData name="Siegbert Rudolph" userId="2af4d44886c067cc" providerId="LiveId" clId="{BDFEADCF-90F8-44A4-80C6-F5B27B38C64C}" dt="2021-08-29T15:49:10.616" v="884" actId="1076"/>
          <ac:spMkLst>
            <pc:docMk/>
            <pc:sldMk cId="64599177" sldId="814"/>
            <ac:spMk id="2" creationId="{D552D756-E1C8-4F5C-8250-1E3E7AC6F90E}"/>
          </ac:spMkLst>
        </pc:spChg>
        <pc:spChg chg="del">
          <ac:chgData name="Siegbert Rudolph" userId="2af4d44886c067cc" providerId="LiveId" clId="{BDFEADCF-90F8-44A4-80C6-F5B27B38C64C}" dt="2021-08-04T10:13:01.177" v="393" actId="478"/>
          <ac:spMkLst>
            <pc:docMk/>
            <pc:sldMk cId="64599177" sldId="814"/>
            <ac:spMk id="9" creationId="{B5B5D9A0-2480-4838-9304-2520B84FB56C}"/>
          </ac:spMkLst>
        </pc:spChg>
        <pc:spChg chg="del mod">
          <ac:chgData name="Siegbert Rudolph" userId="2af4d44886c067cc" providerId="LiveId" clId="{BDFEADCF-90F8-44A4-80C6-F5B27B38C64C}" dt="2021-08-29T05:39:53.746" v="817" actId="478"/>
          <ac:spMkLst>
            <pc:docMk/>
            <pc:sldMk cId="64599177" sldId="814"/>
            <ac:spMk id="10" creationId="{89108E0E-DD21-408A-B618-5749E3B92B88}"/>
          </ac:spMkLst>
        </pc:spChg>
        <pc:spChg chg="del">
          <ac:chgData name="Siegbert Rudolph" userId="2af4d44886c067cc" providerId="LiveId" clId="{BDFEADCF-90F8-44A4-80C6-F5B27B38C64C}" dt="2021-08-04T10:13:01.177" v="393" actId="478"/>
          <ac:spMkLst>
            <pc:docMk/>
            <pc:sldMk cId="64599177" sldId="814"/>
            <ac:spMk id="11" creationId="{F5B809BA-816F-4A8D-96E1-7D1FA4FE2B9D}"/>
          </ac:spMkLst>
        </pc:spChg>
        <pc:spChg chg="del">
          <ac:chgData name="Siegbert Rudolph" userId="2af4d44886c067cc" providerId="LiveId" clId="{BDFEADCF-90F8-44A4-80C6-F5B27B38C64C}" dt="2021-08-04T10:13:01.177" v="393" actId="478"/>
          <ac:spMkLst>
            <pc:docMk/>
            <pc:sldMk cId="64599177" sldId="814"/>
            <ac:spMk id="12" creationId="{75D9FB3F-9803-4558-9D2C-5A3FB94415F5}"/>
          </ac:spMkLst>
        </pc:spChg>
        <pc:spChg chg="del">
          <ac:chgData name="Siegbert Rudolph" userId="2af4d44886c067cc" providerId="LiveId" clId="{BDFEADCF-90F8-44A4-80C6-F5B27B38C64C}" dt="2021-08-04T10:13:01.177" v="393" actId="478"/>
          <ac:spMkLst>
            <pc:docMk/>
            <pc:sldMk cId="64599177" sldId="814"/>
            <ac:spMk id="13" creationId="{96A64439-CA92-4E06-8757-1C820569FE74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14" creationId="{B987DA0C-6D1A-42F9-B44A-1EE10E00669F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15" creationId="{4ADAF1E3-789B-4A01-A900-F623E558D9F9}"/>
          </ac:spMkLst>
        </pc:spChg>
        <pc:spChg chg="del">
          <ac:chgData name="Siegbert Rudolph" userId="2af4d44886c067cc" providerId="LiveId" clId="{BDFEADCF-90F8-44A4-80C6-F5B27B38C64C}" dt="2021-08-04T10:13:01.177" v="393" actId="478"/>
          <ac:spMkLst>
            <pc:docMk/>
            <pc:sldMk cId="64599177" sldId="814"/>
            <ac:spMk id="16" creationId="{5C87448F-6DF3-4F67-A574-CF8D03F592CC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17" creationId="{03381134-1F1F-48A6-817E-D0977E6836FD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18" creationId="{2849198C-11A2-47D0-95FD-1D0A5ABF0C8C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19" creationId="{DC849FAF-EECE-4665-B263-4DF4B93BCE46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0" creationId="{DDAE1B09-1685-4F99-9921-BAC52A938BE5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1" creationId="{EFBFB4E5-6FA0-4D24-8098-7F1C50C32640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2" creationId="{18CF16B5-14DF-4267-8EB7-CF55B865F1A5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3" creationId="{787B8AB7-2A82-443B-8D24-8B901245935D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4" creationId="{F2DD5AFF-8154-4EBF-89AF-C0064F3B02F2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5" creationId="{2563EA6D-11B4-430E-A060-3DF8F698833D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6" creationId="{056940EB-29D6-41B8-845B-80E7D3C640B7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7" creationId="{8DE2173A-3E18-4B3E-A2D4-D89337EE599A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8" creationId="{73ADEABB-2A78-4A0B-8F7A-4246E4F4321A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29" creationId="{3259311B-1ABD-48B1-BAFD-39C889F3DBA5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0" creationId="{33AC5679-8B9B-4034-959F-58B053983C44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1" creationId="{5771BFC5-DCD8-4E26-A8CC-9923ABD6FF11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2" creationId="{2C49A3F4-7483-49C4-AD15-364AA1886728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3" creationId="{7C7E981B-81A8-4CBF-AEDC-27089DF6D84B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4" creationId="{153F3BE9-A94C-44B9-854E-D55B02F93216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5" creationId="{EDA65D78-A01C-4D3B-B71A-7463E234666E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6" creationId="{A5A09028-EBA8-49BA-8A1B-454362B7A68A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7" creationId="{37095F57-E3E6-4AC9-8EDC-AD4C3FC0916B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8" creationId="{D45581D7-6A96-43F1-A023-A45CE36E64E8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39" creationId="{117C97CF-8781-4313-8A6E-286171807C20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0" creationId="{1210E42F-D265-475D-9FCE-1537348D1276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1" creationId="{7F580B06-0B51-440D-B47C-F00CB0849096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2" creationId="{E46994EC-C45A-4470-8447-0DBB45C97FE6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3" creationId="{72E12C5D-F6B8-4FA2-8B91-6F8467D462FD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4" creationId="{64906643-F009-4355-9294-A9F08F7A3ABD}"/>
          </ac:spMkLst>
        </pc:spChg>
        <pc:spChg chg="add mod">
          <ac:chgData name="Siegbert Rudolph" userId="2af4d44886c067cc" providerId="LiveId" clId="{BDFEADCF-90F8-44A4-80C6-F5B27B38C64C}" dt="2021-08-04T10:13:02.460" v="394"/>
          <ac:spMkLst>
            <pc:docMk/>
            <pc:sldMk cId="64599177" sldId="814"/>
            <ac:spMk id="45" creationId="{FCDF2FB6-E24A-42B1-96C5-14F49E4D75CA}"/>
          </ac:spMkLst>
        </pc:spChg>
        <pc:spChg chg="add mod">
          <ac:chgData name="Siegbert Rudolph" userId="2af4d44886c067cc" providerId="LiveId" clId="{BDFEADCF-90F8-44A4-80C6-F5B27B38C64C}" dt="2021-08-29T05:39:41.075" v="815" actId="20577"/>
          <ac:spMkLst>
            <pc:docMk/>
            <pc:sldMk cId="64599177" sldId="814"/>
            <ac:spMk id="46" creationId="{0AE8F5D9-B1D6-4FB2-ACBC-BC2304353358}"/>
          </ac:spMkLst>
        </pc:spChg>
        <pc:spChg chg="add del mod">
          <ac:chgData name="Siegbert Rudolph" userId="2af4d44886c067cc" providerId="LiveId" clId="{BDFEADCF-90F8-44A4-80C6-F5B27B38C64C}" dt="2021-08-29T05:41:29.812" v="859" actId="478"/>
          <ac:spMkLst>
            <pc:docMk/>
            <pc:sldMk cId="64599177" sldId="814"/>
            <ac:spMk id="47" creationId="{3B28061F-BBA5-4271-B569-8EC81B261D40}"/>
          </ac:spMkLst>
        </pc:spChg>
      </pc:sldChg>
      <pc:sldChg chg="addSp delSp modSp mod modAnim">
        <pc:chgData name="Siegbert Rudolph" userId="2af4d44886c067cc" providerId="LiveId" clId="{BDFEADCF-90F8-44A4-80C6-F5B27B38C64C}" dt="2021-08-29T15:49:10.601" v="879" actId="1076"/>
        <pc:sldMkLst>
          <pc:docMk/>
          <pc:sldMk cId="2994516374" sldId="849"/>
        </pc:sldMkLst>
        <pc:spChg chg="mod">
          <ac:chgData name="Siegbert Rudolph" userId="2af4d44886c067cc" providerId="LiveId" clId="{BDFEADCF-90F8-44A4-80C6-F5B27B38C64C}" dt="2021-08-29T15:49:10.601" v="879" actId="1076"/>
          <ac:spMkLst>
            <pc:docMk/>
            <pc:sldMk cId="2994516374" sldId="849"/>
            <ac:spMk id="2" creationId="{B60217AB-10D7-41CE-8E07-98DBCDC228C2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5" creationId="{ABC68207-0A25-48E5-815C-37943E049910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6" creationId="{CE0BC922-338C-47B8-AE74-A47B49F36A3F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7" creationId="{71C2CCE9-A828-43FF-A30D-90D37AD985CC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8" creationId="{BEA72A55-1D42-4C9C-8D2E-0AEC869163D8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9" creationId="{81422E90-67C5-46E7-A4E9-0CC78D921480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0" creationId="{0AFFFD61-64D0-4E05-A179-34E0599BF1C1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1" creationId="{1166596D-C867-4B79-9DF6-069662B39215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2" creationId="{EEDF68C9-3F31-435F-A6BC-2FBCEE3D9CD7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3" creationId="{BD451ABA-3F36-4C41-9543-537323B64DD2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4" creationId="{F0DC804F-7020-4E46-85B5-57530ED03564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5" creationId="{F9CC3DEF-C077-4F48-98F6-46A470100EDC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6" creationId="{E5D4B19E-98EA-424D-9554-B497133302F4}"/>
          </ac:spMkLst>
        </pc:spChg>
        <pc:spChg chg="del">
          <ac:chgData name="Siegbert Rudolph" userId="2af4d44886c067cc" providerId="LiveId" clId="{BDFEADCF-90F8-44A4-80C6-F5B27B38C64C}" dt="2021-08-04T10:12:28.300" v="391" actId="478"/>
          <ac:spMkLst>
            <pc:docMk/>
            <pc:sldMk cId="2994516374" sldId="849"/>
            <ac:spMk id="17" creationId="{F94522A2-5ABE-470C-A2EC-C7623FAD19D3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8" creationId="{4C788B48-BEAC-4870-919E-BFD15AB8F655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19" creationId="{21AF3D04-4813-4F1F-BB03-E5BFB387D94F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0" creationId="{37A804B6-B607-417C-93E7-94C970F7C711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1" creationId="{58A6D646-FCFE-4EB5-BA69-133C9472F4FD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2" creationId="{0ACAE3E4-5EE7-4279-89EC-A44153B7001B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3" creationId="{1AB18905-E014-4AF0-9AB4-BF5F3E17296F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4" creationId="{56B1C211-FFA2-4D76-9C56-F823FA35A504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5" creationId="{D6B2C694-EA17-4689-967C-0BB00FE40D83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6" creationId="{587619EC-499E-462B-99B3-AFDE53706180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7" creationId="{EB637C05-C5F4-425A-983C-A4FC2C31C568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8" creationId="{6F74DFC3-8D7C-4406-BB90-F4E7879D371D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29" creationId="{CA32B850-C358-4C87-8907-E60CE552BA34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0" creationId="{B0F130F6-52E7-420D-81D6-520CD8C3545E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1" creationId="{8AAC2B0C-8F4D-4D6C-A5EF-23EB42EAE6FC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2" creationId="{2F6A8FD9-AC3A-4F75-B870-71DFD71F29FE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3" creationId="{E4AE4315-382D-493D-ABB6-AA9DE92F640F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4" creationId="{31D69DEE-6C14-43A8-A0DD-C4339AAE2F7E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5" creationId="{FA2F2333-4354-4875-A7C1-8B06330000DA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6" creationId="{5FAC8BC2-38C4-41CF-9C29-E8EB694BF113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7" creationId="{A6EC202D-5578-436C-81DB-3FD7E2745916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8" creationId="{EA570A2F-CA26-434D-8FC2-3566B05466CD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39" creationId="{E0C7C904-1BD2-4306-85E2-27DD7BC5B018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40" creationId="{E3877962-0A68-4F9D-9AE3-4BFC6FB0A322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41" creationId="{1D35B8A0-A592-4D4C-9EFA-DCC0AF2D2BED}"/>
          </ac:spMkLst>
        </pc:spChg>
        <pc:spChg chg="add mod">
          <ac:chgData name="Siegbert Rudolph" userId="2af4d44886c067cc" providerId="LiveId" clId="{BDFEADCF-90F8-44A4-80C6-F5B27B38C64C}" dt="2021-08-04T10:12:35.988" v="392"/>
          <ac:spMkLst>
            <pc:docMk/>
            <pc:sldMk cId="2994516374" sldId="849"/>
            <ac:spMk id="42" creationId="{10DA4516-F1A5-43A6-A8E2-4842DB9F5D07}"/>
          </ac:spMkLst>
        </pc:spChg>
        <pc:spChg chg="add mod">
          <ac:chgData name="Siegbert Rudolph" userId="2af4d44886c067cc" providerId="LiveId" clId="{BDFEADCF-90F8-44A4-80C6-F5B27B38C64C}" dt="2021-08-29T05:39:14.472" v="785" actId="20577"/>
          <ac:spMkLst>
            <pc:docMk/>
            <pc:sldMk cId="2994516374" sldId="849"/>
            <ac:spMk id="43" creationId="{E43685B1-3431-419E-8202-6139CEB47E1B}"/>
          </ac:spMkLst>
        </pc:spChg>
        <pc:spChg chg="add del mod">
          <ac:chgData name="Siegbert Rudolph" userId="2af4d44886c067cc" providerId="LiveId" clId="{BDFEADCF-90F8-44A4-80C6-F5B27B38C64C}" dt="2021-08-29T05:39:16.909" v="786" actId="478"/>
          <ac:spMkLst>
            <pc:docMk/>
            <pc:sldMk cId="2994516374" sldId="849"/>
            <ac:spMk id="44" creationId="{D552F679-B96F-48E9-B7D6-0DE0E25E3FF1}"/>
          </ac:spMkLst>
        </pc:spChg>
        <pc:spChg chg="del mod">
          <ac:chgData name="Siegbert Rudolph" userId="2af4d44886c067cc" providerId="LiveId" clId="{BDFEADCF-90F8-44A4-80C6-F5B27B38C64C}" dt="2021-08-29T05:39:10.114" v="783" actId="478"/>
          <ac:spMkLst>
            <pc:docMk/>
            <pc:sldMk cId="2994516374" sldId="849"/>
            <ac:spMk id="117" creationId="{1D0D2664-F405-4CF5-B7B2-6DE4694BEA7F}"/>
          </ac:spMkLst>
        </pc:spChg>
      </pc:sldChg>
      <pc:sldChg chg="addSp delSp modSp add mod modAnim">
        <pc:chgData name="Siegbert Rudolph" userId="2af4d44886c067cc" providerId="LiveId" clId="{BDFEADCF-90F8-44A4-80C6-F5B27B38C64C}" dt="2021-08-29T15:49:10.601" v="874" actId="1076"/>
        <pc:sldMkLst>
          <pc:docMk/>
          <pc:sldMk cId="3824679875" sldId="850"/>
        </pc:sldMkLst>
        <pc:spChg chg="mod">
          <ac:chgData name="Siegbert Rudolph" userId="2af4d44886c067cc" providerId="LiveId" clId="{BDFEADCF-90F8-44A4-80C6-F5B27B38C64C}" dt="2021-08-29T15:49:10.601" v="874" actId="1076"/>
          <ac:spMkLst>
            <pc:docMk/>
            <pc:sldMk cId="3824679875" sldId="850"/>
            <ac:spMk id="2" creationId="{2F27960E-0214-4B00-A3BA-EE94F0C8256E}"/>
          </ac:spMkLst>
        </pc:spChg>
        <pc:spChg chg="add mod">
          <ac:chgData name="Siegbert Rudolph" userId="2af4d44886c067cc" providerId="LiveId" clId="{BDFEADCF-90F8-44A4-80C6-F5B27B38C64C}" dt="2021-08-29T05:39:05.459" v="782" actId="20577"/>
          <ac:spMkLst>
            <pc:docMk/>
            <pc:sldMk cId="3824679875" sldId="850"/>
            <ac:spMk id="19" creationId="{3DC97198-4B66-4075-8AE2-9FBBED93B504}"/>
          </ac:spMkLst>
        </pc:spChg>
        <pc:spChg chg="add del mod">
          <ac:chgData name="Siegbert Rudolph" userId="2af4d44886c067cc" providerId="LiveId" clId="{BDFEADCF-90F8-44A4-80C6-F5B27B38C64C}" dt="2021-08-29T05:39:02.528" v="781" actId="478"/>
          <ac:spMkLst>
            <pc:docMk/>
            <pc:sldMk cId="3824679875" sldId="850"/>
            <ac:spMk id="20" creationId="{2671A246-6902-43E2-85B5-6E01D1E03E70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0" creationId="{5A318AE6-10B4-4202-8E1D-3010A219D81D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1" creationId="{8944C3FE-7275-4E46-8662-F46D30EE8D1D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2" creationId="{785FB505-D9A2-42A4-9B1C-087B635BAA83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3" creationId="{C063FE55-043B-4C92-A318-0D49908146B5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4" creationId="{F9C16123-E2C6-48F7-9D08-0287DF73EB25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5" creationId="{FCB5C1E9-C191-4ECA-836B-E54117F32DCF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46" creationId="{F3689BB0-193B-44BB-BC47-F1B8387E5C29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7" creationId="{FB749346-9FC0-4EC9-9FA0-FC884543185D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8" creationId="{B6EB2B93-AE9A-415A-9C43-7A1E58797BFA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49" creationId="{D4F21828-C3C9-4BEE-AAA3-6B92A7DAB62D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50" creationId="{D0E8792B-E044-48FE-8ED2-5D8FFCD3D09F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1" creationId="{41D3235D-E01F-4E31-AE5C-3EB00808DB22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2" creationId="{65C5E6F9-269B-4A16-9338-E441211DD9EE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3" creationId="{3399CAAB-2E57-4167-A7A3-4BE278EF681E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4" creationId="{1B0316CD-F63A-4814-B515-9A87D8C58B85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5" creationId="{BA414A67-7FD9-458D-9C44-F6BDC35FCA53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6" creationId="{6E57B8D0-80D3-48D3-9E09-A4EF32288FEB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7" creationId="{7CF261D5-53F0-46F7-9B5A-CF997E127DC6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8" creationId="{1B2FE922-09BB-4F5E-B051-1DB4C37571FB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59" creationId="{57B464FA-A56E-4563-950C-650C034DAA01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0" creationId="{4DE031A7-F4E3-4701-9609-454FBD37CB1F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1" creationId="{EE7F84E0-2B5A-4DB6-8E31-9A8F5294612D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2" creationId="{03F2425E-CC24-41BB-AEBD-6FB70A1F9E34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63" creationId="{C994DF80-FB98-499C-897E-70BA8D5265B7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64" creationId="{7556CCB1-D670-4172-8335-ECC31DFDC86E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5" creationId="{FCE67DFA-6D3A-427B-9747-8EDA411CB1ED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66" creationId="{63E93EDD-BC33-4823-BD8F-EF1FE56DA5C5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7" creationId="{07E6F419-F560-4FDD-8425-04EFB150EA52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68" creationId="{37987E21-0244-4DA4-8CA6-14E04A320A76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69" creationId="{3E6C05C9-60E3-43AB-94AE-1C4E06D9EF00}"/>
          </ac:spMkLst>
        </pc:spChg>
        <pc:spChg chg="add mod">
          <ac:chgData name="Siegbert Rudolph" userId="2af4d44886c067cc" providerId="LiveId" clId="{BDFEADCF-90F8-44A4-80C6-F5B27B38C64C}" dt="2021-08-04T10:12:07.616" v="390"/>
          <ac:spMkLst>
            <pc:docMk/>
            <pc:sldMk cId="3824679875" sldId="850"/>
            <ac:spMk id="70" creationId="{83E19730-3DDB-4E4B-90FF-95729CD30AF9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1" creationId="{DBF363BE-525E-4F64-A91D-3119D4B2B01B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2" creationId="{9D49BDC4-5533-40C7-A4D2-53D5D71F75B7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3" creationId="{DCC62E98-D047-4B01-ACCB-9959727AF76F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4" creationId="{24F687E3-49E5-4CF6-A33A-B2F51E6E1A18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5" creationId="{EBB3AC7B-F1A9-4F8D-84F8-8CF72D76499A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6" creationId="{586DBA50-B5B2-4A8C-9C0B-AE3B5FB29BD4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7" creationId="{2724C3CB-04DC-4E6E-AC32-DFB5BA544EFE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8" creationId="{6950AE8E-4D20-42E9-A210-88904995D5D1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79" creationId="{B28F6391-055F-4C04-A345-102F677640AC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0" creationId="{A7EA0A2A-6AED-4886-8474-947DA897098A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2" creationId="{20283C93-D31C-4D4A-9014-D83892BDBB59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3" creationId="{CACF625C-810D-4843-97ED-7F80A71823AA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5" creationId="{06D4A050-298B-4207-A425-48C1969EAAAC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7" creationId="{73A06795-65E3-4574-B921-AA86340C3AA9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88" creationId="{453940AB-A8A5-41EE-959A-C874FBEF91C7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93" creationId="{23245155-B367-49B2-AB07-F24F075BC496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94" creationId="{5D1D269F-DEE8-4A5C-B7FB-BEED872D9E8B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95" creationId="{47D133A2-F611-413F-8A17-F17AFAC33805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96" creationId="{8CC17851-EF28-4495-A979-366F3671C648}"/>
          </ac:spMkLst>
        </pc:spChg>
        <pc:spChg chg="del">
          <ac:chgData name="Siegbert Rudolph" userId="2af4d44886c067cc" providerId="LiveId" clId="{BDFEADCF-90F8-44A4-80C6-F5B27B38C64C}" dt="2021-08-04T10:11:53.053" v="389" actId="478"/>
          <ac:spMkLst>
            <pc:docMk/>
            <pc:sldMk cId="3824679875" sldId="850"/>
            <ac:spMk id="98" creationId="{86549447-2CDD-4690-98D3-9D996A2649A0}"/>
          </ac:spMkLst>
        </pc:spChg>
        <pc:spChg chg="del mod">
          <ac:chgData name="Siegbert Rudolph" userId="2af4d44886c067cc" providerId="LiveId" clId="{BDFEADCF-90F8-44A4-80C6-F5B27B38C64C}" dt="2021-08-29T05:38:56.717" v="779" actId="478"/>
          <ac:spMkLst>
            <pc:docMk/>
            <pc:sldMk cId="3824679875" sldId="850"/>
            <ac:spMk id="117" creationId="{1D0D2664-F405-4CF5-B7B2-6DE4694BEA7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9854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08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Trennungs-h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Das stumme </a:t>
            </a:r>
            <a:r>
              <a:rPr lang="de-DE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 wird, wenn es bei der Silbentrennung auf der nächsten Silbe steht, als </a:t>
            </a:r>
            <a:r>
              <a:rPr lang="de-DE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Trennungs-h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 bezeichnet.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Rein sprachlich ist und bleibt es stumm und gehört zum Vokal.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Ich behandle das </a:t>
            </a:r>
            <a:r>
              <a:rPr lang="de-DE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Trennungs-h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 hier nur der Vollständigkeit halber. Ich erkläre es so, wie ich es tun würde, wenn meine Schüler dazu eine Prüfung schreiben sollten.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Ich nehme – wie Prof. Günther Thomé – das </a:t>
            </a:r>
            <a:r>
              <a:rPr lang="de-DE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 als Teil der Vokalschreibung.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Schülerblätter habe ich dafür nicht erstellt.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C55E00-537C-4130-906F-F6336DEFD82E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311B043-F63C-49DC-BB02-033D8AD42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982469"/>
            <a:ext cx="4793300" cy="64633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Neben dem stummen h bei Vokaldehnungen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gibt es das stumme h auch als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Trennungs-h.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2474B294-7A90-4334-AE39-326F09BB8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119675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975FAF2-3A00-4F07-8745-E58BE273C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2492896"/>
            <a:ext cx="781976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Einige Wörter sehen nicht nur komisch aus, sondern sind schwer zu lesen.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Was fehlt bei einigen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Wörtern?   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?????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ED8D57F-C8E4-4A01-8BFD-6193D89E0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3590497"/>
            <a:ext cx="836318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ge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 auf die Wiese. Dort mu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 die Kü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e. Wir mä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 mit Mü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 das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Gra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s.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E80E2E4C-D5C3-4F52-AA8F-B4B6C1E6C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1619508"/>
            <a:ext cx="271901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Lies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den folgenden Satz: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54415EC-7EFB-42F1-B336-35BC9F294A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207188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1DD59FE1-6823-47A1-8813-08A158D88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980483"/>
            <a:ext cx="7798930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auf die Wiese. Dort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muen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die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Küe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 Wir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mäen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mit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Müe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das Gras. 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FC3C5CC-5F6D-4A60-9F4A-4B59C1AE6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816469"/>
            <a:ext cx="8156400" cy="147732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steht auf der ersten Stelle der zweiten Silbe eines Wortes.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Man hört es nicht, wenn man flüssig spricht.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bei silbenbetontem Lesen ist es zu hören.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Trennungs-h wird meist gesetzt, wenn eine Silbe mit einem Vokal endet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die nächste mit einem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Vokal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beginnt. Beispiel: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ü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e. 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EAC3F20-2F48-404D-822E-31D40D385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4009772"/>
            <a:ext cx="5533887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Klick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auf die richtigen Funktionen des Trennungs-h!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44ADB2F-3881-4D54-9619-C50C609AB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6140" y="4367769"/>
            <a:ext cx="223971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</a:t>
            </a:r>
            <a:r>
              <a:rPr lang="de-DE" sz="18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dehnt den Vokal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</a:t>
            </a: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69037043-8FC9-4DFE-904B-9A9A7FB39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5236" y="4367769"/>
            <a:ext cx="37561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macht das Wort leichter lesbar.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FA9DC772-73A7-45A7-8CC6-8BCFC307DFD9}"/>
              </a:ext>
            </a:extLst>
          </p:cNvPr>
          <p:cNvSpPr/>
          <p:nvPr/>
        </p:nvSpPr>
        <p:spPr>
          <a:xfrm>
            <a:off x="3366495" y="4366410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3D29A7E9-B448-45AD-9B62-D78A5788D243}"/>
              </a:ext>
            </a:extLst>
          </p:cNvPr>
          <p:cNvSpPr/>
          <p:nvPr/>
        </p:nvSpPr>
        <p:spPr>
          <a:xfrm>
            <a:off x="7472077" y="4377535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50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E2A75DD-2ABA-4D00-80A7-9E42F7A53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329601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E308F611-03A2-4FA8-BB0C-8AF12C9F4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3922701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8B6C2B8C-3FAF-4554-845B-A10CFD74F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439613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84" name="Textfeld 8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F703208-CF40-440F-A910-7C6630068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2656" y="5960313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402C1E0A-13C5-464F-9D0C-DB144B0CDF92}"/>
              </a:ext>
            </a:extLst>
          </p:cNvPr>
          <p:cNvSpPr/>
          <p:nvPr/>
        </p:nvSpPr>
        <p:spPr>
          <a:xfrm>
            <a:off x="251520" y="3233940"/>
            <a:ext cx="3837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Lies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noch einmal mit </a:t>
            </a:r>
            <a:r>
              <a:rPr lang="de-DE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Trennungs-h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E3D08650-DA3D-40DA-81B7-339AD2309BCA}"/>
              </a:ext>
            </a:extLst>
          </p:cNvPr>
          <p:cNvSpPr/>
          <p:nvPr/>
        </p:nvSpPr>
        <p:spPr>
          <a:xfrm>
            <a:off x="3612229" y="2898171"/>
            <a:ext cx="207620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de-DE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Das Trennungs-h!</a:t>
            </a:r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900DB047-E02E-4BC0-88EC-7BA2C821C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08 Trennungs-h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988ED8A-A4AB-40E8-909F-2076CCF4F65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prstClr val="black"/>
                </a:solidFill>
                <a:latin typeface="Trebuchet MS" panose="020B0603020202020204" pitchFamily="34" charset="0"/>
              </a:rPr>
              <a:t>Erläuterung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148CBD1-DA03-4F15-ABE7-263F6B6FB3AB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/>
      <p:bldP spid="44" grpId="0"/>
      <p:bldP spid="45" grpId="0" animBg="1"/>
      <p:bldP spid="47" grpId="0"/>
      <p:bldP spid="48" grpId="0"/>
      <p:bldP spid="49" grpId="0"/>
      <p:bldP spid="50" grpId="0"/>
      <p:bldP spid="63" grpId="0"/>
      <p:bldP spid="64" grpId="0"/>
      <p:bldP spid="66" grpId="0"/>
      <p:bldP spid="69" grpId="0" animBg="1"/>
      <p:bldP spid="70" grpId="0" animBg="1"/>
      <p:bldP spid="81" grpId="0" animBg="1"/>
      <p:bldP spid="84" grpId="0" animBg="1"/>
      <p:bldP spid="86" grpId="0"/>
      <p:bldP spid="8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5A318AE6-10B4-4202-8E1D-3010A219D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607" y="3356992"/>
            <a:ext cx="810991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steht auf der ersten Stelle der zweiten Silbe eines Wortes: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8944C3FE-7275-4E46-8662-F46D30EE8D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350" y="1268760"/>
            <a:ext cx="487986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Trennungs-h hat zwei Funktionen. 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Klick!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85FB505-D9A2-42A4-9B1C-087B635BA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82" y="2300400"/>
            <a:ext cx="307648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macht den Vokal schnell.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C063FE55-043B-4C92-A318-0D4990814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82" y="1832682"/>
            <a:ext cx="3756156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macht das Wort leichter lesbar.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9C16123-E2C6-48F7-9D08-0287DF73EB25}"/>
              </a:ext>
            </a:extLst>
          </p:cNvPr>
          <p:cNvSpPr/>
          <p:nvPr/>
        </p:nvSpPr>
        <p:spPr>
          <a:xfrm>
            <a:off x="3473290" y="2299041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FCB5C1E9-C191-4ECA-836B-E54117F32DCF}"/>
              </a:ext>
            </a:extLst>
          </p:cNvPr>
          <p:cNvSpPr/>
          <p:nvPr/>
        </p:nvSpPr>
        <p:spPr>
          <a:xfrm>
            <a:off x="4313961" y="1854562"/>
            <a:ext cx="2961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1 von 2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(Re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e statt Ree)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FB749346-9FC0-4EC9-9FA0-FC88454318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2519" y="2858261"/>
            <a:ext cx="639919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B6EB2B93-AE9A-415A-9C43-7A1E58797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644" y="3859358"/>
            <a:ext cx="639919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9" name="Textfeld 4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4F21828-C3C9-4BEE-AAA3-6B92A7DAB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3865" y="564792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D0E8792B-E044-48FE-8ED2-5D8FFCD3D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882" y="2743366"/>
            <a:ext cx="333296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vermeidet Vokalhäufungen.</a:t>
            </a: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C994DF80-FB98-499C-897E-70BA8D5265B7}"/>
              </a:ext>
            </a:extLst>
          </p:cNvPr>
          <p:cNvSpPr/>
          <p:nvPr/>
        </p:nvSpPr>
        <p:spPr>
          <a:xfrm>
            <a:off x="4067944" y="2774124"/>
            <a:ext cx="3130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C0504D">
                    <a:lumMod val="5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2 von 2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(sehen statt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s</a:t>
            </a:r>
            <a:r>
              <a:rPr kumimoji="0" lang="de-DE" sz="1800" b="1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ee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)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7556CCB1-D670-4172-8335-ECC31DFDC86E}"/>
              </a:ext>
            </a:extLst>
          </p:cNvPr>
          <p:cNvSpPr/>
          <p:nvPr/>
        </p:nvSpPr>
        <p:spPr>
          <a:xfrm>
            <a:off x="3825660" y="3736248"/>
            <a:ext cx="1295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ge-</a:t>
            </a:r>
            <a:r>
              <a:rPr kumimoji="0" lang="de-DE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</a:t>
            </a: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63E93EDD-BC33-4823-BD8F-EF1FE56DA5C5}"/>
              </a:ext>
            </a:extLst>
          </p:cNvPr>
          <p:cNvSpPr/>
          <p:nvPr/>
        </p:nvSpPr>
        <p:spPr>
          <a:xfrm>
            <a:off x="260350" y="4421970"/>
            <a:ext cx="8733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Das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wird meist gesetzt, wenn eine Silbe mit einem Vokal endet und die nächste mit einem Vokal beginnt. </a:t>
            </a: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3E6C05C9-60E3-43AB-94AE-1C4E06D9EF00}"/>
              </a:ext>
            </a:extLst>
          </p:cNvPr>
          <p:cNvSpPr/>
          <p:nvPr/>
        </p:nvSpPr>
        <p:spPr>
          <a:xfrm>
            <a:off x="261324" y="5313393"/>
            <a:ext cx="8007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Ausnahmen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: Doppelvokale wie bei Bauer, schauen, kauen, Eier,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aber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: Rei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e, wei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en, Weihnachten.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83E19730-3DDB-4E4B-90FF-95729CD30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644" y="4854483"/>
            <a:ext cx="639919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3DC97198-4B66-4075-8AE2-9FBBED93B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08 Trennungs-h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F27960E-0214-4B00-A3BA-EE94F0C8256E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3824679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7" grpId="0" animBg="1"/>
      <p:bldP spid="48" grpId="0" animBg="1"/>
      <p:bldP spid="49" grpId="0" animBg="1"/>
      <p:bldP spid="50" grpId="0"/>
      <p:bldP spid="63" grpId="0"/>
      <p:bldP spid="64" grpId="0"/>
      <p:bldP spid="66" grpId="0"/>
      <p:bldP spid="69" grpId="0"/>
      <p:bldP spid="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BC68207-0A25-48E5-815C-37943E049910}"/>
              </a:ext>
            </a:extLst>
          </p:cNvPr>
          <p:cNvSpPr txBox="1"/>
          <p:nvPr/>
        </p:nvSpPr>
        <p:spPr>
          <a:xfrm>
            <a:off x="179511" y="1115452"/>
            <a:ext cx="6448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rgbClr val="FF0000"/>
                </a:solidFill>
                <a:latin typeface="Trebuchet MS" pitchFamily="34" charset="0"/>
              </a:rPr>
              <a:t>Klick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auf alle Wörter mit </a:t>
            </a:r>
            <a:r>
              <a:rPr lang="de-DE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Trennungs-h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: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E0BC922-338C-47B8-AE74-A47B49F36A3F}"/>
              </a:ext>
            </a:extLst>
          </p:cNvPr>
          <p:cNvSpPr txBox="1"/>
          <p:nvPr/>
        </p:nvSpPr>
        <p:spPr>
          <a:xfrm>
            <a:off x="386160" y="1779702"/>
            <a:ext cx="801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sehen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1C2CCE9-A828-43FF-A30D-90D37AD985CC}"/>
              </a:ext>
            </a:extLst>
          </p:cNvPr>
          <p:cNvSpPr txBox="1"/>
          <p:nvPr/>
        </p:nvSpPr>
        <p:spPr>
          <a:xfrm>
            <a:off x="179511" y="2790346"/>
            <a:ext cx="194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sieht </a:t>
            </a:r>
            <a:r>
              <a:rPr kumimoji="0" lang="de-DE" sz="180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gut.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8" name="Textfeld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EA72A55-1D42-4C9C-8D2E-0AEC86916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522920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1422E90-67C5-46E7-A4E9-0CC78D921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129138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AFFFD61-64D0-4E05-A179-34E0599BF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187203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166596D-C867-4B79-9DF6-069662B39215}"/>
              </a:ext>
            </a:extLst>
          </p:cNvPr>
          <p:cNvSpPr txBox="1"/>
          <p:nvPr/>
        </p:nvSpPr>
        <p:spPr>
          <a:xfrm>
            <a:off x="1222177" y="1779702"/>
            <a:ext cx="801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EDF68C9-3F31-435F-A6BC-2FBCEE3D9CD7}"/>
              </a:ext>
            </a:extLst>
          </p:cNvPr>
          <p:cNvSpPr txBox="1"/>
          <p:nvPr/>
        </p:nvSpPr>
        <p:spPr>
          <a:xfrm>
            <a:off x="2058194" y="1779702"/>
            <a:ext cx="1072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wehren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451ABA-3F36-4C41-9543-537323B64DD2}"/>
              </a:ext>
            </a:extLst>
          </p:cNvPr>
          <p:cNvSpPr txBox="1"/>
          <p:nvPr/>
        </p:nvSpPr>
        <p:spPr>
          <a:xfrm>
            <a:off x="3165600" y="1779702"/>
            <a:ext cx="801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ruhig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0DC804F-7020-4E46-85B5-57530ED03564}"/>
              </a:ext>
            </a:extLst>
          </p:cNvPr>
          <p:cNvSpPr txBox="1"/>
          <p:nvPr/>
        </p:nvSpPr>
        <p:spPr>
          <a:xfrm>
            <a:off x="4001617" y="1779702"/>
            <a:ext cx="900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fühlen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9CC3DEF-C077-4F48-98F6-46A470100EDC}"/>
              </a:ext>
            </a:extLst>
          </p:cNvPr>
          <p:cNvSpPr txBox="1"/>
          <p:nvPr/>
        </p:nvSpPr>
        <p:spPr>
          <a:xfrm>
            <a:off x="4860031" y="1779702"/>
            <a:ext cx="913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krähen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5D4B19E-98EA-424D-9554-B497133302F4}"/>
              </a:ext>
            </a:extLst>
          </p:cNvPr>
          <p:cNvSpPr txBox="1"/>
          <p:nvPr/>
        </p:nvSpPr>
        <p:spPr>
          <a:xfrm>
            <a:off x="5690965" y="177970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Hahn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C788B48-BEAC-4870-919E-BFD15AB8F655}"/>
              </a:ext>
            </a:extLst>
          </p:cNvPr>
          <p:cNvSpPr txBox="1"/>
          <p:nvPr/>
        </p:nvSpPr>
        <p:spPr>
          <a:xfrm>
            <a:off x="6445598" y="1779702"/>
            <a:ext cx="900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drohen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1AF3D04-4813-4F1F-BB03-E5BFB387D94F}"/>
              </a:ext>
            </a:extLst>
          </p:cNvPr>
          <p:cNvSpPr txBox="1"/>
          <p:nvPr/>
        </p:nvSpPr>
        <p:spPr>
          <a:xfrm>
            <a:off x="7345759" y="1779702"/>
            <a:ext cx="944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höher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7A804B6-B607-417C-93E7-94C970F7C711}"/>
              </a:ext>
            </a:extLst>
          </p:cNvPr>
          <p:cNvSpPr txBox="1"/>
          <p:nvPr/>
        </p:nvSpPr>
        <p:spPr>
          <a:xfrm>
            <a:off x="2326472" y="2053905"/>
            <a:ext cx="83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 eh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8A6D646-FCFE-4EB5-BA69-133C9472F4FD}"/>
              </a:ext>
            </a:extLst>
          </p:cNvPr>
          <p:cNvSpPr txBox="1"/>
          <p:nvPr/>
        </p:nvSpPr>
        <p:spPr>
          <a:xfrm>
            <a:off x="609263" y="1560081"/>
            <a:ext cx="40396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sz="800" kern="0" dirty="0">
                <a:solidFill>
                  <a:srgbClr val="FF0000"/>
                </a:solidFill>
                <a:latin typeface="Trebuchet MS" pitchFamily="34" charset="0"/>
                <a:sym typeface="Wingdings" panose="05000000000000000000" pitchFamily="2" charset="2"/>
              </a:rPr>
              <a:t>1 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ACAE3E4-5EE7-4279-89EC-A44153B7001B}"/>
              </a:ext>
            </a:extLst>
          </p:cNvPr>
          <p:cNvSpPr txBox="1"/>
          <p:nvPr/>
        </p:nvSpPr>
        <p:spPr>
          <a:xfrm>
            <a:off x="1413545" y="1568388"/>
            <a:ext cx="40397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2/6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AB18905-E014-4AF0-9AB4-BF5F3E17296F}"/>
              </a:ext>
            </a:extLst>
          </p:cNvPr>
          <p:cNvSpPr txBox="1"/>
          <p:nvPr/>
        </p:nvSpPr>
        <p:spPr>
          <a:xfrm>
            <a:off x="4164791" y="2032085"/>
            <a:ext cx="743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üh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6B1C211-FFA2-4D76-9C56-F823FA35A504}"/>
              </a:ext>
            </a:extLst>
          </p:cNvPr>
          <p:cNvSpPr txBox="1"/>
          <p:nvPr/>
        </p:nvSpPr>
        <p:spPr>
          <a:xfrm>
            <a:off x="3349713" y="1568388"/>
            <a:ext cx="40397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3/6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6B2C694-EA17-4689-967C-0BB00FE40D83}"/>
              </a:ext>
            </a:extLst>
          </p:cNvPr>
          <p:cNvSpPr txBox="1"/>
          <p:nvPr/>
        </p:nvSpPr>
        <p:spPr>
          <a:xfrm>
            <a:off x="5111305" y="1570952"/>
            <a:ext cx="3974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4/6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587619EC-499E-462B-99B3-AFDE53706180}"/>
              </a:ext>
            </a:extLst>
          </p:cNvPr>
          <p:cNvSpPr txBox="1"/>
          <p:nvPr/>
        </p:nvSpPr>
        <p:spPr>
          <a:xfrm>
            <a:off x="6745379" y="1550001"/>
            <a:ext cx="3974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5/6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EB637C05-C5F4-425A-983C-A4FC2C31C568}"/>
              </a:ext>
            </a:extLst>
          </p:cNvPr>
          <p:cNvSpPr txBox="1"/>
          <p:nvPr/>
        </p:nvSpPr>
        <p:spPr>
          <a:xfrm>
            <a:off x="5854259" y="2032085"/>
            <a:ext cx="71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 ah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F74DFC3-8D7C-4406-BB90-F4E7879D371D}"/>
              </a:ext>
            </a:extLst>
          </p:cNvPr>
          <p:cNvSpPr txBox="1"/>
          <p:nvPr/>
        </p:nvSpPr>
        <p:spPr>
          <a:xfrm>
            <a:off x="7524328" y="1560081"/>
            <a:ext cx="43204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6/6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A32B850-C358-4C87-8907-E60CE552BA34}"/>
              </a:ext>
            </a:extLst>
          </p:cNvPr>
          <p:cNvSpPr txBox="1"/>
          <p:nvPr/>
        </p:nvSpPr>
        <p:spPr>
          <a:xfrm>
            <a:off x="1979712" y="2790346"/>
            <a:ext cx="282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Max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schnell.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B0F130F6-52E7-420D-81D6-520CD8C3545E}"/>
              </a:ext>
            </a:extLst>
          </p:cNvPr>
          <p:cNvSpPr txBox="1"/>
          <p:nvPr/>
        </p:nvSpPr>
        <p:spPr>
          <a:xfrm>
            <a:off x="3995936" y="2790346"/>
            <a:ext cx="2182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Susi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ruht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sich aus.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AAC2B0C-8F4D-4D6C-A5EF-23EB42EAE6FC}"/>
              </a:ext>
            </a:extLst>
          </p:cNvPr>
          <p:cNvSpPr txBox="1"/>
          <p:nvPr/>
        </p:nvSpPr>
        <p:spPr>
          <a:xfrm>
            <a:off x="6156176" y="2790346"/>
            <a:ext cx="2262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Hahn </a:t>
            </a: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kräht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.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F6A8FD9-AC3A-4F75-B870-71DFD71F29FE}"/>
              </a:ext>
            </a:extLst>
          </p:cNvPr>
          <p:cNvSpPr txBox="1"/>
          <p:nvPr/>
        </p:nvSpPr>
        <p:spPr>
          <a:xfrm>
            <a:off x="190500" y="2348880"/>
            <a:ext cx="6100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Schau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dir die Verben in den folgenden Sätzen genau an!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4AE4315-382D-493D-ABB6-AA9DE92F640F}"/>
              </a:ext>
            </a:extLst>
          </p:cNvPr>
          <p:cNvSpPr txBox="1"/>
          <p:nvPr/>
        </p:nvSpPr>
        <p:spPr>
          <a:xfrm>
            <a:off x="179511" y="3212976"/>
            <a:ext cx="657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Warum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werden diese Wörter mit einem </a:t>
            </a:r>
            <a:r>
              <a:rPr kumimoji="0" lang="de-DE" sz="1800" b="1" i="1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geschrieben? </a:t>
            </a:r>
            <a:r>
              <a:rPr kumimoji="0" lang="de-DE" sz="1800" b="0" i="0" u="none" strike="noStrike" kern="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Klick!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31D69DEE-6C14-43A8-A0DD-C4339AAE2F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3174465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A2F2333-4354-4875-A7C1-8B06330000DA}"/>
              </a:ext>
            </a:extLst>
          </p:cNvPr>
          <p:cNvSpPr txBox="1"/>
          <p:nvPr/>
        </p:nvSpPr>
        <p:spPr>
          <a:xfrm>
            <a:off x="518273" y="3587154"/>
            <a:ext cx="2803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Weil es schöner aussieht?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FAC8BC2-38C4-41CF-9C29-E8EB694BF113}"/>
              </a:ext>
            </a:extLst>
          </p:cNvPr>
          <p:cNvSpPr txBox="1"/>
          <p:nvPr/>
        </p:nvSpPr>
        <p:spPr>
          <a:xfrm>
            <a:off x="518273" y="3947194"/>
            <a:ext cx="6357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Weil das </a:t>
            </a:r>
            <a:r>
              <a:rPr kumimoji="0" lang="de-DE" sz="18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Dehnungs-h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aus der Grundform übernommen wird.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A6EC202D-5578-436C-81DB-3FD7E2745916}"/>
              </a:ext>
            </a:extLst>
          </p:cNvPr>
          <p:cNvSpPr txBox="1"/>
          <p:nvPr/>
        </p:nvSpPr>
        <p:spPr>
          <a:xfrm>
            <a:off x="3270783" y="3603382"/>
            <a:ext cx="454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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EA570A2F-CA26-434D-8FC2-3566B05466CD}"/>
              </a:ext>
            </a:extLst>
          </p:cNvPr>
          <p:cNvSpPr txBox="1"/>
          <p:nvPr/>
        </p:nvSpPr>
        <p:spPr>
          <a:xfrm>
            <a:off x="6751301" y="3955435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  <a:sym typeface="Wingdings" panose="05000000000000000000" pitchFamily="2" charset="2"/>
              </a:rPr>
              <a:t>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0C7C904-1BD2-4306-85E2-27DD7BC5B0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3993360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3877962-0A68-4F9D-9AE3-4BFC6FB0A322}"/>
              </a:ext>
            </a:extLst>
          </p:cNvPr>
          <p:cNvSpPr txBox="1"/>
          <p:nvPr/>
        </p:nvSpPr>
        <p:spPr>
          <a:xfrm>
            <a:off x="179511" y="4379242"/>
            <a:ext cx="748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Also, das </a:t>
            </a:r>
            <a:r>
              <a:rPr lang="de-DE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Trennungs-h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wird immer in die gebeugte Form des Verbs übernommen, ebenso wie bei den </a:t>
            </a:r>
            <a:r>
              <a:rPr lang="de-DE" b="1" i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Vokalen mit h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.</a:t>
            </a:r>
            <a:endParaRPr lang="de-DE" sz="1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1D35B8A0-A592-4D4C-9EFA-DCC0AF2D2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7798" y="4664169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weiter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0DA4516-F1A5-43A6-A8E2-4842DB9F5D07}"/>
              </a:ext>
            </a:extLst>
          </p:cNvPr>
          <p:cNvSpPr txBox="1"/>
          <p:nvPr/>
        </p:nvSpPr>
        <p:spPr>
          <a:xfrm>
            <a:off x="190500" y="5147034"/>
            <a:ext cx="472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Wir üben das</a:t>
            </a:r>
            <a:r>
              <a:rPr lang="de-DE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auf der nächsten Seite!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43" name="Textfeld 36">
            <a:extLst>
              <a:ext uri="{FF2B5EF4-FFF2-40B4-BE49-F238E27FC236}">
                <a16:creationId xmlns:a16="http://schemas.microsoft.com/office/drawing/2014/main" id="{E43685B1-3431-419E-8202-6139CEB47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08 Trennungs-h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0217AB-10D7-41CE-8E07-98DBCDC228C2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99451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  <p:bldP spid="39" grpId="0" animBg="1"/>
      <p:bldP spid="40" grpId="0"/>
      <p:bldP spid="41" grpId="0" animBg="1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987DA0C-6D1A-42F9-B44A-1EE10E00669F}"/>
              </a:ext>
            </a:extLst>
          </p:cNvPr>
          <p:cNvSpPr/>
          <p:nvPr/>
        </p:nvSpPr>
        <p:spPr>
          <a:xfrm>
            <a:off x="395536" y="1056793"/>
            <a:ext cx="2004425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blü-hen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ge-hen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glü-hen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Hö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Kü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-he, Kuh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Nä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-he, nah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nä-hen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Naht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-he, Ruh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Re-he, Reh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ru-hig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Ruh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Schu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-he, Schuh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se-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ste-hen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-he, Zeh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zie-hen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ADAF1E3-789B-4A01-A900-F623E558D9F9}"/>
              </a:ext>
            </a:extLst>
          </p:cNvPr>
          <p:cNvSpPr/>
          <p:nvPr/>
        </p:nvSpPr>
        <p:spPr>
          <a:xfrm>
            <a:off x="2339752" y="1043946"/>
            <a:ext cx="447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blühe, du blühst, er blüht, wir blühen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3381134-1F1F-48A6-817E-D0977E6836FD}"/>
              </a:ext>
            </a:extLst>
          </p:cNvPr>
          <p:cNvSpPr/>
          <p:nvPr/>
        </p:nvSpPr>
        <p:spPr>
          <a:xfrm>
            <a:off x="323528" y="1043946"/>
            <a:ext cx="1296144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849198C-11A2-47D0-95FD-1D0A5ABF0C8C}"/>
              </a:ext>
            </a:extLst>
          </p:cNvPr>
          <p:cNvSpPr/>
          <p:nvPr/>
        </p:nvSpPr>
        <p:spPr>
          <a:xfrm>
            <a:off x="2339752" y="1386752"/>
            <a:ext cx="4477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gehe, du gehst, er geht, wir gehen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C849FAF-EECE-4665-B263-4DF4B93BCE46}"/>
              </a:ext>
            </a:extLst>
          </p:cNvPr>
          <p:cNvSpPr/>
          <p:nvPr/>
        </p:nvSpPr>
        <p:spPr>
          <a:xfrm>
            <a:off x="323528" y="1467028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DAE1B09-1685-4F99-9921-BAC52A938BE5}"/>
              </a:ext>
            </a:extLst>
          </p:cNvPr>
          <p:cNvSpPr/>
          <p:nvPr/>
        </p:nvSpPr>
        <p:spPr>
          <a:xfrm>
            <a:off x="2339752" y="1736890"/>
            <a:ext cx="44775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glühe, du glühst, er glüht, wir glühen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FBFB4E5-6FA0-4D24-8098-7F1C50C32640}"/>
              </a:ext>
            </a:extLst>
          </p:cNvPr>
          <p:cNvSpPr/>
          <p:nvPr/>
        </p:nvSpPr>
        <p:spPr>
          <a:xfrm>
            <a:off x="373832" y="1843800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8CF16B5-14DF-4267-8EB7-CF55B865F1A5}"/>
              </a:ext>
            </a:extLst>
          </p:cNvPr>
          <p:cNvSpPr/>
          <p:nvPr/>
        </p:nvSpPr>
        <p:spPr>
          <a:xfrm>
            <a:off x="2339752" y="2456172"/>
            <a:ext cx="6303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in der Mehrzahl als Trennungs-h übernommen.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87B8AB7-2A82-443B-8D24-8B901245935D}"/>
              </a:ext>
            </a:extLst>
          </p:cNvPr>
          <p:cNvSpPr/>
          <p:nvPr/>
        </p:nvSpPr>
        <p:spPr>
          <a:xfrm>
            <a:off x="373832" y="2487739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2DD5AFF-8154-4EBF-89AF-C0064F3B02F2}"/>
              </a:ext>
            </a:extLst>
          </p:cNvPr>
          <p:cNvSpPr/>
          <p:nvPr/>
        </p:nvSpPr>
        <p:spPr>
          <a:xfrm>
            <a:off x="2339752" y="3151401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nähe, du nähst, er näht, wir nähen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2563EA6D-11B4-430E-A060-3DF8F698833D}"/>
              </a:ext>
            </a:extLst>
          </p:cNvPr>
          <p:cNvSpPr/>
          <p:nvPr/>
        </p:nvSpPr>
        <p:spPr>
          <a:xfrm>
            <a:off x="341284" y="3182968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056940EB-29D6-41B8-845B-80E7D3C640B7}"/>
              </a:ext>
            </a:extLst>
          </p:cNvPr>
          <p:cNvSpPr/>
          <p:nvPr/>
        </p:nvSpPr>
        <p:spPr>
          <a:xfrm>
            <a:off x="2339752" y="3842686"/>
            <a:ext cx="6303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in der Mehrzahl als Trennungs-h übernommen.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8DE2173A-3E18-4B3E-A2D4-D89337EE599A}"/>
              </a:ext>
            </a:extLst>
          </p:cNvPr>
          <p:cNvSpPr/>
          <p:nvPr/>
        </p:nvSpPr>
        <p:spPr>
          <a:xfrm>
            <a:off x="341284" y="3874253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3ADEABB-2A78-4A0B-8F7A-4246E4F4321A}"/>
              </a:ext>
            </a:extLst>
          </p:cNvPr>
          <p:cNvSpPr/>
          <p:nvPr/>
        </p:nvSpPr>
        <p:spPr>
          <a:xfrm>
            <a:off x="2339752" y="4546718"/>
            <a:ext cx="6303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in der Mehrzahl als Trennungs-h übernommen.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259311B-1ABD-48B1-BAFD-39C889F3DBA5}"/>
              </a:ext>
            </a:extLst>
          </p:cNvPr>
          <p:cNvSpPr/>
          <p:nvPr/>
        </p:nvSpPr>
        <p:spPr>
          <a:xfrm>
            <a:off x="264566" y="4578285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3AC5679-8B9B-4034-959F-58B053983C44}"/>
              </a:ext>
            </a:extLst>
          </p:cNvPr>
          <p:cNvSpPr/>
          <p:nvPr/>
        </p:nvSpPr>
        <p:spPr>
          <a:xfrm>
            <a:off x="2339752" y="4910775"/>
            <a:ext cx="6303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sehe, du siehst, er sieht, wir sehen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771BFC5-DCD8-4E26-A8CC-9923ABD6FF11}"/>
              </a:ext>
            </a:extLst>
          </p:cNvPr>
          <p:cNvSpPr/>
          <p:nvPr/>
        </p:nvSpPr>
        <p:spPr>
          <a:xfrm>
            <a:off x="242376" y="4942342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C49A3F4-7483-49C4-AD15-364AA1886728}"/>
              </a:ext>
            </a:extLst>
          </p:cNvPr>
          <p:cNvSpPr/>
          <p:nvPr/>
        </p:nvSpPr>
        <p:spPr>
          <a:xfrm>
            <a:off x="2339752" y="5280107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stehe, du stehst, er steht, wir stehen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C7E981B-81A8-4CBF-AEDC-27089DF6D84B}"/>
              </a:ext>
            </a:extLst>
          </p:cNvPr>
          <p:cNvSpPr/>
          <p:nvPr/>
        </p:nvSpPr>
        <p:spPr>
          <a:xfrm>
            <a:off x="265248" y="5311674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53F3BE9-A94C-44B9-854E-D55B02F93216}"/>
              </a:ext>
            </a:extLst>
          </p:cNvPr>
          <p:cNvSpPr/>
          <p:nvPr/>
        </p:nvSpPr>
        <p:spPr>
          <a:xfrm>
            <a:off x="2339752" y="5957400"/>
            <a:ext cx="6303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ich ziehe, du ziehst, er zieht, wir ziehen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DA65D78-A01C-4D3B-B71A-7463E234666E}"/>
              </a:ext>
            </a:extLst>
          </p:cNvPr>
          <p:cNvSpPr/>
          <p:nvPr/>
        </p:nvSpPr>
        <p:spPr>
          <a:xfrm>
            <a:off x="281726" y="5988967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5A09028-EBA8-49BA-8A1B-454362B7A68A}"/>
              </a:ext>
            </a:extLst>
          </p:cNvPr>
          <p:cNvSpPr/>
          <p:nvPr/>
        </p:nvSpPr>
        <p:spPr>
          <a:xfrm>
            <a:off x="2339752" y="5620234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als Trennungs-h übernommen.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37095F57-E3E6-4AC9-8EDC-AD4C3FC0916B}"/>
              </a:ext>
            </a:extLst>
          </p:cNvPr>
          <p:cNvSpPr/>
          <p:nvPr/>
        </p:nvSpPr>
        <p:spPr>
          <a:xfrm>
            <a:off x="264566" y="5651801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45581D7-6A96-43F1-A023-A45CE36E64E8}"/>
              </a:ext>
            </a:extLst>
          </p:cNvPr>
          <p:cNvSpPr/>
          <p:nvPr/>
        </p:nvSpPr>
        <p:spPr>
          <a:xfrm>
            <a:off x="2339752" y="3499066"/>
            <a:ext cx="4536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als Trennungs-h übernommen.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17C97CF-8781-4313-8A6E-286171807C20}"/>
              </a:ext>
            </a:extLst>
          </p:cNvPr>
          <p:cNvSpPr/>
          <p:nvPr/>
        </p:nvSpPr>
        <p:spPr>
          <a:xfrm>
            <a:off x="264566" y="3530633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1210E42F-D265-475D-9FCE-1537348D1276}"/>
              </a:ext>
            </a:extLst>
          </p:cNvPr>
          <p:cNvSpPr/>
          <p:nvPr/>
        </p:nvSpPr>
        <p:spPr>
          <a:xfrm>
            <a:off x="2339752" y="2798368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als Trennungs-h übernommen.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F580B06-0B51-440D-B47C-F00CB0849096}"/>
              </a:ext>
            </a:extLst>
          </p:cNvPr>
          <p:cNvSpPr/>
          <p:nvPr/>
        </p:nvSpPr>
        <p:spPr>
          <a:xfrm>
            <a:off x="264566" y="2829935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46994EC-C45A-4470-8447-0DBB45C97FE6}"/>
              </a:ext>
            </a:extLst>
          </p:cNvPr>
          <p:cNvSpPr/>
          <p:nvPr/>
        </p:nvSpPr>
        <p:spPr>
          <a:xfrm>
            <a:off x="2339752" y="4182914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als Trennungs-h übernommen.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72E12C5D-F6B8-4FA2-8B91-6F8467D462FD}"/>
              </a:ext>
            </a:extLst>
          </p:cNvPr>
          <p:cNvSpPr/>
          <p:nvPr/>
        </p:nvSpPr>
        <p:spPr>
          <a:xfrm>
            <a:off x="264566" y="4214481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4906643-F009-4355-9294-A9F08F7A3ABD}"/>
              </a:ext>
            </a:extLst>
          </p:cNvPr>
          <p:cNvSpPr/>
          <p:nvPr/>
        </p:nvSpPr>
        <p:spPr>
          <a:xfrm>
            <a:off x="2322633" y="2087692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300"/>
              </a:spcAft>
              <a:defRPr/>
            </a:pPr>
            <a:r>
              <a:rPr lang="de-DE" kern="0" dirty="0">
                <a:solidFill>
                  <a:prstClr val="black"/>
                </a:solidFill>
                <a:latin typeface="Trebuchet MS" pitchFamily="34" charset="0"/>
              </a:rPr>
              <a:t>Das h wird als Trennungs-h übernommen.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FCDF2FB6-E24A-42B1-96C5-14F49E4D75CA}"/>
              </a:ext>
            </a:extLst>
          </p:cNvPr>
          <p:cNvSpPr/>
          <p:nvPr/>
        </p:nvSpPr>
        <p:spPr>
          <a:xfrm>
            <a:off x="247447" y="2119259"/>
            <a:ext cx="1296144" cy="2713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0AE8F5D9-B1D6-4FB2-ACBC-BC2304353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08 Trennungs-h bei abgeleiteten Wörtern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552D756-E1C8-4F5C-8250-1E3E7AC6F90E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8448" y="2372368"/>
            <a:ext cx="5335115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Trennungs-h ade,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scheiden tut nicht weh!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75A43676-AD00-423F-B443-816717AFE2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08 Trennungs-h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3AE19D6-1BAE-4906-A152-9138E640563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Nur richtiges Üben macht gescheit!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544E14D-CF87-4A4C-99BA-FE0BC5B5B37D}"/>
              </a:ext>
            </a:extLst>
          </p:cNvPr>
          <p:cNvSpPr txBox="1"/>
          <p:nvPr/>
        </p:nvSpPr>
        <p:spPr>
          <a:xfrm>
            <a:off x="190500" y="6724134"/>
            <a:ext cx="450155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08 Trennungs-h.pptx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860</Words>
  <Application>Microsoft Office PowerPoint</Application>
  <PresentationFormat>Breitbild</PresentationFormat>
  <Paragraphs>153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6</vt:i4>
      </vt:variant>
    </vt:vector>
  </HeadingPairs>
  <TitlesOfParts>
    <vt:vector size="16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2315</cp:revision>
  <cp:lastPrinted>2021-07-30T13:09:06Z</cp:lastPrinted>
  <dcterms:created xsi:type="dcterms:W3CDTF">2012-08-26T07:44:46Z</dcterms:created>
  <dcterms:modified xsi:type="dcterms:W3CDTF">2021-08-29T15:49:10Z</dcterms:modified>
</cp:coreProperties>
</file>