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41"/>
  </p:notesMasterIdLst>
  <p:sldIdLst>
    <p:sldId id="696" r:id="rId8"/>
    <p:sldId id="797" r:id="rId9"/>
    <p:sldId id="763" r:id="rId10"/>
    <p:sldId id="846" r:id="rId11"/>
    <p:sldId id="847" r:id="rId12"/>
    <p:sldId id="733" r:id="rId13"/>
    <p:sldId id="804" r:id="rId14"/>
    <p:sldId id="814" r:id="rId15"/>
    <p:sldId id="873" r:id="rId16"/>
    <p:sldId id="848" r:id="rId17"/>
    <p:sldId id="849" r:id="rId18"/>
    <p:sldId id="850" r:id="rId19"/>
    <p:sldId id="851" r:id="rId20"/>
    <p:sldId id="799" r:id="rId21"/>
    <p:sldId id="811" r:id="rId22"/>
    <p:sldId id="852" r:id="rId23"/>
    <p:sldId id="853" r:id="rId24"/>
    <p:sldId id="812" r:id="rId25"/>
    <p:sldId id="813" r:id="rId26"/>
    <p:sldId id="822" r:id="rId27"/>
    <p:sldId id="823" r:id="rId28"/>
    <p:sldId id="866" r:id="rId29"/>
    <p:sldId id="867" r:id="rId30"/>
    <p:sldId id="824" r:id="rId31"/>
    <p:sldId id="825" r:id="rId32"/>
    <p:sldId id="828" r:id="rId33"/>
    <p:sldId id="829" r:id="rId34"/>
    <p:sldId id="870" r:id="rId35"/>
    <p:sldId id="869" r:id="rId36"/>
    <p:sldId id="826" r:id="rId37"/>
    <p:sldId id="827" r:id="rId38"/>
    <p:sldId id="636" r:id="rId39"/>
    <p:sldId id="872" r:id="rId4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9D6627-533E-4D09-8A2A-BD02559D68EC}" v="1" dt="2024-07-31T12:22:12.0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56" autoAdjust="0"/>
    <p:restoredTop sz="93870" autoAdjust="0"/>
  </p:normalViewPr>
  <p:slideViewPr>
    <p:cSldViewPr>
      <p:cViewPr varScale="1">
        <p:scale>
          <a:sx n="88" d="100"/>
          <a:sy n="88" d="100"/>
        </p:scale>
        <p:origin x="108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ableStyles" Target="tableStyles.xml"/><Relationship Id="rId20" Type="http://schemas.openxmlformats.org/officeDocument/2006/relationships/slide" Target="slides/slide13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57A5DE12-717F-4B36-B66F-D1806F961A6E}"/>
    <pc:docChg chg="modSld">
      <pc:chgData name="Siegbert Rudolph" userId="2af4d44886c067cc" providerId="LiveId" clId="{57A5DE12-717F-4B36-B66F-D1806F961A6E}" dt="2021-08-04T19:09:32.018" v="0" actId="20577"/>
      <pc:docMkLst>
        <pc:docMk/>
      </pc:docMkLst>
      <pc:sldChg chg="modSp mod">
        <pc:chgData name="Siegbert Rudolph" userId="2af4d44886c067cc" providerId="LiveId" clId="{57A5DE12-717F-4B36-B66F-D1806F961A6E}" dt="2021-08-04T19:09:32.018" v="0" actId="20577"/>
        <pc:sldMkLst>
          <pc:docMk/>
          <pc:sldMk cId="1397255470" sldId="872"/>
        </pc:sldMkLst>
        <pc:spChg chg="mod">
          <ac:chgData name="Siegbert Rudolph" userId="2af4d44886c067cc" providerId="LiveId" clId="{57A5DE12-717F-4B36-B66F-D1806F961A6E}" dt="2021-08-04T19:09:32.018" v="0" actId="20577"/>
          <ac:spMkLst>
            <pc:docMk/>
            <pc:sldMk cId="1397255470" sldId="872"/>
            <ac:spMk id="4" creationId="{5477BB97-4389-45C2-B60C-9246EC5DAC0B}"/>
          </ac:spMkLst>
        </pc:spChg>
      </pc:sldChg>
    </pc:docChg>
  </pc:docChgLst>
  <pc:docChgLst>
    <pc:chgData name="Siegbert Rudolph" userId="2af4d44886c067cc" providerId="LiveId" clId="{AABC1A95-F532-4E32-8881-A26A388F991E}"/>
    <pc:docChg chg="undo redo custSel addSld delSld modSld sldOrd">
      <pc:chgData name="Siegbert Rudolph" userId="2af4d44886c067cc" providerId="LiveId" clId="{AABC1A95-F532-4E32-8881-A26A388F991E}" dt="2021-09-03T05:48:33.704" v="2132" actId="1037"/>
      <pc:docMkLst>
        <pc:docMk/>
      </pc:docMkLst>
      <pc:sldChg chg="addSp delSp modSp mod">
        <pc:chgData name="Siegbert Rudolph" userId="2af4d44886c067cc" providerId="LiveId" clId="{AABC1A95-F532-4E32-8881-A26A388F991E}" dt="2021-08-29T15:49:00.962" v="1975" actId="1076"/>
        <pc:sldMkLst>
          <pc:docMk/>
          <pc:sldMk cId="1373295691" sldId="636"/>
        </pc:sldMkLst>
        <pc:spChg chg="mod">
          <ac:chgData name="Siegbert Rudolph" userId="2af4d44886c067cc" providerId="LiveId" clId="{AABC1A95-F532-4E32-8881-A26A388F991E}" dt="2021-08-29T15:49:00.962" v="1975" actId="1076"/>
          <ac:spMkLst>
            <pc:docMk/>
            <pc:sldMk cId="1373295691" sldId="636"/>
            <ac:spMk id="2" creationId="{6C8DF731-DFB0-49CB-AA3F-64CB7C34F84E}"/>
          </ac:spMkLst>
        </pc:spChg>
        <pc:spChg chg="add del mod">
          <ac:chgData name="Siegbert Rudolph" userId="2af4d44886c067cc" providerId="LiveId" clId="{AABC1A95-F532-4E32-8881-A26A388F991E}" dt="2021-08-28T15:44:33.071" v="1771" actId="478"/>
          <ac:spMkLst>
            <pc:docMk/>
            <pc:sldMk cId="1373295691" sldId="636"/>
            <ac:spMk id="3" creationId="{BEAD49DE-F4FC-4CC3-B046-94FA16B50B8D}"/>
          </ac:spMkLst>
        </pc:spChg>
        <pc:spChg chg="add mod">
          <ac:chgData name="Siegbert Rudolph" userId="2af4d44886c067cc" providerId="LiveId" clId="{AABC1A95-F532-4E32-8881-A26A388F991E}" dt="2021-08-28T15:44:36.914" v="1772"/>
          <ac:spMkLst>
            <pc:docMk/>
            <pc:sldMk cId="1373295691" sldId="636"/>
            <ac:spMk id="13" creationId="{D476E017-353D-4B7C-A552-9C01CA8542F5}"/>
          </ac:spMkLst>
        </pc:spChg>
        <pc:spChg chg="add mod">
          <ac:chgData name="Siegbert Rudolph" userId="2af4d44886c067cc" providerId="LiveId" clId="{AABC1A95-F532-4E32-8881-A26A388F991E}" dt="2021-08-28T15:44:49.506" v="1786" actId="20577"/>
          <ac:spMkLst>
            <pc:docMk/>
            <pc:sldMk cId="1373295691" sldId="636"/>
            <ac:spMk id="14" creationId="{C7699000-074E-4021-A428-D15D3BD8E509}"/>
          </ac:spMkLst>
        </pc:spChg>
        <pc:spChg chg="add mod">
          <ac:chgData name="Siegbert Rudolph" userId="2af4d44886c067cc" providerId="LiveId" clId="{AABC1A95-F532-4E32-8881-A26A388F991E}" dt="2021-08-28T15:45:04.612" v="1807" actId="207"/>
          <ac:spMkLst>
            <pc:docMk/>
            <pc:sldMk cId="1373295691" sldId="636"/>
            <ac:spMk id="15" creationId="{EC88E7A4-5634-4079-B78C-49452B8D8E1C}"/>
          </ac:spMkLst>
        </pc:spChg>
        <pc:spChg chg="del">
          <ac:chgData name="Siegbert Rudolph" userId="2af4d44886c067cc" providerId="LiveId" clId="{AABC1A95-F532-4E32-8881-A26A388F991E}" dt="2021-08-28T15:44:31.728" v="1770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AABC1A95-F532-4E32-8881-A26A388F991E}" dt="2021-08-29T15:49:00.853" v="1817" actId="1076"/>
        <pc:sldMkLst>
          <pc:docMk/>
          <pc:sldMk cId="0" sldId="696"/>
        </pc:sldMkLst>
        <pc:spChg chg="mod">
          <ac:chgData name="Siegbert Rudolph" userId="2af4d44886c067cc" providerId="LiveId" clId="{AABC1A95-F532-4E32-8881-A26A388F991E}" dt="2021-08-28T15:48:00.387" v="1812" actId="255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AABC1A95-F532-4E32-8881-A26A388F991E}" dt="2021-08-29T15:49:00.853" v="1817" actId="1076"/>
          <ac:spMkLst>
            <pc:docMk/>
            <pc:sldMk cId="0" sldId="696"/>
            <ac:spMk id="4" creationId="{64CBB4E7-2EE0-4090-8ECA-F7FE04B87D44}"/>
          </ac:spMkLst>
        </pc:spChg>
      </pc:sldChg>
      <pc:sldChg chg="addSp delSp modSp mod">
        <pc:chgData name="Siegbert Rudolph" userId="2af4d44886c067cc" providerId="LiveId" clId="{AABC1A95-F532-4E32-8881-A26A388F991E}" dt="2021-08-29T15:49:00.884" v="1843" actId="1076"/>
        <pc:sldMkLst>
          <pc:docMk/>
          <pc:sldMk cId="3665124742" sldId="733"/>
        </pc:sldMkLst>
        <pc:spChg chg="mod">
          <ac:chgData name="Siegbert Rudolph" userId="2af4d44886c067cc" providerId="LiveId" clId="{AABC1A95-F532-4E32-8881-A26A388F991E}" dt="2021-08-29T15:49:00.884" v="1843" actId="1076"/>
          <ac:spMkLst>
            <pc:docMk/>
            <pc:sldMk cId="3665124742" sldId="733"/>
            <ac:spMk id="2" creationId="{E94CCD5D-8C8C-4CE9-A710-05AAAC4D7C5F}"/>
          </ac:spMkLst>
        </pc:spChg>
        <pc:spChg chg="add del">
          <ac:chgData name="Siegbert Rudolph" userId="2af4d44886c067cc" providerId="LiveId" clId="{AABC1A95-F532-4E32-8881-A26A388F991E}" dt="2021-08-28T15:29:21.355" v="1160" actId="478"/>
          <ac:spMkLst>
            <pc:docMk/>
            <pc:sldMk cId="3665124742" sldId="733"/>
            <ac:spMk id="6" creationId="{1CBF09A2-7E85-4B67-BD0D-1602E049EBAF}"/>
          </ac:spMkLst>
        </pc:spChg>
        <pc:spChg chg="add mod">
          <ac:chgData name="Siegbert Rudolph" userId="2af4d44886c067cc" providerId="LiveId" clId="{AABC1A95-F532-4E32-8881-A26A388F991E}" dt="2021-08-28T15:29:56.295" v="1210" actId="20577"/>
          <ac:spMkLst>
            <pc:docMk/>
            <pc:sldMk cId="3665124742" sldId="733"/>
            <ac:spMk id="7" creationId="{C7288F01-16F7-4406-818A-0FF03EA77DD8}"/>
          </ac:spMkLst>
        </pc:spChg>
        <pc:spChg chg="add mod">
          <ac:chgData name="Siegbert Rudolph" userId="2af4d44886c067cc" providerId="LiveId" clId="{AABC1A95-F532-4E32-8881-A26A388F991E}" dt="2021-08-28T15:30:06.667" v="1211"/>
          <ac:spMkLst>
            <pc:docMk/>
            <pc:sldMk cId="3665124742" sldId="733"/>
            <ac:spMk id="8" creationId="{38A41D56-B1E7-44CC-8E51-7B88B2E5B0F0}"/>
          </ac:spMkLst>
        </pc:spChg>
        <pc:spChg chg="del mod">
          <ac:chgData name="Siegbert Rudolph" userId="2af4d44886c067cc" providerId="LiveId" clId="{AABC1A95-F532-4E32-8881-A26A388F991E}" dt="2021-08-28T15:30:08.636" v="1212" actId="478"/>
          <ac:spMkLst>
            <pc:docMk/>
            <pc:sldMk cId="3665124742" sldId="733"/>
            <ac:spMk id="26" creationId="{1F4721B9-59FC-49FE-AA9E-E0B8AE00F800}"/>
          </ac:spMkLst>
        </pc:spChg>
      </pc:sldChg>
      <pc:sldChg chg="addSp delSp modSp mod modAnim">
        <pc:chgData name="Siegbert Rudolph" userId="2af4d44886c067cc" providerId="LiveId" clId="{AABC1A95-F532-4E32-8881-A26A388F991E}" dt="2021-08-29T15:49:00.869" v="1828" actId="1076"/>
        <pc:sldMkLst>
          <pc:docMk/>
          <pc:sldMk cId="1892177313" sldId="763"/>
        </pc:sldMkLst>
        <pc:spChg chg="mod">
          <ac:chgData name="Siegbert Rudolph" userId="2af4d44886c067cc" providerId="LiveId" clId="{AABC1A95-F532-4E32-8881-A26A388F991E}" dt="2021-08-29T15:49:00.869" v="1828" actId="1076"/>
          <ac:spMkLst>
            <pc:docMk/>
            <pc:sldMk cId="1892177313" sldId="763"/>
            <ac:spMk id="3" creationId="{11B82E92-B353-4131-8DA0-137469A8E06C}"/>
          </ac:spMkLst>
        </pc:spChg>
        <pc:spChg chg="del">
          <ac:chgData name="Siegbert Rudolph" userId="2af4d44886c067cc" providerId="LiveId" clId="{AABC1A95-F532-4E32-8881-A26A388F991E}" dt="2021-08-28T15:41:06.998" v="1651" actId="478"/>
          <ac:spMkLst>
            <pc:docMk/>
            <pc:sldMk cId="1892177313" sldId="763"/>
            <ac:spMk id="3" creationId="{36EB3C7B-4213-400A-ACDA-EFAABD95F2C9}"/>
          </ac:spMkLst>
        </pc:spChg>
        <pc:spChg chg="add mod">
          <ac:chgData name="Siegbert Rudolph" userId="2af4d44886c067cc" providerId="LiveId" clId="{AABC1A95-F532-4E32-8881-A26A388F991E}" dt="2021-08-28T15:38:10.049" v="1539"/>
          <ac:spMkLst>
            <pc:docMk/>
            <pc:sldMk cId="1892177313" sldId="763"/>
            <ac:spMk id="54" creationId="{5A22129C-FE6B-4980-B6D2-C1C295C0DA07}"/>
          </ac:spMkLst>
        </pc:spChg>
        <pc:spChg chg="add mod">
          <ac:chgData name="Siegbert Rudolph" userId="2af4d44886c067cc" providerId="LiveId" clId="{AABC1A95-F532-4E32-8881-A26A388F991E}" dt="2021-08-28T15:38:10.049" v="1539"/>
          <ac:spMkLst>
            <pc:docMk/>
            <pc:sldMk cId="1892177313" sldId="763"/>
            <ac:spMk id="55" creationId="{91C1B087-B3B6-4397-9FEF-D7C00946548B}"/>
          </ac:spMkLst>
        </pc:spChg>
        <pc:spChg chg="mod">
          <ac:chgData name="Siegbert Rudolph" userId="2af4d44886c067cc" providerId="LiveId" clId="{AABC1A95-F532-4E32-8881-A26A388F991E}" dt="2021-08-13T12:53:09.138" v="998" actId="1038"/>
          <ac:spMkLst>
            <pc:docMk/>
            <pc:sldMk cId="1892177313" sldId="763"/>
            <ac:spMk id="61" creationId="{706F280F-E4A7-4B68-BFE1-619BD5463513}"/>
          </ac:spMkLst>
        </pc:spChg>
        <pc:spChg chg="mod">
          <ac:chgData name="Siegbert Rudolph" userId="2af4d44886c067cc" providerId="LiveId" clId="{AABC1A95-F532-4E32-8881-A26A388F991E}" dt="2021-08-13T12:53:09.138" v="998" actId="1038"/>
          <ac:spMkLst>
            <pc:docMk/>
            <pc:sldMk cId="1892177313" sldId="763"/>
            <ac:spMk id="62" creationId="{82F4D03D-C68B-47AE-AB3E-AE9FC2FAEA29}"/>
          </ac:spMkLst>
        </pc:spChg>
        <pc:spChg chg="mod">
          <ac:chgData name="Siegbert Rudolph" userId="2af4d44886c067cc" providerId="LiveId" clId="{AABC1A95-F532-4E32-8881-A26A388F991E}" dt="2021-08-13T12:53:31.433" v="999" actId="14100"/>
          <ac:spMkLst>
            <pc:docMk/>
            <pc:sldMk cId="1892177313" sldId="763"/>
            <ac:spMk id="85" creationId="{3BA77218-1E96-4DA4-AE45-124F0110BF0D}"/>
          </ac:spMkLst>
        </pc:spChg>
        <pc:spChg chg="del mod">
          <ac:chgData name="Siegbert Rudolph" userId="2af4d44886c067cc" providerId="LiveId" clId="{AABC1A95-F532-4E32-8881-A26A388F991E}" dt="2021-08-28T15:38:08.878" v="1538" actId="478"/>
          <ac:spMkLst>
            <pc:docMk/>
            <pc:sldMk cId="1892177313" sldId="763"/>
            <ac:spMk id="117" creationId="{1D0D2664-F405-4CF5-B7B2-6DE4694BEA7F}"/>
          </ac:spMkLst>
        </pc:spChg>
        <pc:spChg chg="mod">
          <ac:chgData name="Siegbert Rudolph" userId="2af4d44886c067cc" providerId="LiveId" clId="{AABC1A95-F532-4E32-8881-A26A388F991E}" dt="2021-08-13T12:53:59.251" v="1008" actId="1037"/>
          <ac:spMkLst>
            <pc:docMk/>
            <pc:sldMk cId="1892177313" sldId="763"/>
            <ac:spMk id="158" creationId="{4C03728A-F264-4269-A4AA-408709E115F8}"/>
          </ac:spMkLst>
        </pc:spChg>
        <pc:spChg chg="mod">
          <ac:chgData name="Siegbert Rudolph" userId="2af4d44886c067cc" providerId="LiveId" clId="{AABC1A95-F532-4E32-8881-A26A388F991E}" dt="2021-08-13T12:53:49.129" v="1004" actId="1038"/>
          <ac:spMkLst>
            <pc:docMk/>
            <pc:sldMk cId="1892177313" sldId="763"/>
            <ac:spMk id="159" creationId="{C294A035-FF65-4CDE-8CD1-DBFD071011CB}"/>
          </ac:spMkLst>
        </pc:spChg>
        <pc:picChg chg="add mod">
          <ac:chgData name="Siegbert Rudolph" userId="2af4d44886c067cc" providerId="LiveId" clId="{AABC1A95-F532-4E32-8881-A26A388F991E}" dt="2021-08-13T12:51:34.961" v="977" actId="1036"/>
          <ac:picMkLst>
            <pc:docMk/>
            <pc:sldMk cId="1892177313" sldId="763"/>
            <ac:picMk id="53" creationId="{4CCC8A90-DBC8-4CC3-AC83-81CB22C63559}"/>
          </ac:picMkLst>
        </pc:picChg>
      </pc:sldChg>
      <pc:sldChg chg="addSp delSp modSp mod delAnim modAnim">
        <pc:chgData name="Siegbert Rudolph" userId="2af4d44886c067cc" providerId="LiveId" clId="{AABC1A95-F532-4E32-8881-A26A388F991E}" dt="2021-08-29T15:49:00.869" v="1823" actId="1076"/>
        <pc:sldMkLst>
          <pc:docMk/>
          <pc:sldMk cId="104600129" sldId="797"/>
        </pc:sldMkLst>
        <pc:spChg chg="mod">
          <ac:chgData name="Siegbert Rudolph" userId="2af4d44886c067cc" providerId="LiveId" clId="{AABC1A95-F532-4E32-8881-A26A388F991E}" dt="2021-08-29T15:49:00.869" v="1823" actId="1076"/>
          <ac:spMkLst>
            <pc:docMk/>
            <pc:sldMk cId="104600129" sldId="797"/>
            <ac:spMk id="2" creationId="{AF765A30-B94F-43D8-BB2A-CD8C8A7FF750}"/>
          </ac:spMkLst>
        </pc:spChg>
        <pc:spChg chg="mod">
          <ac:chgData name="Siegbert Rudolph" userId="2af4d44886c067cc" providerId="LiveId" clId="{AABC1A95-F532-4E32-8881-A26A388F991E}" dt="2021-08-13T12:55:02.262" v="1027" actId="1035"/>
          <ac:spMkLst>
            <pc:docMk/>
            <pc:sldMk cId="104600129" sldId="797"/>
            <ac:spMk id="25" creationId="{308EA341-A26E-4030-8245-E8C4A419134E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26" creationId="{86BFDBC4-62CE-485E-9A44-33919781C081}"/>
          </ac:spMkLst>
        </pc:spChg>
        <pc:spChg chg="add del">
          <ac:chgData name="Siegbert Rudolph" userId="2af4d44886c067cc" providerId="LiveId" clId="{AABC1A95-F532-4E32-8881-A26A388F991E}" dt="2021-08-13T12:48:14.510" v="919" actId="21"/>
          <ac:spMkLst>
            <pc:docMk/>
            <pc:sldMk cId="104600129" sldId="797"/>
            <ac:spMk id="27" creationId="{0F6704C8-8D26-42E4-B1BF-4E01F6867168}"/>
          </ac:spMkLst>
        </pc:spChg>
        <pc:spChg chg="mod">
          <ac:chgData name="Siegbert Rudolph" userId="2af4d44886c067cc" providerId="LiveId" clId="{AABC1A95-F532-4E32-8881-A26A388F991E}" dt="2021-08-13T12:55:02.262" v="1027" actId="1035"/>
          <ac:spMkLst>
            <pc:docMk/>
            <pc:sldMk cId="104600129" sldId="797"/>
            <ac:spMk id="29" creationId="{1E515109-67F7-4B57-A7EA-E896D177D003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30" creationId="{D48441C5-D1FB-4D76-A662-F6DAB2151ACE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33" creationId="{6B5F64CF-5CD3-4040-9A39-C1F4B3B39428}"/>
          </ac:spMkLst>
        </pc:spChg>
        <pc:spChg chg="mod">
          <ac:chgData name="Siegbert Rudolph" userId="2af4d44886c067cc" providerId="LiveId" clId="{AABC1A95-F532-4E32-8881-A26A388F991E}" dt="2021-08-13T12:58:38.521" v="1051" actId="1037"/>
          <ac:spMkLst>
            <pc:docMk/>
            <pc:sldMk cId="104600129" sldId="797"/>
            <ac:spMk id="34" creationId="{E327BA23-2D93-40A7-8499-881D0DB28EC2}"/>
          </ac:spMkLst>
        </pc:spChg>
        <pc:spChg chg="add mod">
          <ac:chgData name="Siegbert Rudolph" userId="2af4d44886c067cc" providerId="LiveId" clId="{AABC1A95-F532-4E32-8881-A26A388F991E}" dt="2021-08-13T12:55:22.296" v="1029"/>
          <ac:spMkLst>
            <pc:docMk/>
            <pc:sldMk cId="104600129" sldId="797"/>
            <ac:spMk id="35" creationId="{F3458472-699C-4560-AAE8-FE498EA876E9}"/>
          </ac:spMkLst>
        </pc:spChg>
        <pc:spChg chg="add mod">
          <ac:chgData name="Siegbert Rudolph" userId="2af4d44886c067cc" providerId="LiveId" clId="{AABC1A95-F532-4E32-8881-A26A388F991E}" dt="2021-08-13T12:55:22.296" v="1029"/>
          <ac:spMkLst>
            <pc:docMk/>
            <pc:sldMk cId="104600129" sldId="797"/>
            <ac:spMk id="36" creationId="{37A1E5B4-A071-4D80-9AF1-639E31090F41}"/>
          </ac:spMkLst>
        </pc:spChg>
        <pc:spChg chg="add mod">
          <ac:chgData name="Siegbert Rudolph" userId="2af4d44886c067cc" providerId="LiveId" clId="{AABC1A95-F532-4E32-8881-A26A388F991E}" dt="2021-08-28T15:13:05.124" v="1112"/>
          <ac:spMkLst>
            <pc:docMk/>
            <pc:sldMk cId="104600129" sldId="797"/>
            <ac:spMk id="37" creationId="{3E9B7F40-C4FA-493D-A4FD-340C4FC1F1E1}"/>
          </ac:spMkLst>
        </pc:spChg>
        <pc:spChg chg="add del mod">
          <ac:chgData name="Siegbert Rudolph" userId="2af4d44886c067cc" providerId="LiveId" clId="{AABC1A95-F532-4E32-8881-A26A388F991E}" dt="2021-08-13T12:55:48.947" v="1034" actId="478"/>
          <ac:spMkLst>
            <pc:docMk/>
            <pc:sldMk cId="104600129" sldId="797"/>
            <ac:spMk id="37" creationId="{70A2C06F-E210-4BDD-91B1-60313CC4B9DA}"/>
          </ac:spMkLst>
        </pc:spChg>
        <pc:spChg chg="add del mod">
          <ac:chgData name="Siegbert Rudolph" userId="2af4d44886c067cc" providerId="LiveId" clId="{AABC1A95-F532-4E32-8881-A26A388F991E}" dt="2021-08-13T12:55:48.947" v="1034" actId="478"/>
          <ac:spMkLst>
            <pc:docMk/>
            <pc:sldMk cId="104600129" sldId="797"/>
            <ac:spMk id="38" creationId="{62F320BB-8AFB-443F-B492-78B76FF524DB}"/>
          </ac:spMkLst>
        </pc:spChg>
        <pc:spChg chg="add mod">
          <ac:chgData name="Siegbert Rudolph" userId="2af4d44886c067cc" providerId="LiveId" clId="{AABC1A95-F532-4E32-8881-A26A388F991E}" dt="2021-08-28T15:13:05.124" v="1112"/>
          <ac:spMkLst>
            <pc:docMk/>
            <pc:sldMk cId="104600129" sldId="797"/>
            <ac:spMk id="38" creationId="{F13591FD-254F-4C3B-AB52-15F0DB9AF240}"/>
          </ac:spMkLst>
        </pc:spChg>
        <pc:spChg chg="add del mod">
          <ac:chgData name="Siegbert Rudolph" userId="2af4d44886c067cc" providerId="LiveId" clId="{AABC1A95-F532-4E32-8881-A26A388F991E}" dt="2021-08-13T12:55:47.344" v="1033" actId="478"/>
          <ac:spMkLst>
            <pc:docMk/>
            <pc:sldMk cId="104600129" sldId="797"/>
            <ac:spMk id="39" creationId="{41DA1806-8243-47C6-B6A7-FA1484EFCBFD}"/>
          </ac:spMkLst>
        </pc:spChg>
        <pc:spChg chg="add del mod">
          <ac:chgData name="Siegbert Rudolph" userId="2af4d44886c067cc" providerId="LiveId" clId="{AABC1A95-F532-4E32-8881-A26A388F991E}" dt="2021-08-13T12:55:47.344" v="1033" actId="478"/>
          <ac:spMkLst>
            <pc:docMk/>
            <pc:sldMk cId="104600129" sldId="797"/>
            <ac:spMk id="40" creationId="{52FF21CD-C1B7-4BE8-B3A6-17FD38E8559D}"/>
          </ac:spMkLst>
        </pc:spChg>
        <pc:spChg chg="add del mod">
          <ac:chgData name="Siegbert Rudolph" userId="2af4d44886c067cc" providerId="LiveId" clId="{AABC1A95-F532-4E32-8881-A26A388F991E}" dt="2021-08-13T12:55:51.378" v="1035" actId="478"/>
          <ac:spMkLst>
            <pc:docMk/>
            <pc:sldMk cId="104600129" sldId="797"/>
            <ac:spMk id="41" creationId="{F33AE9BD-2965-4318-9022-66BEE04858FA}"/>
          </ac:spMkLst>
        </pc:spChg>
        <pc:spChg chg="add del mod">
          <ac:chgData name="Siegbert Rudolph" userId="2af4d44886c067cc" providerId="LiveId" clId="{AABC1A95-F532-4E32-8881-A26A388F991E}" dt="2021-08-13T12:55:51.378" v="1035" actId="478"/>
          <ac:spMkLst>
            <pc:docMk/>
            <pc:sldMk cId="104600129" sldId="797"/>
            <ac:spMk id="42" creationId="{996731DB-DD22-48E1-89B5-58064EE7CB79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45" creationId="{FBA180F7-345F-4966-A36E-59CE1D7237A1}"/>
          </ac:spMkLst>
        </pc:spChg>
        <pc:spChg chg="mod">
          <ac:chgData name="Siegbert Rudolph" userId="2af4d44886c067cc" providerId="LiveId" clId="{AABC1A95-F532-4E32-8881-A26A388F991E}" dt="2021-08-13T12:54:46.233" v="1018" actId="1035"/>
          <ac:spMkLst>
            <pc:docMk/>
            <pc:sldMk cId="104600129" sldId="797"/>
            <ac:spMk id="49" creationId="{9E88A2D8-CA00-4532-BD18-1DD842F787C1}"/>
          </ac:spMkLst>
        </pc:spChg>
        <pc:spChg chg="mod">
          <ac:chgData name="Siegbert Rudolph" userId="2af4d44886c067cc" providerId="LiveId" clId="{AABC1A95-F532-4E32-8881-A26A388F991E}" dt="2021-08-13T12:55:02.262" v="1027" actId="1035"/>
          <ac:spMkLst>
            <pc:docMk/>
            <pc:sldMk cId="104600129" sldId="797"/>
            <ac:spMk id="60" creationId="{F8CCDBA8-2F8F-40E3-B2CF-51678B487AE6}"/>
          </ac:spMkLst>
        </pc:spChg>
        <pc:spChg chg="del">
          <ac:chgData name="Siegbert Rudolph" userId="2af4d44886c067cc" providerId="LiveId" clId="{AABC1A95-F532-4E32-8881-A26A388F991E}" dt="2021-08-29T15:49:00.853" v="1818" actId="478"/>
          <ac:spMkLst>
            <pc:docMk/>
            <pc:sldMk cId="104600129" sldId="797"/>
            <ac:spMk id="95" creationId="{D71E4BDB-68C8-4A54-A4F0-4E3E0F518A59}"/>
          </ac:spMkLst>
        </pc:spChg>
        <pc:spChg chg="del mod">
          <ac:chgData name="Siegbert Rudolph" userId="2af4d44886c067cc" providerId="LiveId" clId="{AABC1A95-F532-4E32-8881-A26A388F991E}" dt="2021-08-28T15:13:03.953" v="1111" actId="478"/>
          <ac:spMkLst>
            <pc:docMk/>
            <pc:sldMk cId="104600129" sldId="797"/>
            <ac:spMk id="117" creationId="{1D0D2664-F405-4CF5-B7B2-6DE4694BEA7F}"/>
          </ac:spMkLst>
        </pc:spChg>
        <pc:picChg chg="add del mod">
          <ac:chgData name="Siegbert Rudolph" userId="2af4d44886c067cc" providerId="LiveId" clId="{AABC1A95-F532-4E32-8881-A26A388F991E}" dt="2021-08-13T12:48:32.484" v="920" actId="21"/>
          <ac:picMkLst>
            <pc:docMk/>
            <pc:sldMk cId="104600129" sldId="797"/>
            <ac:picMk id="4" creationId="{56055C3B-B0F2-4BB3-9444-2CE0059A9C9E}"/>
          </ac:picMkLst>
        </pc:picChg>
        <pc:picChg chg="add del mod">
          <ac:chgData name="Siegbert Rudolph" userId="2af4d44886c067cc" providerId="LiveId" clId="{AABC1A95-F532-4E32-8881-A26A388F991E}" dt="2021-08-13T12:48:32.484" v="920" actId="21"/>
          <ac:picMkLst>
            <pc:docMk/>
            <pc:sldMk cId="104600129" sldId="797"/>
            <ac:picMk id="6" creationId="{98E4B810-C426-45F6-8C5E-954C9EC46098}"/>
          </ac:picMkLst>
        </pc:picChg>
        <pc:picChg chg="add mod">
          <ac:chgData name="Siegbert Rudolph" userId="2af4d44886c067cc" providerId="LiveId" clId="{AABC1A95-F532-4E32-8881-A26A388F991E}" dt="2021-08-13T12:50:27.176" v="954" actId="1076"/>
          <ac:picMkLst>
            <pc:docMk/>
            <pc:sldMk cId="104600129" sldId="797"/>
            <ac:picMk id="7" creationId="{D1B06FE6-60CE-4D8C-AADC-DE7707311E95}"/>
          </ac:picMkLst>
        </pc:picChg>
        <pc:picChg chg="add mod">
          <ac:chgData name="Siegbert Rudolph" userId="2af4d44886c067cc" providerId="LiveId" clId="{AABC1A95-F532-4E32-8881-A26A388F991E}" dt="2021-08-13T12:55:44.122" v="1032" actId="1076"/>
          <ac:picMkLst>
            <pc:docMk/>
            <pc:sldMk cId="104600129" sldId="797"/>
            <ac:picMk id="43" creationId="{E9937CD6-B3A4-4C7B-A6A0-16DF793E0FA4}"/>
          </ac:picMkLst>
        </pc:picChg>
        <pc:picChg chg="mod">
          <ac:chgData name="Siegbert Rudolph" userId="2af4d44886c067cc" providerId="LiveId" clId="{AABC1A95-F532-4E32-8881-A26A388F991E}" dt="2021-08-13T12:54:46.233" v="1018" actId="1035"/>
          <ac:picMkLst>
            <pc:docMk/>
            <pc:sldMk cId="104600129" sldId="797"/>
            <ac:picMk id="58" creationId="{F39E27F3-0460-4D27-9C6C-EFC63F793C8C}"/>
          </ac:picMkLst>
        </pc:picChg>
        <pc:picChg chg="mod">
          <ac:chgData name="Siegbert Rudolph" userId="2af4d44886c067cc" providerId="LiveId" clId="{AABC1A95-F532-4E32-8881-A26A388F991E}" dt="2021-08-13T12:58:38.521" v="1051" actId="1037"/>
          <ac:picMkLst>
            <pc:docMk/>
            <pc:sldMk cId="104600129" sldId="797"/>
            <ac:picMk id="59" creationId="{68D8CE54-118D-4BF5-9587-5562EDA4A712}"/>
          </ac:picMkLst>
        </pc:picChg>
      </pc:sldChg>
      <pc:sldChg chg="addSp delSp modSp mod">
        <pc:chgData name="Siegbert Rudolph" userId="2af4d44886c067cc" providerId="LiveId" clId="{AABC1A95-F532-4E32-8881-A26A388F991E}" dt="2021-08-29T15:49:00.900" v="1885" actId="1076"/>
        <pc:sldMkLst>
          <pc:docMk/>
          <pc:sldMk cId="146570369" sldId="799"/>
        </pc:sldMkLst>
        <pc:spChg chg="mod">
          <ac:chgData name="Siegbert Rudolph" userId="2af4d44886c067cc" providerId="LiveId" clId="{AABC1A95-F532-4E32-8881-A26A388F991E}" dt="2021-08-29T15:49:00.900" v="1885" actId="1076"/>
          <ac:spMkLst>
            <pc:docMk/>
            <pc:sldMk cId="146570369" sldId="799"/>
            <ac:spMk id="2" creationId="{2A5DE735-34E6-49C2-B884-970F605C557D}"/>
          </ac:spMkLst>
        </pc:spChg>
        <pc:spChg chg="add mod">
          <ac:chgData name="Siegbert Rudolph" userId="2af4d44886c067cc" providerId="LiveId" clId="{AABC1A95-F532-4E32-8881-A26A388F991E}" dt="2021-08-28T15:31:41.569" v="1272"/>
          <ac:spMkLst>
            <pc:docMk/>
            <pc:sldMk cId="146570369" sldId="799"/>
            <ac:spMk id="34" creationId="{6E0C7392-C524-4114-ACE2-0E7BE6BE40BA}"/>
          </ac:spMkLst>
        </pc:spChg>
        <pc:spChg chg="add mod">
          <ac:chgData name="Siegbert Rudolph" userId="2af4d44886c067cc" providerId="LiveId" clId="{AABC1A95-F532-4E32-8881-A26A388F991E}" dt="2021-08-28T15:32:02.269" v="1287" actId="20577"/>
          <ac:spMkLst>
            <pc:docMk/>
            <pc:sldMk cId="146570369" sldId="799"/>
            <ac:spMk id="35" creationId="{CF25973A-4614-49CB-85DB-B5ACE0F0B3BD}"/>
          </ac:spMkLst>
        </pc:spChg>
        <pc:spChg chg="add mod">
          <ac:chgData name="Siegbert Rudolph" userId="2af4d44886c067cc" providerId="LiveId" clId="{AABC1A95-F532-4E32-8881-A26A388F991E}" dt="2021-08-28T15:32:19.702" v="1307" actId="20577"/>
          <ac:spMkLst>
            <pc:docMk/>
            <pc:sldMk cId="146570369" sldId="799"/>
            <ac:spMk id="36" creationId="{1D10FEB5-68F9-4ED4-A398-FC2B2C49BA71}"/>
          </ac:spMkLst>
        </pc:spChg>
        <pc:spChg chg="del mod">
          <ac:chgData name="Siegbert Rudolph" userId="2af4d44886c067cc" providerId="LiveId" clId="{AABC1A95-F532-4E32-8881-A26A388F991E}" dt="2021-08-28T15:32:23.842" v="1308" actId="478"/>
          <ac:spMkLst>
            <pc:docMk/>
            <pc:sldMk cId="146570369" sldId="799"/>
            <ac:spMk id="46" creationId="{300D0CEF-F7BE-40D5-9ADF-4EE1B87F8912}"/>
          </ac:spMkLst>
        </pc:spChg>
      </pc:sldChg>
      <pc:sldChg chg="addSp delSp modSp mod modAnim">
        <pc:chgData name="Siegbert Rudolph" userId="2af4d44886c067cc" providerId="LiveId" clId="{AABC1A95-F532-4E32-8881-A26A388F991E}" dt="2021-09-03T05:40:27.279" v="2027" actId="1035"/>
        <pc:sldMkLst>
          <pc:docMk/>
          <pc:sldMk cId="463639365" sldId="804"/>
        </pc:sldMkLst>
        <pc:spChg chg="mod">
          <ac:chgData name="Siegbert Rudolph" userId="2af4d44886c067cc" providerId="LiveId" clId="{AABC1A95-F532-4E32-8881-A26A388F991E}" dt="2021-08-29T15:49:00.884" v="1848" actId="1076"/>
          <ac:spMkLst>
            <pc:docMk/>
            <pc:sldMk cId="463639365" sldId="804"/>
            <ac:spMk id="2" creationId="{74281239-228E-46AE-8DEA-B0F33293C475}"/>
          </ac:spMkLst>
        </pc:spChg>
        <pc:spChg chg="add del">
          <ac:chgData name="Siegbert Rudolph" userId="2af4d44886c067cc" providerId="LiveId" clId="{AABC1A95-F532-4E32-8881-A26A388F991E}" dt="2021-08-28T15:39:13.003" v="1561" actId="478"/>
          <ac:spMkLst>
            <pc:docMk/>
            <pc:sldMk cId="463639365" sldId="804"/>
            <ac:spMk id="24" creationId="{FCA5131B-89FC-4C0A-8BB2-FDF8A77D5874}"/>
          </ac:spMkLst>
        </pc:spChg>
        <pc:spChg chg="add mod">
          <ac:chgData name="Siegbert Rudolph" userId="2af4d44886c067cc" providerId="LiveId" clId="{AABC1A95-F532-4E32-8881-A26A388F991E}" dt="2021-08-28T15:39:34.918" v="1605" actId="20577"/>
          <ac:spMkLst>
            <pc:docMk/>
            <pc:sldMk cId="463639365" sldId="804"/>
            <ac:spMk id="25" creationId="{F406F178-4C7A-450F-8BEC-2D214459A98D}"/>
          </ac:spMkLst>
        </pc:spChg>
        <pc:spChg chg="add mod">
          <ac:chgData name="Siegbert Rudolph" userId="2af4d44886c067cc" providerId="LiveId" clId="{AABC1A95-F532-4E32-8881-A26A388F991E}" dt="2021-08-28T15:39:46.854" v="1606"/>
          <ac:spMkLst>
            <pc:docMk/>
            <pc:sldMk cId="463639365" sldId="804"/>
            <ac:spMk id="26" creationId="{FDE289C2-5BA2-4C43-9301-8195DA6205BB}"/>
          </ac:spMkLst>
        </pc:spChg>
        <pc:spChg chg="add mod">
          <ac:chgData name="Siegbert Rudolph" userId="2af4d44886c067cc" providerId="LiveId" clId="{AABC1A95-F532-4E32-8881-A26A388F991E}" dt="2021-09-03T05:37:44.422" v="1990" actId="1076"/>
          <ac:spMkLst>
            <pc:docMk/>
            <pc:sldMk cId="463639365" sldId="804"/>
            <ac:spMk id="27" creationId="{F95F1D57-BE2B-4469-AE6A-69B7E9576805}"/>
          </ac:spMkLst>
        </pc:spChg>
        <pc:spChg chg="del mod">
          <ac:chgData name="Siegbert Rudolph" userId="2af4d44886c067cc" providerId="LiveId" clId="{AABC1A95-F532-4E32-8881-A26A388F991E}" dt="2021-08-28T15:39:49.228" v="1607" actId="478"/>
          <ac:spMkLst>
            <pc:docMk/>
            <pc:sldMk cId="463639365" sldId="804"/>
            <ac:spMk id="90" creationId="{5C3140D2-426D-470B-A9F2-140B94412968}"/>
          </ac:spMkLst>
        </pc:spChg>
        <pc:picChg chg="add mod">
          <ac:chgData name="Siegbert Rudolph" userId="2af4d44886c067cc" providerId="LiveId" clId="{AABC1A95-F532-4E32-8881-A26A388F991E}" dt="2021-09-03T05:40:27.279" v="2027" actId="1035"/>
          <ac:picMkLst>
            <pc:docMk/>
            <pc:sldMk cId="463639365" sldId="804"/>
            <ac:picMk id="4" creationId="{E56D9712-BBCD-4B38-9822-27CDE90A7FDE}"/>
          </ac:picMkLst>
        </pc:picChg>
      </pc:sldChg>
      <pc:sldChg chg="addSp delSp modSp mod modAnim">
        <pc:chgData name="Siegbert Rudolph" userId="2af4d44886c067cc" providerId="LiveId" clId="{AABC1A95-F532-4E32-8881-A26A388F991E}" dt="2021-09-03T05:41:36.139" v="2036" actId="1038"/>
        <pc:sldMkLst>
          <pc:docMk/>
          <pc:sldMk cId="4032222209" sldId="811"/>
        </pc:sldMkLst>
        <pc:spChg chg="mod">
          <ac:chgData name="Siegbert Rudolph" userId="2af4d44886c067cc" providerId="LiveId" clId="{AABC1A95-F532-4E32-8881-A26A388F991E}" dt="2021-08-29T15:49:00.900" v="1890" actId="1076"/>
          <ac:spMkLst>
            <pc:docMk/>
            <pc:sldMk cId="4032222209" sldId="811"/>
            <ac:spMk id="2" creationId="{15D7656E-F99B-47D8-A615-4CF96026DCEE}"/>
          </ac:spMkLst>
        </pc:spChg>
        <pc:spChg chg="add mod">
          <ac:chgData name="Siegbert Rudolph" userId="2af4d44886c067cc" providerId="LiveId" clId="{AABC1A95-F532-4E32-8881-A26A388F991E}" dt="2021-08-28T15:42:04.805" v="1662" actId="20577"/>
          <ac:spMkLst>
            <pc:docMk/>
            <pc:sldMk cId="4032222209" sldId="811"/>
            <ac:spMk id="34" creationId="{AEB6EEF4-2B40-46FB-91D4-38A9222F5F29}"/>
          </ac:spMkLst>
        </pc:spChg>
        <pc:spChg chg="add mod">
          <ac:chgData name="Siegbert Rudolph" userId="2af4d44886c067cc" providerId="LiveId" clId="{AABC1A95-F532-4E32-8881-A26A388F991E}" dt="2021-08-28T15:42:01.431" v="1661"/>
          <ac:spMkLst>
            <pc:docMk/>
            <pc:sldMk cId="4032222209" sldId="811"/>
            <ac:spMk id="35" creationId="{CB872884-6AD0-49A9-A357-B8469E6EF3C8}"/>
          </ac:spMkLst>
        </pc:spChg>
        <pc:spChg chg="add mod">
          <ac:chgData name="Siegbert Rudolph" userId="2af4d44886c067cc" providerId="LiveId" clId="{AABC1A95-F532-4E32-8881-A26A388F991E}" dt="2021-09-03T05:37:56.741" v="1995" actId="1035"/>
          <ac:spMkLst>
            <pc:docMk/>
            <pc:sldMk cId="4032222209" sldId="811"/>
            <ac:spMk id="36" creationId="{F23D5A16-E221-458E-94A8-E09E64C0DDC5}"/>
          </ac:spMkLst>
        </pc:spChg>
        <pc:spChg chg="del mod">
          <ac:chgData name="Siegbert Rudolph" userId="2af4d44886c067cc" providerId="LiveId" clId="{AABC1A95-F532-4E32-8881-A26A388F991E}" dt="2021-08-28T15:42:07.914" v="1663" actId="478"/>
          <ac:spMkLst>
            <pc:docMk/>
            <pc:sldMk cId="4032222209" sldId="811"/>
            <ac:spMk id="44" creationId="{672E6131-7C1C-4A67-882F-5BDCC5B89691}"/>
          </ac:spMkLst>
        </pc:spChg>
        <pc:spChg chg="mod">
          <ac:chgData name="Siegbert Rudolph" userId="2af4d44886c067cc" providerId="LiveId" clId="{AABC1A95-F532-4E32-8881-A26A388F991E}" dt="2021-08-04T06:51:03.951" v="826" actId="108"/>
          <ac:spMkLst>
            <pc:docMk/>
            <pc:sldMk cId="4032222209" sldId="811"/>
            <ac:spMk id="65" creationId="{79D6C372-96B8-47FC-B787-6417F65C5A3C}"/>
          </ac:spMkLst>
        </pc:spChg>
        <pc:spChg chg="mod">
          <ac:chgData name="Siegbert Rudolph" userId="2af4d44886c067cc" providerId="LiveId" clId="{AABC1A95-F532-4E32-8881-A26A388F991E}" dt="2021-08-04T06:51:05.758" v="827" actId="108"/>
          <ac:spMkLst>
            <pc:docMk/>
            <pc:sldMk cId="4032222209" sldId="811"/>
            <ac:spMk id="66" creationId="{4A99E078-E8E4-4214-A4FA-9AA5BAF163D0}"/>
          </ac:spMkLst>
        </pc:spChg>
        <pc:spChg chg="mod">
          <ac:chgData name="Siegbert Rudolph" userId="2af4d44886c067cc" providerId="LiveId" clId="{AABC1A95-F532-4E32-8881-A26A388F991E}" dt="2021-08-04T06:51:08.551" v="828" actId="108"/>
          <ac:spMkLst>
            <pc:docMk/>
            <pc:sldMk cId="4032222209" sldId="811"/>
            <ac:spMk id="67" creationId="{B1306EF6-04E6-4115-99FC-F6403A9213F4}"/>
          </ac:spMkLst>
        </pc:spChg>
        <pc:spChg chg="mod">
          <ac:chgData name="Siegbert Rudolph" userId="2af4d44886c067cc" providerId="LiveId" clId="{AABC1A95-F532-4E32-8881-A26A388F991E}" dt="2021-08-04T06:51:12.881" v="829" actId="108"/>
          <ac:spMkLst>
            <pc:docMk/>
            <pc:sldMk cId="4032222209" sldId="811"/>
            <ac:spMk id="68" creationId="{5A288EC2-B1A2-4D7C-AF21-2796FD240E4A}"/>
          </ac:spMkLst>
        </pc:spChg>
        <pc:spChg chg="mod">
          <ac:chgData name="Siegbert Rudolph" userId="2af4d44886c067cc" providerId="LiveId" clId="{AABC1A95-F532-4E32-8881-A26A388F991E}" dt="2021-08-04T06:51:15.580" v="830" actId="108"/>
          <ac:spMkLst>
            <pc:docMk/>
            <pc:sldMk cId="4032222209" sldId="811"/>
            <ac:spMk id="69" creationId="{655F1154-527B-4DA7-A17A-B2C9FBD5200F}"/>
          </ac:spMkLst>
        </pc:spChg>
        <pc:spChg chg="mod">
          <ac:chgData name="Siegbert Rudolph" userId="2af4d44886c067cc" providerId="LiveId" clId="{AABC1A95-F532-4E32-8881-A26A388F991E}" dt="2021-08-04T06:51:18.422" v="831" actId="108"/>
          <ac:spMkLst>
            <pc:docMk/>
            <pc:sldMk cId="4032222209" sldId="811"/>
            <ac:spMk id="70" creationId="{70465FB7-FDAC-4896-933B-759B99D3841F}"/>
          </ac:spMkLst>
        </pc:spChg>
        <pc:spChg chg="mod">
          <ac:chgData name="Siegbert Rudolph" userId="2af4d44886c067cc" providerId="LiveId" clId="{AABC1A95-F532-4E32-8881-A26A388F991E}" dt="2021-08-04T06:51:22.892" v="832" actId="108"/>
          <ac:spMkLst>
            <pc:docMk/>
            <pc:sldMk cId="4032222209" sldId="811"/>
            <ac:spMk id="71" creationId="{A5E57ED1-3993-4B06-A6FD-963140F4B0A4}"/>
          </ac:spMkLst>
        </pc:spChg>
        <pc:spChg chg="mod">
          <ac:chgData name="Siegbert Rudolph" userId="2af4d44886c067cc" providerId="LiveId" clId="{AABC1A95-F532-4E32-8881-A26A388F991E}" dt="2021-08-04T06:51:25.215" v="833" actId="108"/>
          <ac:spMkLst>
            <pc:docMk/>
            <pc:sldMk cId="4032222209" sldId="811"/>
            <ac:spMk id="72" creationId="{EF8DA8F4-5E1B-406D-B0FE-590DE9678F74}"/>
          </ac:spMkLst>
        </pc:spChg>
        <pc:spChg chg="mod">
          <ac:chgData name="Siegbert Rudolph" userId="2af4d44886c067cc" providerId="LiveId" clId="{AABC1A95-F532-4E32-8881-A26A388F991E}" dt="2021-08-04T06:51:27.586" v="834" actId="108"/>
          <ac:spMkLst>
            <pc:docMk/>
            <pc:sldMk cId="4032222209" sldId="811"/>
            <ac:spMk id="73" creationId="{6CC95719-294F-4B75-A4AC-D3F752D7FCBA}"/>
          </ac:spMkLst>
        </pc:spChg>
        <pc:spChg chg="mod">
          <ac:chgData name="Siegbert Rudolph" userId="2af4d44886c067cc" providerId="LiveId" clId="{AABC1A95-F532-4E32-8881-A26A388F991E}" dt="2021-08-04T06:51:29.861" v="835" actId="108"/>
          <ac:spMkLst>
            <pc:docMk/>
            <pc:sldMk cId="4032222209" sldId="811"/>
            <ac:spMk id="74" creationId="{C489DA55-5260-4C3C-A0DA-E86B3891A55E}"/>
          </ac:spMkLst>
        </pc:spChg>
        <pc:picChg chg="add mod">
          <ac:chgData name="Siegbert Rudolph" userId="2af4d44886c067cc" providerId="LiveId" clId="{AABC1A95-F532-4E32-8881-A26A388F991E}" dt="2021-09-03T05:41:36.139" v="2036" actId="1038"/>
          <ac:picMkLst>
            <pc:docMk/>
            <pc:sldMk cId="4032222209" sldId="811"/>
            <ac:picMk id="4" creationId="{FD78BFEC-2C7E-48A2-B1CE-3C11B9CB8F8E}"/>
          </ac:picMkLst>
        </pc:picChg>
      </pc:sldChg>
      <pc:sldChg chg="addSp delSp modSp mod">
        <pc:chgData name="Siegbert Rudolph" userId="2af4d44886c067cc" providerId="LiveId" clId="{AABC1A95-F532-4E32-8881-A26A388F991E}" dt="2021-08-29T15:49:00.915" v="1905" actId="1076"/>
        <pc:sldMkLst>
          <pc:docMk/>
          <pc:sldMk cId="1748338212" sldId="812"/>
        </pc:sldMkLst>
        <pc:spChg chg="mod">
          <ac:chgData name="Siegbert Rudolph" userId="2af4d44886c067cc" providerId="LiveId" clId="{AABC1A95-F532-4E32-8881-A26A388F991E}" dt="2021-08-29T15:49:00.915" v="1905" actId="1076"/>
          <ac:spMkLst>
            <pc:docMk/>
            <pc:sldMk cId="1748338212" sldId="812"/>
            <ac:spMk id="2" creationId="{EBBCCA5C-5213-4112-B2B9-E6DD732C92BB}"/>
          </ac:spMkLst>
        </pc:spChg>
        <pc:spChg chg="del mod">
          <ac:chgData name="Siegbert Rudolph" userId="2af4d44886c067cc" providerId="LiveId" clId="{AABC1A95-F532-4E32-8881-A26A388F991E}" dt="2021-08-28T15:33:18.127" v="1359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AABC1A95-F532-4E32-8881-A26A388F991E}" dt="2021-08-28T15:32:49.431" v="1313"/>
          <ac:spMkLst>
            <pc:docMk/>
            <pc:sldMk cId="1748338212" sldId="812"/>
            <ac:spMk id="5" creationId="{3147D52B-2D2A-4BEB-BC0D-CB169C2579BC}"/>
          </ac:spMkLst>
        </pc:spChg>
        <pc:spChg chg="add mod">
          <ac:chgData name="Siegbert Rudolph" userId="2af4d44886c067cc" providerId="LiveId" clId="{AABC1A95-F532-4E32-8881-A26A388F991E}" dt="2021-08-28T15:32:49.431" v="1313"/>
          <ac:spMkLst>
            <pc:docMk/>
            <pc:sldMk cId="1748338212" sldId="812"/>
            <ac:spMk id="7" creationId="{E9281731-E45F-4C9F-BD8B-5BF64425E284}"/>
          </ac:spMkLst>
        </pc:spChg>
        <pc:spChg chg="add mod">
          <ac:chgData name="Siegbert Rudolph" userId="2af4d44886c067cc" providerId="LiveId" clId="{AABC1A95-F532-4E32-8881-A26A388F991E}" dt="2021-08-28T15:33:04.615" v="1357" actId="6549"/>
          <ac:spMkLst>
            <pc:docMk/>
            <pc:sldMk cId="1748338212" sldId="812"/>
            <ac:spMk id="8" creationId="{4FF56FAD-D5B1-4A16-87A7-737A4DF9E624}"/>
          </ac:spMkLst>
        </pc:spChg>
        <pc:spChg chg="add mod">
          <ac:chgData name="Siegbert Rudolph" userId="2af4d44886c067cc" providerId="LiveId" clId="{AABC1A95-F532-4E32-8881-A26A388F991E}" dt="2021-08-28T15:33:15.909" v="1358"/>
          <ac:spMkLst>
            <pc:docMk/>
            <pc:sldMk cId="1748338212" sldId="812"/>
            <ac:spMk id="9" creationId="{C31ABF25-D9D9-4BDF-8F23-355271B19700}"/>
          </ac:spMkLst>
        </pc:spChg>
      </pc:sldChg>
      <pc:sldChg chg="addSp delSp modSp mod modAnim">
        <pc:chgData name="Siegbert Rudolph" userId="2af4d44886c067cc" providerId="LiveId" clId="{AABC1A95-F532-4E32-8881-A26A388F991E}" dt="2021-09-03T05:48:33.704" v="2132" actId="1037"/>
        <pc:sldMkLst>
          <pc:docMk/>
          <pc:sldMk cId="86419114" sldId="813"/>
        </pc:sldMkLst>
        <pc:spChg chg="mod">
          <ac:chgData name="Siegbert Rudolph" userId="2af4d44886c067cc" providerId="LiveId" clId="{AABC1A95-F532-4E32-8881-A26A388F991E}" dt="2021-08-29T15:49:00.915" v="1910" actId="1076"/>
          <ac:spMkLst>
            <pc:docMk/>
            <pc:sldMk cId="86419114" sldId="813"/>
            <ac:spMk id="2" creationId="{959F9B26-C2A4-4885-B597-EB5FC60D52A6}"/>
          </ac:spMkLst>
        </pc:spChg>
        <pc:spChg chg="del mod">
          <ac:chgData name="Siegbert Rudolph" userId="2af4d44886c067cc" providerId="LiveId" clId="{AABC1A95-F532-4E32-8881-A26A388F991E}" dt="2021-08-28T15:42:49.811" v="1712" actId="478"/>
          <ac:spMkLst>
            <pc:docMk/>
            <pc:sldMk cId="86419114" sldId="813"/>
            <ac:spMk id="4" creationId="{0C4EADCD-2246-40AA-827A-2407FF0F0C80}"/>
          </ac:spMkLst>
        </pc:spChg>
        <pc:spChg chg="add mod">
          <ac:chgData name="Siegbert Rudolph" userId="2af4d44886c067cc" providerId="LiveId" clId="{AABC1A95-F532-4E32-8881-A26A388F991E}" dt="2021-08-28T15:45:32.121" v="1808" actId="20577"/>
          <ac:spMkLst>
            <pc:docMk/>
            <pc:sldMk cId="86419114" sldId="813"/>
            <ac:spMk id="21" creationId="{6E5240F9-A607-48AF-9CD8-EDE7A77A78BA}"/>
          </ac:spMkLst>
        </pc:spChg>
        <pc:spChg chg="add mod">
          <ac:chgData name="Siegbert Rudolph" userId="2af4d44886c067cc" providerId="LiveId" clId="{AABC1A95-F532-4E32-8881-A26A388F991E}" dt="2021-08-28T15:42:47.983" v="1710"/>
          <ac:spMkLst>
            <pc:docMk/>
            <pc:sldMk cId="86419114" sldId="813"/>
            <ac:spMk id="22" creationId="{96254E40-3AB9-4E79-BC38-67F86940A2CB}"/>
          </ac:spMkLst>
        </pc:spChg>
        <pc:spChg chg="add mod">
          <ac:chgData name="Siegbert Rudolph" userId="2af4d44886c067cc" providerId="LiveId" clId="{AABC1A95-F532-4E32-8881-A26A388F991E}" dt="2021-09-03T05:38:10.645" v="1998" actId="1076"/>
          <ac:spMkLst>
            <pc:docMk/>
            <pc:sldMk cId="86419114" sldId="813"/>
            <ac:spMk id="23" creationId="{F3F6DF30-2E62-43C1-9BDA-7AF1552E4288}"/>
          </ac:spMkLst>
        </pc:spChg>
        <pc:picChg chg="add mod">
          <ac:chgData name="Siegbert Rudolph" userId="2af4d44886c067cc" providerId="LiveId" clId="{AABC1A95-F532-4E32-8881-A26A388F991E}" dt="2021-09-03T05:48:33.704" v="2132" actId="1037"/>
          <ac:picMkLst>
            <pc:docMk/>
            <pc:sldMk cId="86419114" sldId="813"/>
            <ac:picMk id="4" creationId="{34A69B2A-C406-438D-BC16-2393F95CB7AE}"/>
          </ac:picMkLst>
        </pc:picChg>
      </pc:sldChg>
      <pc:sldChg chg="addSp delSp modSp mod">
        <pc:chgData name="Siegbert Rudolph" userId="2af4d44886c067cc" providerId="LiveId" clId="{AABC1A95-F532-4E32-8881-A26A388F991E}" dt="2021-08-29T15:49:00.884" v="1853" actId="1076"/>
        <pc:sldMkLst>
          <pc:docMk/>
          <pc:sldMk cId="64599177" sldId="814"/>
        </pc:sldMkLst>
        <pc:spChg chg="mod">
          <ac:chgData name="Siegbert Rudolph" userId="2af4d44886c067cc" providerId="LiveId" clId="{AABC1A95-F532-4E32-8881-A26A388F991E}" dt="2021-08-29T15:49:00.884" v="1853" actId="1076"/>
          <ac:spMkLst>
            <pc:docMk/>
            <pc:sldMk cId="64599177" sldId="814"/>
            <ac:spMk id="4" creationId="{04428F6F-FC9F-4825-9976-78A6B1695E82}"/>
          </ac:spMkLst>
        </pc:spChg>
        <pc:spChg chg="del mod">
          <ac:chgData name="Siegbert Rudolph" userId="2af4d44886c067cc" providerId="LiveId" clId="{AABC1A95-F532-4E32-8881-A26A388F991E}" dt="2021-08-28T15:31:02.360" v="1264" actId="478"/>
          <ac:spMkLst>
            <pc:docMk/>
            <pc:sldMk cId="64599177" sldId="814"/>
            <ac:spMk id="10" creationId="{89108E0E-DD21-408A-B618-5749E3B92B88}"/>
          </ac:spMkLst>
        </pc:spChg>
        <pc:spChg chg="add del">
          <ac:chgData name="Siegbert Rudolph" userId="2af4d44886c067cc" providerId="LiveId" clId="{AABC1A95-F532-4E32-8881-A26A388F991E}" dt="2021-08-28T15:30:19.930" v="1215" actId="478"/>
          <ac:spMkLst>
            <pc:docMk/>
            <pc:sldMk cId="64599177" sldId="814"/>
            <ac:spMk id="11" creationId="{4A878702-5D2D-4F86-8363-60085965DC3F}"/>
          </ac:spMkLst>
        </pc:spChg>
        <pc:spChg chg="add mod">
          <ac:chgData name="Siegbert Rudolph" userId="2af4d44886c067cc" providerId="LiveId" clId="{AABC1A95-F532-4E32-8881-A26A388F991E}" dt="2021-08-28T15:30:46.895" v="1262" actId="20577"/>
          <ac:spMkLst>
            <pc:docMk/>
            <pc:sldMk cId="64599177" sldId="814"/>
            <ac:spMk id="12" creationId="{91C19993-803C-498F-AE2E-8F3BB3D1CD8D}"/>
          </ac:spMkLst>
        </pc:spChg>
        <pc:spChg chg="add mod">
          <ac:chgData name="Siegbert Rudolph" userId="2af4d44886c067cc" providerId="LiveId" clId="{AABC1A95-F532-4E32-8881-A26A388F991E}" dt="2021-08-28T15:30:58.329" v="1263"/>
          <ac:spMkLst>
            <pc:docMk/>
            <pc:sldMk cId="64599177" sldId="814"/>
            <ac:spMk id="13" creationId="{EA07B799-8F57-41BD-BFF0-894D958EE622}"/>
          </ac:spMkLst>
        </pc:spChg>
      </pc:sldChg>
      <pc:sldChg chg="addSp delSp modSp mod modAnim">
        <pc:chgData name="Siegbert Rudolph" userId="2af4d44886c067cc" providerId="LiveId" clId="{AABC1A95-F532-4E32-8881-A26A388F991E}" dt="2021-08-29T15:49:00.915" v="1915" actId="1076"/>
        <pc:sldMkLst>
          <pc:docMk/>
          <pc:sldMk cId="1015363315" sldId="822"/>
        </pc:sldMkLst>
        <pc:spChg chg="mod">
          <ac:chgData name="Siegbert Rudolph" userId="2af4d44886c067cc" providerId="LiveId" clId="{AABC1A95-F532-4E32-8881-A26A388F991E}" dt="2021-08-29T15:49:00.915" v="1915" actId="1076"/>
          <ac:spMkLst>
            <pc:docMk/>
            <pc:sldMk cId="1015363315" sldId="822"/>
            <ac:spMk id="2" creationId="{8329473E-6D84-401C-A6B9-0CAEB83530F5}"/>
          </ac:spMkLst>
        </pc:spChg>
        <pc:spChg chg="del mod">
          <ac:chgData name="Siegbert Rudolph" userId="2af4d44886c067cc" providerId="LiveId" clId="{AABC1A95-F532-4E32-8881-A26A388F991E}" dt="2021-08-28T15:34:27.113" v="1454" actId="478"/>
          <ac:spMkLst>
            <pc:docMk/>
            <pc:sldMk cId="1015363315" sldId="822"/>
            <ac:spMk id="2" creationId="{E6F34848-6392-4BB4-912C-487BB86C5B9D}"/>
          </ac:spMkLst>
        </pc:spChg>
        <pc:spChg chg="del">
          <ac:chgData name="Siegbert Rudolph" userId="2af4d44886c067cc" providerId="LiveId" clId="{AABC1A95-F532-4E32-8881-A26A388F991E}" dt="2021-08-28T15:34:38.423" v="1456" actId="478"/>
          <ac:spMkLst>
            <pc:docMk/>
            <pc:sldMk cId="1015363315" sldId="822"/>
            <ac:spMk id="3" creationId="{B0706AE6-DEA3-431A-9B16-904AB7285AD2}"/>
          </ac:spMkLst>
        </pc:spChg>
        <pc:spChg chg="add del mod">
          <ac:chgData name="Siegbert Rudolph" userId="2af4d44886c067cc" providerId="LiveId" clId="{AABC1A95-F532-4E32-8881-A26A388F991E}" dt="2021-08-28T15:34:29.393" v="1455" actId="478"/>
          <ac:spMkLst>
            <pc:docMk/>
            <pc:sldMk cId="1015363315" sldId="822"/>
            <ac:spMk id="6" creationId="{C7771521-EDC3-4BA3-9EC6-E731E8AE1519}"/>
          </ac:spMkLst>
        </pc:spChg>
        <pc:spChg chg="add del">
          <ac:chgData name="Siegbert Rudolph" userId="2af4d44886c067cc" providerId="LiveId" clId="{AABC1A95-F532-4E32-8881-A26A388F991E}" dt="2021-08-28T15:33:33.358" v="1362" actId="478"/>
          <ac:spMkLst>
            <pc:docMk/>
            <pc:sldMk cId="1015363315" sldId="822"/>
            <ac:spMk id="12" creationId="{C9C97BE0-08C3-4363-8282-3CA01308746C}"/>
          </ac:spMkLst>
        </pc:spChg>
        <pc:spChg chg="add mod">
          <ac:chgData name="Siegbert Rudolph" userId="2af4d44886c067cc" providerId="LiveId" clId="{AABC1A95-F532-4E32-8881-A26A388F991E}" dt="2021-08-28T15:33:55.089" v="1396" actId="20577"/>
          <ac:spMkLst>
            <pc:docMk/>
            <pc:sldMk cId="1015363315" sldId="822"/>
            <ac:spMk id="13" creationId="{9D49182A-F47C-4222-A290-C573DDAD0F09}"/>
          </ac:spMkLst>
        </pc:spChg>
        <pc:spChg chg="add mod">
          <ac:chgData name="Siegbert Rudolph" userId="2af4d44886c067cc" providerId="LiveId" clId="{AABC1A95-F532-4E32-8881-A26A388F991E}" dt="2021-08-28T15:34:22.832" v="1453" actId="6549"/>
          <ac:spMkLst>
            <pc:docMk/>
            <pc:sldMk cId="1015363315" sldId="822"/>
            <ac:spMk id="14" creationId="{FF1D80F6-A746-40C1-A2F1-749B4E62858D}"/>
          </ac:spMkLst>
        </pc:spChg>
        <pc:spChg chg="mod">
          <ac:chgData name="Siegbert Rudolph" userId="2af4d44886c067cc" providerId="LiveId" clId="{AABC1A95-F532-4E32-8881-A26A388F991E}" dt="2021-08-13T12:58:33.464" v="1048" actId="6549"/>
          <ac:spMkLst>
            <pc:docMk/>
            <pc:sldMk cId="1015363315" sldId="822"/>
            <ac:spMk id="15" creationId="{DF6CD717-73E6-4346-A795-D9FA9F9CF036}"/>
          </ac:spMkLst>
        </pc:spChg>
        <pc:spChg chg="mod">
          <ac:chgData name="Siegbert Rudolph" userId="2af4d44886c067cc" providerId="LiveId" clId="{AABC1A95-F532-4E32-8881-A26A388F991E}" dt="2021-08-13T12:58:34.066" v="1049" actId="20577"/>
          <ac:spMkLst>
            <pc:docMk/>
            <pc:sldMk cId="1015363315" sldId="822"/>
            <ac:spMk id="16" creationId="{DE65BC2C-4D74-4A0A-96B9-E75FD7F8E4C3}"/>
          </ac:spMkLst>
        </pc:spChg>
      </pc:sldChg>
      <pc:sldChg chg="addSp delSp modSp mod">
        <pc:chgData name="Siegbert Rudolph" userId="2af4d44886c067cc" providerId="LiveId" clId="{AABC1A95-F532-4E32-8881-A26A388F991E}" dt="2021-08-29T15:49:00.931" v="1920" actId="1076"/>
        <pc:sldMkLst>
          <pc:docMk/>
          <pc:sldMk cId="457747282" sldId="823"/>
        </pc:sldMkLst>
        <pc:spChg chg="mod">
          <ac:chgData name="Siegbert Rudolph" userId="2af4d44886c067cc" providerId="LiveId" clId="{AABC1A95-F532-4E32-8881-A26A388F991E}" dt="2021-08-29T15:49:00.931" v="1920" actId="1076"/>
          <ac:spMkLst>
            <pc:docMk/>
            <pc:sldMk cId="457747282" sldId="823"/>
            <ac:spMk id="2" creationId="{1CA36627-6A5F-4D79-885F-F54F7D302779}"/>
          </ac:spMkLst>
        </pc:spChg>
        <pc:spChg chg="del mod">
          <ac:chgData name="Siegbert Rudolph" userId="2af4d44886c067cc" providerId="LiveId" clId="{AABC1A95-F532-4E32-8881-A26A388F991E}" dt="2021-08-28T15:43:31.369" v="1748" actId="478"/>
          <ac:spMkLst>
            <pc:docMk/>
            <pc:sldMk cId="457747282" sldId="823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3:33.728" v="1749" actId="478"/>
          <ac:spMkLst>
            <pc:docMk/>
            <pc:sldMk cId="457747282" sldId="823"/>
            <ac:spMk id="5" creationId="{B40BB9D6-DFDE-405D-99EB-4CBBA74457E5}"/>
          </ac:spMkLst>
        </pc:spChg>
        <pc:spChg chg="add mod">
          <ac:chgData name="Siegbert Rudolph" userId="2af4d44886c067cc" providerId="LiveId" clId="{AABC1A95-F532-4E32-8881-A26A388F991E}" dt="2021-08-28T15:43:19.476" v="1746" actId="20577"/>
          <ac:spMkLst>
            <pc:docMk/>
            <pc:sldMk cId="457747282" sldId="823"/>
            <ac:spMk id="14" creationId="{C44CA911-5BD7-4E69-BEC8-56F27E33D2C9}"/>
          </ac:spMkLst>
        </pc:spChg>
        <pc:spChg chg="add mod">
          <ac:chgData name="Siegbert Rudolph" userId="2af4d44886c067cc" providerId="LiveId" clId="{AABC1A95-F532-4E32-8881-A26A388F991E}" dt="2021-08-28T15:43:28.505" v="1747"/>
          <ac:spMkLst>
            <pc:docMk/>
            <pc:sldMk cId="457747282" sldId="823"/>
            <ac:spMk id="16" creationId="{0115FE58-D92E-4731-9E87-12E0E2A30D60}"/>
          </ac:spMkLst>
        </pc:spChg>
      </pc:sldChg>
      <pc:sldChg chg="addSp delSp modSp mod ord modAnim">
        <pc:chgData name="Siegbert Rudolph" userId="2af4d44886c067cc" providerId="LiveId" clId="{AABC1A95-F532-4E32-8881-A26A388F991E}" dt="2021-08-29T15:49:00.931" v="1935" actId="1076"/>
        <pc:sldMkLst>
          <pc:docMk/>
          <pc:sldMk cId="1709714721" sldId="824"/>
        </pc:sldMkLst>
        <pc:spChg chg="mod">
          <ac:chgData name="Siegbert Rudolph" userId="2af4d44886c067cc" providerId="LiveId" clId="{AABC1A95-F532-4E32-8881-A26A388F991E}" dt="2021-08-29T15:49:00.931" v="1935" actId="1076"/>
          <ac:spMkLst>
            <pc:docMk/>
            <pc:sldMk cId="1709714721" sldId="824"/>
            <ac:spMk id="2" creationId="{732F1071-E4DC-4397-B7B9-AFFFE4397F57}"/>
          </ac:spMkLst>
        </pc:spChg>
        <pc:spChg chg="del mod">
          <ac:chgData name="Siegbert Rudolph" userId="2af4d44886c067cc" providerId="LiveId" clId="{AABC1A95-F532-4E32-8881-A26A388F991E}" dt="2021-08-28T15:35:20.783" v="1465" actId="478"/>
          <ac:spMkLst>
            <pc:docMk/>
            <pc:sldMk cId="1709714721" sldId="824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22.643" v="1466" actId="478"/>
          <ac:spMkLst>
            <pc:docMk/>
            <pc:sldMk cId="1709714721" sldId="824"/>
            <ac:spMk id="5" creationId="{03BF90A1-1B44-4434-80D2-3EB40DFEC674}"/>
          </ac:spMkLst>
        </pc:spChg>
        <pc:spChg chg="add mod">
          <ac:chgData name="Siegbert Rudolph" userId="2af4d44886c067cc" providerId="LiveId" clId="{AABC1A95-F532-4E32-8881-A26A388F991E}" dt="2021-08-28T15:35:17.331" v="1464" actId="20577"/>
          <ac:spMkLst>
            <pc:docMk/>
            <pc:sldMk cId="1709714721" sldId="824"/>
            <ac:spMk id="11" creationId="{B84EDBD5-C57B-4435-9D2E-31DDFD464F85}"/>
          </ac:spMkLst>
        </pc:spChg>
        <pc:spChg chg="add mod">
          <ac:chgData name="Siegbert Rudolph" userId="2af4d44886c067cc" providerId="LiveId" clId="{AABC1A95-F532-4E32-8881-A26A388F991E}" dt="2021-08-28T15:35:12.895" v="1463"/>
          <ac:spMkLst>
            <pc:docMk/>
            <pc:sldMk cId="1709714721" sldId="824"/>
            <ac:spMk id="12" creationId="{3331FCA1-A995-41A7-A489-B829AB9BC50E}"/>
          </ac:spMkLst>
        </pc:spChg>
      </pc:sldChg>
      <pc:sldChg chg="addSp delSp modSp mod">
        <pc:chgData name="Siegbert Rudolph" userId="2af4d44886c067cc" providerId="LiveId" clId="{AABC1A95-F532-4E32-8881-A26A388F991E}" dt="2021-08-29T15:49:00.931" v="1940" actId="1076"/>
        <pc:sldMkLst>
          <pc:docMk/>
          <pc:sldMk cId="1759709479" sldId="825"/>
        </pc:sldMkLst>
        <pc:spChg chg="mod">
          <ac:chgData name="Siegbert Rudolph" userId="2af4d44886c067cc" providerId="LiveId" clId="{AABC1A95-F532-4E32-8881-A26A388F991E}" dt="2021-08-29T15:49:00.931" v="1940" actId="1076"/>
          <ac:spMkLst>
            <pc:docMk/>
            <pc:sldMk cId="1759709479" sldId="825"/>
            <ac:spMk id="2" creationId="{9DF4D451-66A7-48A4-9ED3-92BDEEFFAEC5}"/>
          </ac:spMkLst>
        </pc:spChg>
        <pc:spChg chg="del mod">
          <ac:chgData name="Siegbert Rudolph" userId="2af4d44886c067cc" providerId="LiveId" clId="{AABC1A95-F532-4E32-8881-A26A388F991E}" dt="2021-08-28T15:43:53.568" v="1754" actId="478"/>
          <ac:spMkLst>
            <pc:docMk/>
            <pc:sldMk cId="1759709479" sldId="825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3:54.724" v="1755" actId="478"/>
          <ac:spMkLst>
            <pc:docMk/>
            <pc:sldMk cId="1759709479" sldId="825"/>
            <ac:spMk id="5" creationId="{464390E0-6213-4DF1-BAF6-E1C3F813FC30}"/>
          </ac:spMkLst>
        </pc:spChg>
        <pc:spChg chg="add mod">
          <ac:chgData name="Siegbert Rudolph" userId="2af4d44886c067cc" providerId="LiveId" clId="{AABC1A95-F532-4E32-8881-A26A388F991E}" dt="2021-08-28T15:43:56.161" v="1756"/>
          <ac:spMkLst>
            <pc:docMk/>
            <pc:sldMk cId="1759709479" sldId="825"/>
            <ac:spMk id="16" creationId="{B1F7F3B4-3A33-4DC7-8575-C21AEF7FE5B6}"/>
          </ac:spMkLst>
        </pc:spChg>
        <pc:spChg chg="add mod">
          <ac:chgData name="Siegbert Rudolph" userId="2af4d44886c067cc" providerId="LiveId" clId="{AABC1A95-F532-4E32-8881-A26A388F991E}" dt="2021-08-28T15:43:58.473" v="1757" actId="20577"/>
          <ac:spMkLst>
            <pc:docMk/>
            <pc:sldMk cId="1759709479" sldId="825"/>
            <ac:spMk id="17" creationId="{5D825E17-D410-444E-BD40-7E843541E02A}"/>
          </ac:spMkLst>
        </pc:spChg>
        <pc:spChg chg="add mod">
          <ac:chgData name="Siegbert Rudolph" userId="2af4d44886c067cc" providerId="LiveId" clId="{AABC1A95-F532-4E32-8881-A26A388F991E}" dt="2021-08-28T15:43:56.161" v="1756"/>
          <ac:spMkLst>
            <pc:docMk/>
            <pc:sldMk cId="1759709479" sldId="825"/>
            <ac:spMk id="18" creationId="{509E539E-FCC7-41F1-BBC8-677188AC44B9}"/>
          </ac:spMkLst>
        </pc:spChg>
      </pc:sldChg>
      <pc:sldChg chg="addSp delSp modSp mod">
        <pc:chgData name="Siegbert Rudolph" userId="2af4d44886c067cc" providerId="LiveId" clId="{AABC1A95-F532-4E32-8881-A26A388F991E}" dt="2021-08-29T15:49:00.947" v="1965" actId="1076"/>
        <pc:sldMkLst>
          <pc:docMk/>
          <pc:sldMk cId="2585284687" sldId="826"/>
        </pc:sldMkLst>
        <pc:spChg chg="mod">
          <ac:chgData name="Siegbert Rudolph" userId="2af4d44886c067cc" providerId="LiveId" clId="{AABC1A95-F532-4E32-8881-A26A388F991E}" dt="2021-08-29T15:49:00.947" v="1965" actId="1076"/>
          <ac:spMkLst>
            <pc:docMk/>
            <pc:sldMk cId="2585284687" sldId="826"/>
            <ac:spMk id="2" creationId="{C192ECB8-3A15-4554-8D02-4190EA1B09DF}"/>
          </ac:spMkLst>
        </pc:spChg>
        <pc:spChg chg="del mod">
          <ac:chgData name="Siegbert Rudolph" userId="2af4d44886c067cc" providerId="LiveId" clId="{AABC1A95-F532-4E32-8881-A26A388F991E}" dt="2021-08-28T15:36:30.457" v="1527" actId="478"/>
          <ac:spMkLst>
            <pc:docMk/>
            <pc:sldMk cId="2585284687" sldId="826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6:32.723" v="1528" actId="478"/>
          <ac:spMkLst>
            <pc:docMk/>
            <pc:sldMk cId="2585284687" sldId="826"/>
            <ac:spMk id="5" creationId="{9E0FEB07-DDD9-44A0-9ECB-F08542C2EAFC}"/>
          </ac:spMkLst>
        </pc:spChg>
        <pc:spChg chg="add mod">
          <ac:chgData name="Siegbert Rudolph" userId="2af4d44886c067cc" providerId="LiveId" clId="{AABC1A95-F532-4E32-8881-A26A388F991E}" dt="2021-08-28T15:36:27.583" v="1526" actId="20577"/>
          <ac:spMkLst>
            <pc:docMk/>
            <pc:sldMk cId="2585284687" sldId="826"/>
            <ac:spMk id="17" creationId="{4C981C05-A98A-40EB-9130-30CE648417E8}"/>
          </ac:spMkLst>
        </pc:spChg>
        <pc:spChg chg="add mod">
          <ac:chgData name="Siegbert Rudolph" userId="2af4d44886c067cc" providerId="LiveId" clId="{AABC1A95-F532-4E32-8881-A26A388F991E}" dt="2021-08-28T15:36:20.976" v="1525" actId="20577"/>
          <ac:spMkLst>
            <pc:docMk/>
            <pc:sldMk cId="2585284687" sldId="826"/>
            <ac:spMk id="18" creationId="{7576519B-A78F-4220-B9BA-901E64A63CDF}"/>
          </ac:spMkLst>
        </pc:spChg>
      </pc:sldChg>
      <pc:sldChg chg="addSp delSp modSp mod">
        <pc:chgData name="Siegbert Rudolph" userId="2af4d44886c067cc" providerId="LiveId" clId="{AABC1A95-F532-4E32-8881-A26A388F991E}" dt="2021-08-29T15:49:00.962" v="1970" actId="1076"/>
        <pc:sldMkLst>
          <pc:docMk/>
          <pc:sldMk cId="1794317716" sldId="827"/>
        </pc:sldMkLst>
        <pc:spChg chg="mod">
          <ac:chgData name="Siegbert Rudolph" userId="2af4d44886c067cc" providerId="LiveId" clId="{AABC1A95-F532-4E32-8881-A26A388F991E}" dt="2021-08-29T15:49:00.962" v="1970" actId="1076"/>
          <ac:spMkLst>
            <pc:docMk/>
            <pc:sldMk cId="1794317716" sldId="827"/>
            <ac:spMk id="2" creationId="{937404DE-11AF-46E0-8AFD-A73A3B603C6F}"/>
          </ac:spMkLst>
        </pc:spChg>
        <pc:spChg chg="del mod">
          <ac:chgData name="Siegbert Rudolph" userId="2af4d44886c067cc" providerId="LiveId" clId="{AABC1A95-F532-4E32-8881-A26A388F991E}" dt="2021-08-28T15:44:22.886" v="1766" actId="478"/>
          <ac:spMkLst>
            <pc:docMk/>
            <pc:sldMk cId="1794317716" sldId="827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4:23.964" v="1767" actId="478"/>
          <ac:spMkLst>
            <pc:docMk/>
            <pc:sldMk cId="1794317716" sldId="827"/>
            <ac:spMk id="7" creationId="{7990834D-5B91-4790-8C43-E57D84A7D9C8}"/>
          </ac:spMkLst>
        </pc:spChg>
        <pc:spChg chg="add mod">
          <ac:chgData name="Siegbert Rudolph" userId="2af4d44886c067cc" providerId="LiveId" clId="{AABC1A95-F532-4E32-8881-A26A388F991E}" dt="2021-08-28T15:44:25.292" v="1768"/>
          <ac:spMkLst>
            <pc:docMk/>
            <pc:sldMk cId="1794317716" sldId="827"/>
            <ac:spMk id="16" creationId="{3603E0B4-A876-4FDC-9AE3-72C219F2CF28}"/>
          </ac:spMkLst>
        </pc:spChg>
        <pc:spChg chg="add mod">
          <ac:chgData name="Siegbert Rudolph" userId="2af4d44886c067cc" providerId="LiveId" clId="{AABC1A95-F532-4E32-8881-A26A388F991E}" dt="2021-08-28T15:44:27.854" v="1769" actId="20577"/>
          <ac:spMkLst>
            <pc:docMk/>
            <pc:sldMk cId="1794317716" sldId="827"/>
            <ac:spMk id="18" creationId="{19BE3FE9-D098-484F-A2BB-F614FE29F776}"/>
          </ac:spMkLst>
        </pc:spChg>
        <pc:spChg chg="add mod">
          <ac:chgData name="Siegbert Rudolph" userId="2af4d44886c067cc" providerId="LiveId" clId="{AABC1A95-F532-4E32-8881-A26A388F991E}" dt="2021-08-28T15:44:25.292" v="1768"/>
          <ac:spMkLst>
            <pc:docMk/>
            <pc:sldMk cId="1794317716" sldId="827"/>
            <ac:spMk id="23" creationId="{95BA9789-F4F7-452A-A18C-5BB006C13D02}"/>
          </ac:spMkLst>
        </pc:spChg>
        <pc:spChg chg="mod">
          <ac:chgData name="Siegbert Rudolph" userId="2af4d44886c067cc" providerId="LiveId" clId="{AABC1A95-F532-4E32-8881-A26A388F991E}" dt="2021-08-13T13:01:47.830" v="1065" actId="20577"/>
          <ac:spMkLst>
            <pc:docMk/>
            <pc:sldMk cId="1794317716" sldId="827"/>
            <ac:spMk id="40" creationId="{0AD896B4-E619-4045-A3B0-E16F862116F4}"/>
          </ac:spMkLst>
        </pc:spChg>
      </pc:sldChg>
      <pc:sldChg chg="addSp delSp modSp mod">
        <pc:chgData name="Siegbert Rudolph" userId="2af4d44886c067cc" providerId="LiveId" clId="{AABC1A95-F532-4E32-8881-A26A388F991E}" dt="2021-08-29T15:49:00.947" v="1945" actId="1076"/>
        <pc:sldMkLst>
          <pc:docMk/>
          <pc:sldMk cId="3246952331" sldId="828"/>
        </pc:sldMkLst>
        <pc:spChg chg="mod">
          <ac:chgData name="Siegbert Rudolph" userId="2af4d44886c067cc" providerId="LiveId" clId="{AABC1A95-F532-4E32-8881-A26A388F991E}" dt="2021-08-29T15:49:00.947" v="1945" actId="1076"/>
          <ac:spMkLst>
            <pc:docMk/>
            <pc:sldMk cId="3246952331" sldId="828"/>
            <ac:spMk id="2" creationId="{6955E98E-E754-445A-9F0E-D6BABCA70702}"/>
          </ac:spMkLst>
        </pc:spChg>
        <pc:spChg chg="del mod">
          <ac:chgData name="Siegbert Rudolph" userId="2af4d44886c067cc" providerId="LiveId" clId="{AABC1A95-F532-4E32-8881-A26A388F991E}" dt="2021-08-28T15:35:36.886" v="1470" actId="478"/>
          <ac:spMkLst>
            <pc:docMk/>
            <pc:sldMk cId="3246952331" sldId="828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38.994" v="1471" actId="478"/>
          <ac:spMkLst>
            <pc:docMk/>
            <pc:sldMk cId="3246952331" sldId="828"/>
            <ac:spMk id="5" creationId="{D13E1B22-F0CD-4F8C-9790-F53191540883}"/>
          </ac:spMkLst>
        </pc:spChg>
        <pc:spChg chg="add mod">
          <ac:chgData name="Siegbert Rudolph" userId="2af4d44886c067cc" providerId="LiveId" clId="{AABC1A95-F532-4E32-8881-A26A388F991E}" dt="2021-08-28T15:35:33.469" v="1469" actId="20577"/>
          <ac:spMkLst>
            <pc:docMk/>
            <pc:sldMk cId="3246952331" sldId="828"/>
            <ac:spMk id="10" creationId="{2BCAEB54-4660-4B40-8B47-581385E239F0}"/>
          </ac:spMkLst>
        </pc:spChg>
        <pc:spChg chg="add mod">
          <ac:chgData name="Siegbert Rudolph" userId="2af4d44886c067cc" providerId="LiveId" clId="{AABC1A95-F532-4E32-8881-A26A388F991E}" dt="2021-08-28T15:35:29.817" v="1468"/>
          <ac:spMkLst>
            <pc:docMk/>
            <pc:sldMk cId="3246952331" sldId="828"/>
            <ac:spMk id="11" creationId="{0FD60DAA-7B94-47F7-9582-0D81E61049D1}"/>
          </ac:spMkLst>
        </pc:spChg>
      </pc:sldChg>
      <pc:sldChg chg="addSp delSp modSp mod modAnim">
        <pc:chgData name="Siegbert Rudolph" userId="2af4d44886c067cc" providerId="LiveId" clId="{AABC1A95-F532-4E32-8881-A26A388F991E}" dt="2021-08-29T15:49:00.947" v="1950" actId="1076"/>
        <pc:sldMkLst>
          <pc:docMk/>
          <pc:sldMk cId="3155113374" sldId="829"/>
        </pc:sldMkLst>
        <pc:spChg chg="mod">
          <ac:chgData name="Siegbert Rudolph" userId="2af4d44886c067cc" providerId="LiveId" clId="{AABC1A95-F532-4E32-8881-A26A388F991E}" dt="2021-08-29T15:49:00.947" v="1950" actId="1076"/>
          <ac:spMkLst>
            <pc:docMk/>
            <pc:sldMk cId="3155113374" sldId="829"/>
            <ac:spMk id="2" creationId="{60439160-387A-4914-A931-C5E5BA2B3F7E}"/>
          </ac:spMkLst>
        </pc:spChg>
        <pc:spChg chg="del mod">
          <ac:chgData name="Siegbert Rudolph" userId="2af4d44886c067cc" providerId="LiveId" clId="{AABC1A95-F532-4E32-8881-A26A388F991E}" dt="2021-08-28T15:44:03.077" v="1758" actId="478"/>
          <ac:spMkLst>
            <pc:docMk/>
            <pc:sldMk cId="3155113374" sldId="829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4:03.889" v="1759" actId="478"/>
          <ac:spMkLst>
            <pc:docMk/>
            <pc:sldMk cId="3155113374" sldId="829"/>
            <ac:spMk id="5" creationId="{5453CC38-6669-41DE-88FE-3B06580EE28F}"/>
          </ac:spMkLst>
        </pc:spChg>
        <pc:spChg chg="add mod">
          <ac:chgData name="Siegbert Rudolph" userId="2af4d44886c067cc" providerId="LiveId" clId="{AABC1A95-F532-4E32-8881-A26A388F991E}" dt="2021-08-28T15:44:05.060" v="1760"/>
          <ac:spMkLst>
            <pc:docMk/>
            <pc:sldMk cId="3155113374" sldId="829"/>
            <ac:spMk id="14" creationId="{B43959F6-76DD-4A56-97F9-742887C1236F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15" creationId="{530DE9F2-361E-48F8-BE00-9DD44E4E5BF2}"/>
          </ac:spMkLst>
        </pc:spChg>
        <pc:spChg chg="add mod">
          <ac:chgData name="Siegbert Rudolph" userId="2af4d44886c067cc" providerId="LiveId" clId="{AABC1A95-F532-4E32-8881-A26A388F991E}" dt="2021-08-28T15:44:07.716" v="1761" actId="20577"/>
          <ac:spMkLst>
            <pc:docMk/>
            <pc:sldMk cId="3155113374" sldId="829"/>
            <ac:spMk id="16" creationId="{A78527E4-FCE7-48C6-85FB-20A6F9659EE4}"/>
          </ac:spMkLst>
        </pc:spChg>
        <pc:spChg chg="add mod">
          <ac:chgData name="Siegbert Rudolph" userId="2af4d44886c067cc" providerId="LiveId" clId="{AABC1A95-F532-4E32-8881-A26A388F991E}" dt="2021-08-28T15:44:05.060" v="1760"/>
          <ac:spMkLst>
            <pc:docMk/>
            <pc:sldMk cId="3155113374" sldId="829"/>
            <ac:spMk id="17" creationId="{C433ACEB-07E1-4AAC-9DD9-554F6586C7A9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26" creationId="{DBD96159-57CE-4A8D-9BB5-40844836ABB9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27" creationId="{CF5298CF-9659-4CF4-B62F-3FA477F74DF2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1" creationId="{B7D30B30-B1C8-4630-8B1C-266F137EA8D0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2" creationId="{BFC69FA0-1DFA-40E2-8F0B-4643F7C76684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3" creationId="{B8B3E92D-639F-4CA5-9D6F-6FD9A96354CC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5" creationId="{1882844E-E3E4-4003-8E15-EEEEF1F7817F}"/>
          </ac:spMkLst>
        </pc:spChg>
        <pc:spChg chg="mod">
          <ac:chgData name="Siegbert Rudolph" userId="2af4d44886c067cc" providerId="LiveId" clId="{AABC1A95-F532-4E32-8881-A26A388F991E}" dt="2021-08-02T18:00:11.282" v="750" actId="1037"/>
          <ac:spMkLst>
            <pc:docMk/>
            <pc:sldMk cId="3155113374" sldId="829"/>
            <ac:spMk id="36" creationId="{CA40689C-63D1-4954-8357-03934280F694}"/>
          </ac:spMkLst>
        </pc:spChg>
      </pc:sldChg>
      <pc:sldChg chg="addSp delSp modSp mod">
        <pc:chgData name="Siegbert Rudolph" userId="2af4d44886c067cc" providerId="LiveId" clId="{AABC1A95-F532-4E32-8881-A26A388F991E}" dt="2021-08-29T15:49:00.869" v="1833" actId="1076"/>
        <pc:sldMkLst>
          <pc:docMk/>
          <pc:sldMk cId="967016258" sldId="846"/>
        </pc:sldMkLst>
        <pc:spChg chg="mod">
          <ac:chgData name="Siegbert Rudolph" userId="2af4d44886c067cc" providerId="LiveId" clId="{AABC1A95-F532-4E32-8881-A26A388F991E}" dt="2021-08-29T15:49:00.869" v="1833" actId="1076"/>
          <ac:spMkLst>
            <pc:docMk/>
            <pc:sldMk cId="967016258" sldId="846"/>
            <ac:spMk id="2" creationId="{0032133B-3882-4F48-A4D8-0D251D300958}"/>
          </ac:spMkLst>
        </pc:spChg>
        <pc:spChg chg="del mod">
          <ac:chgData name="Siegbert Rudolph" userId="2af4d44886c067cc" providerId="LiveId" clId="{AABC1A95-F532-4E32-8881-A26A388F991E}" dt="2021-08-28T15:24:00.757" v="1156" actId="478"/>
          <ac:spMkLst>
            <pc:docMk/>
            <pc:sldMk cId="967016258" sldId="846"/>
            <ac:spMk id="5" creationId="{FFDBACAD-7A96-49FC-92DC-C3E10D98E350}"/>
          </ac:spMkLst>
        </pc:spChg>
        <pc:spChg chg="add mod">
          <ac:chgData name="Siegbert Rudolph" userId="2af4d44886c067cc" providerId="LiveId" clId="{AABC1A95-F532-4E32-8881-A26A388F991E}" dt="2021-08-28T15:29:02.469" v="1157" actId="20577"/>
          <ac:spMkLst>
            <pc:docMk/>
            <pc:sldMk cId="967016258" sldId="846"/>
            <ac:spMk id="35" creationId="{86E984BE-3CD7-481C-AEA9-5138815023EC}"/>
          </ac:spMkLst>
        </pc:spChg>
        <pc:spChg chg="add mod">
          <ac:chgData name="Siegbert Rudolph" userId="2af4d44886c067cc" providerId="LiveId" clId="{AABC1A95-F532-4E32-8881-A26A388F991E}" dt="2021-08-28T15:38:17.828" v="1541" actId="1076"/>
          <ac:spMkLst>
            <pc:docMk/>
            <pc:sldMk cId="967016258" sldId="846"/>
            <ac:spMk id="46" creationId="{58050237-B10C-4A80-977D-261B0A70F005}"/>
          </ac:spMkLst>
        </pc:spChg>
      </pc:sldChg>
      <pc:sldChg chg="addSp delSp modSp mod modAnim">
        <pc:chgData name="Siegbert Rudolph" userId="2af4d44886c067cc" providerId="LiveId" clId="{AABC1A95-F532-4E32-8881-A26A388F991E}" dt="2021-09-03T05:39:23.018" v="2011" actId="1036"/>
        <pc:sldMkLst>
          <pc:docMk/>
          <pc:sldMk cId="1996771810" sldId="847"/>
        </pc:sldMkLst>
        <pc:spChg chg="mod">
          <ac:chgData name="Siegbert Rudolph" userId="2af4d44886c067cc" providerId="LiveId" clId="{AABC1A95-F532-4E32-8881-A26A388F991E}" dt="2021-08-29T15:49:00.869" v="1838" actId="1076"/>
          <ac:spMkLst>
            <pc:docMk/>
            <pc:sldMk cId="1996771810" sldId="847"/>
            <ac:spMk id="2" creationId="{615A3D7E-3947-4317-B0E8-A487F817D2EE}"/>
          </ac:spMkLst>
        </pc:spChg>
        <pc:spChg chg="del">
          <ac:chgData name="Siegbert Rudolph" userId="2af4d44886c067cc" providerId="LiveId" clId="{AABC1A95-F532-4E32-8881-A26A388F991E}" dt="2021-08-28T15:41:51.527" v="1660" actId="478"/>
          <ac:spMkLst>
            <pc:docMk/>
            <pc:sldMk cId="1996771810" sldId="847"/>
            <ac:spMk id="3" creationId="{69DEFA3C-33DF-40A5-BD9A-E7643F55EB30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4" creationId="{3A282ED9-412F-4FF6-A629-F257931C9F6C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5" creationId="{314588B6-D053-4809-BA90-2A1F29F1A951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6" creationId="{3B2DA89F-86B7-487D-A9C0-D5159AE70DDC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7" creationId="{EBA95E5A-AE68-43EF-9A76-CF85B873A908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8" creationId="{809075B8-E982-45C4-B929-23064A51FD56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9" creationId="{0EFE43DD-2204-419D-B8BA-5EDE73422B0A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0" creationId="{D053D2B8-840C-4180-9A85-DA06E8F9EDC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1" creationId="{BCA20CB8-638F-4717-B288-51F51B398B7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2" creationId="{9F05DC7D-840A-4FD9-A523-8E48330A353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3" creationId="{F57512F2-98BC-4EEF-98D4-AB97F6BC940D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4" creationId="{4D93391D-31EF-48EB-B01B-822DC0D295AE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5" creationId="{9974C667-1DD4-4549-904B-5BDF0438B2B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6" creationId="{1D2A089D-85F8-487C-B293-F9B9E9840194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7" creationId="{4F5A0F52-993D-44B8-AAA5-8B3607AD7156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8" creationId="{AC7F8DA2-FDED-4C80-A93A-7D332DFFE40A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19" creationId="{243868C9-C41E-4F2F-A795-E2D81C996684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0" creationId="{0D1D453B-BBAE-47CB-9F9B-688B3C08590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1" creationId="{1D7B7124-68BB-4FCD-AFD4-B0F9E5380317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2" creationId="{FCD80427-7E49-49A9-B796-C9FE308637C7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3" creationId="{86634AA1-16FE-4479-B657-41CE2368FD94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4" creationId="{8F8F8A01-418D-40E1-AFFD-EA63878A019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5" creationId="{80482867-4522-489A-8AB1-6498047E65D6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6" creationId="{633E02AF-D03B-4D68-BDE5-799935DC02EF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27" creationId="{3CA5D3E1-EB95-477C-8270-CBA99B25F926}"/>
          </ac:spMkLst>
        </pc:spChg>
        <pc:spChg chg="del mod">
          <ac:chgData name="Siegbert Rudolph" userId="2af4d44886c067cc" providerId="LiveId" clId="{AABC1A95-F532-4E32-8881-A26A388F991E}" dt="2021-08-28T15:39:01.990" v="1558" actId="478"/>
          <ac:spMkLst>
            <pc:docMk/>
            <pc:sldMk cId="1996771810" sldId="847"/>
            <ac:spMk id="29" creationId="{D145D605-9E1A-4AF2-A77E-BC1ADEF46B52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0" creationId="{A5BC6283-3981-4B35-96E5-3A62BBEF0D85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1" creationId="{55B938F7-A5F1-4D28-AAEF-BA73A4A94111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2" creationId="{11ADB221-44F3-4F92-8F5C-91FFCCDCC710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3" creationId="{328941EB-CDF8-491F-9102-31CCF1076B4C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4" creationId="{BAD37719-CDFC-4DCE-9A89-1D98F572C471}"/>
          </ac:spMkLst>
        </pc:spChg>
        <pc:spChg chg="mod">
          <ac:chgData name="Siegbert Rudolph" userId="2af4d44886c067cc" providerId="LiveId" clId="{AABC1A95-F532-4E32-8881-A26A388F991E}" dt="2021-09-03T05:38:36.474" v="1999" actId="1035"/>
          <ac:spMkLst>
            <pc:docMk/>
            <pc:sldMk cId="1996771810" sldId="847"/>
            <ac:spMk id="35" creationId="{FC5AD176-B746-4A78-9FC1-C6141C664A9B}"/>
          </ac:spMkLst>
        </pc:spChg>
        <pc:spChg chg="add mod">
          <ac:chgData name="Siegbert Rudolph" userId="2af4d44886c067cc" providerId="LiveId" clId="{AABC1A95-F532-4E32-8881-A26A388F991E}" dt="2021-08-28T15:38:47.009" v="1556" actId="20577"/>
          <ac:spMkLst>
            <pc:docMk/>
            <pc:sldMk cId="1996771810" sldId="847"/>
            <ac:spMk id="36" creationId="{E3ACE1DA-13EF-42DF-AC03-B6CB5E7BBAF3}"/>
          </ac:spMkLst>
        </pc:spChg>
        <pc:spChg chg="add mod">
          <ac:chgData name="Siegbert Rudolph" userId="2af4d44886c067cc" providerId="LiveId" clId="{AABC1A95-F532-4E32-8881-A26A388F991E}" dt="2021-08-28T15:38:58.272" v="1557"/>
          <ac:spMkLst>
            <pc:docMk/>
            <pc:sldMk cId="1996771810" sldId="847"/>
            <ac:spMk id="37" creationId="{D03BDD68-F7BA-43A6-A729-294D2C21D17A}"/>
          </ac:spMkLst>
        </pc:spChg>
        <pc:spChg chg="add mod">
          <ac:chgData name="Siegbert Rudolph" userId="2af4d44886c067cc" providerId="LiveId" clId="{AABC1A95-F532-4E32-8881-A26A388F991E}" dt="2021-09-03T05:37:34.787" v="1988" actId="1036"/>
          <ac:spMkLst>
            <pc:docMk/>
            <pc:sldMk cId="1996771810" sldId="847"/>
            <ac:spMk id="38" creationId="{3A9EFB86-188D-454E-8CC9-CCE23FC43993}"/>
          </ac:spMkLst>
        </pc:spChg>
        <pc:picChg chg="add mod">
          <ac:chgData name="Siegbert Rudolph" userId="2af4d44886c067cc" providerId="LiveId" clId="{AABC1A95-F532-4E32-8881-A26A388F991E}" dt="2021-09-03T05:39:23.018" v="2011" actId="1036"/>
          <ac:picMkLst>
            <pc:docMk/>
            <pc:sldMk cId="1996771810" sldId="847"/>
            <ac:picMk id="3" creationId="{76E24641-70DA-46A3-9752-D936562E3F16}"/>
          </ac:picMkLst>
        </pc:picChg>
      </pc:sldChg>
      <pc:sldChg chg="addSp delSp modSp mod">
        <pc:chgData name="Siegbert Rudolph" userId="2af4d44886c067cc" providerId="LiveId" clId="{AABC1A95-F532-4E32-8881-A26A388F991E}" dt="2021-08-29T15:49:00.884" v="1864" actId="1076"/>
        <pc:sldMkLst>
          <pc:docMk/>
          <pc:sldMk cId="1377206140" sldId="848"/>
        </pc:sldMkLst>
        <pc:spChg chg="mod">
          <ac:chgData name="Siegbert Rudolph" userId="2af4d44886c067cc" providerId="LiveId" clId="{AABC1A95-F532-4E32-8881-A26A388F991E}" dt="2021-08-29T15:49:00.884" v="1864" actId="1076"/>
          <ac:spMkLst>
            <pc:docMk/>
            <pc:sldMk cId="1377206140" sldId="848"/>
            <ac:spMk id="2" creationId="{3FAF321A-80C1-46C1-993E-1790DAC9D6DF}"/>
          </ac:spMkLst>
        </pc:spChg>
        <pc:spChg chg="add mod">
          <ac:chgData name="Siegbert Rudolph" userId="2af4d44886c067cc" providerId="LiveId" clId="{AABC1A95-F532-4E32-8881-A26A388F991E}" dt="2021-08-28T15:31:19.730" v="1266"/>
          <ac:spMkLst>
            <pc:docMk/>
            <pc:sldMk cId="1377206140" sldId="848"/>
            <ac:spMk id="24" creationId="{6CB65A82-946B-4F88-883A-49E75B1703A6}"/>
          </ac:spMkLst>
        </pc:spChg>
        <pc:spChg chg="add mod">
          <ac:chgData name="Siegbert Rudolph" userId="2af4d44886c067cc" providerId="LiveId" clId="{AABC1A95-F532-4E32-8881-A26A388F991E}" dt="2021-08-28T15:31:22.324" v="1267" actId="20577"/>
          <ac:spMkLst>
            <pc:docMk/>
            <pc:sldMk cId="1377206140" sldId="848"/>
            <ac:spMk id="25" creationId="{9CD2AE5F-72D8-4B23-9460-46FA904DED9D}"/>
          </ac:spMkLst>
        </pc:spChg>
        <pc:spChg chg="add mod">
          <ac:chgData name="Siegbert Rudolph" userId="2af4d44886c067cc" providerId="LiveId" clId="{AABC1A95-F532-4E32-8881-A26A388F991E}" dt="2021-08-28T15:31:19.730" v="1266"/>
          <ac:spMkLst>
            <pc:docMk/>
            <pc:sldMk cId="1377206140" sldId="848"/>
            <ac:spMk id="26" creationId="{E40092D9-EB85-4723-B39D-E16EFBB8E4D1}"/>
          </ac:spMkLst>
        </pc:spChg>
        <pc:spChg chg="del">
          <ac:chgData name="Siegbert Rudolph" userId="2af4d44886c067cc" providerId="LiveId" clId="{AABC1A95-F532-4E32-8881-A26A388F991E}" dt="2021-08-29T15:49:00.884" v="1859" actId="478"/>
          <ac:spMkLst>
            <pc:docMk/>
            <pc:sldMk cId="1377206140" sldId="848"/>
            <ac:spMk id="95" creationId="{D71E4BDB-68C8-4A54-A4F0-4E3E0F518A59}"/>
          </ac:spMkLst>
        </pc:spChg>
        <pc:spChg chg="del mod">
          <ac:chgData name="Siegbert Rudolph" userId="2af4d44886c067cc" providerId="LiveId" clId="{AABC1A95-F532-4E32-8881-A26A388F991E}" dt="2021-08-28T15:31:18.215" v="1265" actId="478"/>
          <ac:spMkLst>
            <pc:docMk/>
            <pc:sldMk cId="1377206140" sldId="848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00" v="1869" actId="1076"/>
        <pc:sldMkLst>
          <pc:docMk/>
          <pc:sldMk cId="1852406863" sldId="849"/>
        </pc:sldMkLst>
        <pc:spChg chg="mod">
          <ac:chgData name="Siegbert Rudolph" userId="2af4d44886c067cc" providerId="LiveId" clId="{AABC1A95-F532-4E32-8881-A26A388F991E}" dt="2021-08-29T15:49:00.900" v="1869" actId="1076"/>
          <ac:spMkLst>
            <pc:docMk/>
            <pc:sldMk cId="1852406863" sldId="849"/>
            <ac:spMk id="2" creationId="{0D281E59-E118-4638-ACD0-E286400479FA}"/>
          </ac:spMkLst>
        </pc:spChg>
        <pc:spChg chg="add mod">
          <ac:chgData name="Siegbert Rudolph" userId="2af4d44886c067cc" providerId="LiveId" clId="{AABC1A95-F532-4E32-8881-A26A388F991E}" dt="2021-08-28T15:41:21.526" v="1654" actId="20577"/>
          <ac:spMkLst>
            <pc:docMk/>
            <pc:sldMk cId="1852406863" sldId="849"/>
            <ac:spMk id="35" creationId="{234B4BF1-844C-4B6D-8358-807F98AE0551}"/>
          </ac:spMkLst>
        </pc:spChg>
        <pc:spChg chg="add mod">
          <ac:chgData name="Siegbert Rudolph" userId="2af4d44886c067cc" providerId="LiveId" clId="{AABC1A95-F532-4E32-8881-A26A388F991E}" dt="2021-08-28T15:41:17.495" v="1653"/>
          <ac:spMkLst>
            <pc:docMk/>
            <pc:sldMk cId="1852406863" sldId="849"/>
            <ac:spMk id="36" creationId="{024A4A88-AE49-4997-BDBD-9A3DF4BFD66D}"/>
          </ac:spMkLst>
        </pc:spChg>
        <pc:spChg chg="del mod">
          <ac:chgData name="Siegbert Rudolph" userId="2af4d44886c067cc" providerId="LiveId" clId="{AABC1A95-F532-4E32-8881-A26A388F991E}" dt="2021-08-28T15:41:25.656" v="1655" actId="478"/>
          <ac:spMkLst>
            <pc:docMk/>
            <pc:sldMk cId="1852406863" sldId="849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00" v="1875" actId="1076"/>
        <pc:sldMkLst>
          <pc:docMk/>
          <pc:sldMk cId="2550896056" sldId="850"/>
        </pc:sldMkLst>
        <pc:spChg chg="mod">
          <ac:chgData name="Siegbert Rudolph" userId="2af4d44886c067cc" providerId="LiveId" clId="{AABC1A95-F532-4E32-8881-A26A388F991E}" dt="2021-08-29T15:49:00.900" v="1875" actId="1076"/>
          <ac:spMkLst>
            <pc:docMk/>
            <pc:sldMk cId="2550896056" sldId="850"/>
            <ac:spMk id="2" creationId="{6C676F08-3C1D-439F-832B-B1332923818D}"/>
          </ac:spMkLst>
        </pc:spChg>
        <pc:spChg chg="add mod">
          <ac:chgData name="Siegbert Rudolph" userId="2af4d44886c067cc" providerId="LiveId" clId="{AABC1A95-F532-4E32-8881-A26A388F991E}" dt="2021-08-28T15:31:30.587" v="1269"/>
          <ac:spMkLst>
            <pc:docMk/>
            <pc:sldMk cId="2550896056" sldId="850"/>
            <ac:spMk id="22" creationId="{B39325C4-9854-49F1-A927-B68B530C166E}"/>
          </ac:spMkLst>
        </pc:spChg>
        <pc:spChg chg="add mod">
          <ac:chgData name="Siegbert Rudolph" userId="2af4d44886c067cc" providerId="LiveId" clId="{AABC1A95-F532-4E32-8881-A26A388F991E}" dt="2021-08-28T15:31:33.735" v="1270" actId="20577"/>
          <ac:spMkLst>
            <pc:docMk/>
            <pc:sldMk cId="2550896056" sldId="850"/>
            <ac:spMk id="23" creationId="{EC5572A3-6ED1-49D1-9FA5-4AD8CD36EF94}"/>
          </ac:spMkLst>
        </pc:spChg>
        <pc:spChg chg="add mod">
          <ac:chgData name="Siegbert Rudolph" userId="2af4d44886c067cc" providerId="LiveId" clId="{AABC1A95-F532-4E32-8881-A26A388F991E}" dt="2021-08-28T15:31:30.587" v="1269"/>
          <ac:spMkLst>
            <pc:docMk/>
            <pc:sldMk cId="2550896056" sldId="850"/>
            <ac:spMk id="24" creationId="{0C1CBDE5-0906-4B3F-85BD-9753A5346D1B}"/>
          </ac:spMkLst>
        </pc:spChg>
        <pc:spChg chg="del">
          <ac:chgData name="Siegbert Rudolph" userId="2af4d44886c067cc" providerId="LiveId" clId="{AABC1A95-F532-4E32-8881-A26A388F991E}" dt="2021-08-29T15:49:00.900" v="1870" actId="478"/>
          <ac:spMkLst>
            <pc:docMk/>
            <pc:sldMk cId="2550896056" sldId="850"/>
            <ac:spMk id="95" creationId="{D71E4BDB-68C8-4A54-A4F0-4E3E0F518A59}"/>
          </ac:spMkLst>
        </pc:spChg>
        <pc:spChg chg="del mod">
          <ac:chgData name="Siegbert Rudolph" userId="2af4d44886c067cc" providerId="LiveId" clId="{AABC1A95-F532-4E32-8881-A26A388F991E}" dt="2021-08-28T15:31:29.244" v="1268" actId="478"/>
          <ac:spMkLst>
            <pc:docMk/>
            <pc:sldMk cId="2550896056" sldId="850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00" v="1880" actId="1076"/>
        <pc:sldMkLst>
          <pc:docMk/>
          <pc:sldMk cId="179816655" sldId="851"/>
        </pc:sldMkLst>
        <pc:spChg chg="mod">
          <ac:chgData name="Siegbert Rudolph" userId="2af4d44886c067cc" providerId="LiveId" clId="{AABC1A95-F532-4E32-8881-A26A388F991E}" dt="2021-08-29T15:49:00.900" v="1880" actId="1076"/>
          <ac:spMkLst>
            <pc:docMk/>
            <pc:sldMk cId="179816655" sldId="851"/>
            <ac:spMk id="2" creationId="{10E2549D-D7C2-4396-B366-703BBBDD6C7A}"/>
          </ac:spMkLst>
        </pc:spChg>
        <pc:spChg chg="add mod">
          <ac:chgData name="Siegbert Rudolph" userId="2af4d44886c067cc" providerId="LiveId" clId="{AABC1A95-F532-4E32-8881-A26A388F991E}" dt="2021-08-28T15:41:35.982" v="1658" actId="20577"/>
          <ac:spMkLst>
            <pc:docMk/>
            <pc:sldMk cId="179816655" sldId="851"/>
            <ac:spMk id="33" creationId="{212BD613-D24F-40F0-B039-CE8D7B05EE91}"/>
          </ac:spMkLst>
        </pc:spChg>
        <pc:spChg chg="add mod">
          <ac:chgData name="Siegbert Rudolph" userId="2af4d44886c067cc" providerId="LiveId" clId="{AABC1A95-F532-4E32-8881-A26A388F991E}" dt="2021-08-28T15:41:32.889" v="1657"/>
          <ac:spMkLst>
            <pc:docMk/>
            <pc:sldMk cId="179816655" sldId="851"/>
            <ac:spMk id="34" creationId="{E473D851-2757-4649-98E6-30B031C990EF}"/>
          </ac:spMkLst>
        </pc:spChg>
        <pc:spChg chg="del mod">
          <ac:chgData name="Siegbert Rudolph" userId="2af4d44886c067cc" providerId="LiveId" clId="{AABC1A95-F532-4E32-8881-A26A388F991E}" dt="2021-08-28T15:41:31.217" v="1656" actId="478"/>
          <ac:spMkLst>
            <pc:docMk/>
            <pc:sldMk cId="179816655" sldId="851"/>
            <ac:spMk id="117" creationId="{1D0D2664-F405-4CF5-B7B2-6DE4694BEA7F}"/>
          </ac:spMkLst>
        </pc:spChg>
      </pc:sldChg>
      <pc:sldChg chg="addSp delSp modSp mod">
        <pc:chgData name="Siegbert Rudolph" userId="2af4d44886c067cc" providerId="LiveId" clId="{AABC1A95-F532-4E32-8881-A26A388F991E}" dt="2021-08-29T15:49:00.915" v="1895" actId="1076"/>
        <pc:sldMkLst>
          <pc:docMk/>
          <pc:sldMk cId="575669439" sldId="852"/>
        </pc:sldMkLst>
        <pc:spChg chg="mod">
          <ac:chgData name="Siegbert Rudolph" userId="2af4d44886c067cc" providerId="LiveId" clId="{AABC1A95-F532-4E32-8881-A26A388F991E}" dt="2021-08-29T15:49:00.915" v="1895" actId="1076"/>
          <ac:spMkLst>
            <pc:docMk/>
            <pc:sldMk cId="575669439" sldId="852"/>
            <ac:spMk id="2" creationId="{7649D3BB-91E4-4D9A-9630-7879EE2778D4}"/>
          </ac:spMkLst>
        </pc:spChg>
        <pc:spChg chg="add mod">
          <ac:chgData name="Siegbert Rudolph" userId="2af4d44886c067cc" providerId="LiveId" clId="{AABC1A95-F532-4E32-8881-A26A388F991E}" dt="2021-08-28T15:32:34.745" v="1310"/>
          <ac:spMkLst>
            <pc:docMk/>
            <pc:sldMk cId="575669439" sldId="852"/>
            <ac:spMk id="28" creationId="{37521789-C0D4-4950-8063-DC78129FB107}"/>
          </ac:spMkLst>
        </pc:spChg>
        <pc:spChg chg="add mod">
          <ac:chgData name="Siegbert Rudolph" userId="2af4d44886c067cc" providerId="LiveId" clId="{AABC1A95-F532-4E32-8881-A26A388F991E}" dt="2021-08-28T15:32:34.745" v="1310"/>
          <ac:spMkLst>
            <pc:docMk/>
            <pc:sldMk cId="575669439" sldId="852"/>
            <ac:spMk id="29" creationId="{8FF8F8C7-20F1-4119-8B3D-3B495B30C2D1}"/>
          </ac:spMkLst>
        </pc:spChg>
        <pc:spChg chg="add mod">
          <ac:chgData name="Siegbert Rudolph" userId="2af4d44886c067cc" providerId="LiveId" clId="{AABC1A95-F532-4E32-8881-A26A388F991E}" dt="2021-08-28T15:32:38.385" v="1311" actId="20577"/>
          <ac:spMkLst>
            <pc:docMk/>
            <pc:sldMk cId="575669439" sldId="852"/>
            <ac:spMk id="30" creationId="{80307F92-C8FC-42AB-8EFE-67C1CBD02CDC}"/>
          </ac:spMkLst>
        </pc:spChg>
        <pc:spChg chg="add mod">
          <ac:chgData name="Siegbert Rudolph" userId="2af4d44886c067cc" providerId="LiveId" clId="{AABC1A95-F532-4E32-8881-A26A388F991E}" dt="2021-08-28T15:32:34.745" v="1310"/>
          <ac:spMkLst>
            <pc:docMk/>
            <pc:sldMk cId="575669439" sldId="852"/>
            <ac:spMk id="31" creationId="{F8314FC1-D871-413C-9379-9F5BE2FED771}"/>
          </ac:spMkLst>
        </pc:spChg>
        <pc:spChg chg="del mod">
          <ac:chgData name="Siegbert Rudolph" userId="2af4d44886c067cc" providerId="LiveId" clId="{AABC1A95-F532-4E32-8881-A26A388F991E}" dt="2021-08-28T15:32:33.590" v="1309" actId="478"/>
          <ac:spMkLst>
            <pc:docMk/>
            <pc:sldMk cId="575669439" sldId="852"/>
            <ac:spMk id="46" creationId="{300D0CEF-F7BE-40D5-9ADF-4EE1B87F8912}"/>
          </ac:spMkLst>
        </pc:spChg>
      </pc:sldChg>
      <pc:sldChg chg="addSp delSp modSp mod delAnim modAnim">
        <pc:chgData name="Siegbert Rudolph" userId="2af4d44886c067cc" providerId="LiveId" clId="{AABC1A95-F532-4E32-8881-A26A388F991E}" dt="2021-09-03T05:47:32.003" v="2122"/>
        <pc:sldMkLst>
          <pc:docMk/>
          <pc:sldMk cId="3712216575" sldId="853"/>
        </pc:sldMkLst>
        <pc:spChg chg="mod">
          <ac:chgData name="Siegbert Rudolph" userId="2af4d44886c067cc" providerId="LiveId" clId="{AABC1A95-F532-4E32-8881-A26A388F991E}" dt="2021-08-29T15:49:00.915" v="1900" actId="1076"/>
          <ac:spMkLst>
            <pc:docMk/>
            <pc:sldMk cId="3712216575" sldId="853"/>
            <ac:spMk id="2" creationId="{86537CA6-7BAE-4A42-A038-3DC3025FC448}"/>
          </ac:spMkLst>
        </pc:spChg>
        <pc:spChg chg="add mod">
          <ac:chgData name="Siegbert Rudolph" userId="2af4d44886c067cc" providerId="LiveId" clId="{AABC1A95-F532-4E32-8881-A26A388F991E}" dt="2021-08-28T15:42:18.567" v="1666" actId="20577"/>
          <ac:spMkLst>
            <pc:docMk/>
            <pc:sldMk cId="3712216575" sldId="853"/>
            <ac:spMk id="28" creationId="{376DAAE9-F355-4837-8431-85B94FDAE3D2}"/>
          </ac:spMkLst>
        </pc:spChg>
        <pc:spChg chg="add mod">
          <ac:chgData name="Siegbert Rudolph" userId="2af4d44886c067cc" providerId="LiveId" clId="{AABC1A95-F532-4E32-8881-A26A388F991E}" dt="2021-08-28T15:42:15.958" v="1665"/>
          <ac:spMkLst>
            <pc:docMk/>
            <pc:sldMk cId="3712216575" sldId="853"/>
            <ac:spMk id="29" creationId="{2BFBF6F5-AFFE-49FE-8DBF-87A723FA1178}"/>
          </ac:spMkLst>
        </pc:spChg>
        <pc:spChg chg="add mod">
          <ac:chgData name="Siegbert Rudolph" userId="2af4d44886c067cc" providerId="LiveId" clId="{AABC1A95-F532-4E32-8881-A26A388F991E}" dt="2021-09-03T05:38:02.815" v="1996"/>
          <ac:spMkLst>
            <pc:docMk/>
            <pc:sldMk cId="3712216575" sldId="853"/>
            <ac:spMk id="30" creationId="{522EBF42-2B87-4A02-AC4E-C481F7E21DCF}"/>
          </ac:spMkLst>
        </pc:spChg>
        <pc:spChg chg="add del mod">
          <ac:chgData name="Siegbert Rudolph" userId="2af4d44886c067cc" providerId="LiveId" clId="{AABC1A95-F532-4E32-8881-A26A388F991E}" dt="2021-09-03T05:43:58.865" v="2073" actId="478"/>
          <ac:spMkLst>
            <pc:docMk/>
            <pc:sldMk cId="3712216575" sldId="853"/>
            <ac:spMk id="31" creationId="{A53E901C-5D05-4D03-93C4-3ECDBBBB8891}"/>
          </ac:spMkLst>
        </pc:spChg>
        <pc:spChg chg="add del mod">
          <ac:chgData name="Siegbert Rudolph" userId="2af4d44886c067cc" providerId="LiveId" clId="{AABC1A95-F532-4E32-8881-A26A388F991E}" dt="2021-09-03T05:44:01.171" v="2074" actId="478"/>
          <ac:spMkLst>
            <pc:docMk/>
            <pc:sldMk cId="3712216575" sldId="853"/>
            <ac:spMk id="32" creationId="{C4722D92-88BF-4327-AAAB-B5E03F3A2C90}"/>
          </ac:spMkLst>
        </pc:spChg>
        <pc:spChg chg="add del mod">
          <ac:chgData name="Siegbert Rudolph" userId="2af4d44886c067cc" providerId="LiveId" clId="{AABC1A95-F532-4E32-8881-A26A388F991E}" dt="2021-09-03T05:44:03.022" v="2075" actId="478"/>
          <ac:spMkLst>
            <pc:docMk/>
            <pc:sldMk cId="3712216575" sldId="853"/>
            <ac:spMk id="33" creationId="{67691990-3FBA-404E-A088-D2C2F195F637}"/>
          </ac:spMkLst>
        </pc:spChg>
        <pc:spChg chg="del mod">
          <ac:chgData name="Siegbert Rudolph" userId="2af4d44886c067cc" providerId="LiveId" clId="{AABC1A95-F532-4E32-8881-A26A388F991E}" dt="2021-08-28T15:42:14.162" v="1664" actId="478"/>
          <ac:spMkLst>
            <pc:docMk/>
            <pc:sldMk cId="3712216575" sldId="853"/>
            <ac:spMk id="44" creationId="{672E6131-7C1C-4A67-882F-5BDCC5B89691}"/>
          </ac:spMkLst>
        </pc:spChg>
        <pc:spChg chg="add del mod">
          <ac:chgData name="Siegbert Rudolph" userId="2af4d44886c067cc" providerId="LiveId" clId="{AABC1A95-F532-4E32-8881-A26A388F991E}" dt="2021-09-03T05:44:04.889" v="2076" actId="478"/>
          <ac:spMkLst>
            <pc:docMk/>
            <pc:sldMk cId="3712216575" sldId="853"/>
            <ac:spMk id="44" creationId="{D6125686-A367-4861-978E-B2BC99506295}"/>
          </ac:spMkLst>
        </pc:spChg>
        <pc:spChg chg="add del mod">
          <ac:chgData name="Siegbert Rudolph" userId="2af4d44886c067cc" providerId="LiveId" clId="{AABC1A95-F532-4E32-8881-A26A388F991E}" dt="2021-09-03T05:44:07.274" v="2077" actId="478"/>
          <ac:spMkLst>
            <pc:docMk/>
            <pc:sldMk cId="3712216575" sldId="853"/>
            <ac:spMk id="45" creationId="{55D080F5-287D-46D5-BF1A-0D51DACD605C}"/>
          </ac:spMkLst>
        </pc:spChg>
        <pc:spChg chg="add del mod">
          <ac:chgData name="Siegbert Rudolph" userId="2af4d44886c067cc" providerId="LiveId" clId="{AABC1A95-F532-4E32-8881-A26A388F991E}" dt="2021-09-03T05:44:09.128" v="2078" actId="478"/>
          <ac:spMkLst>
            <pc:docMk/>
            <pc:sldMk cId="3712216575" sldId="853"/>
            <ac:spMk id="46" creationId="{AC878986-D21E-49EF-883F-DBA45F9D7769}"/>
          </ac:spMkLst>
        </pc:spChg>
        <pc:spChg chg="add del mod">
          <ac:chgData name="Siegbert Rudolph" userId="2af4d44886c067cc" providerId="LiveId" clId="{AABC1A95-F532-4E32-8881-A26A388F991E}" dt="2021-09-03T05:44:11.309" v="2079" actId="478"/>
          <ac:spMkLst>
            <pc:docMk/>
            <pc:sldMk cId="3712216575" sldId="853"/>
            <ac:spMk id="47" creationId="{6B78BDBE-75AB-40AE-8484-ECA0CBBA2E7D}"/>
          </ac:spMkLst>
        </pc:spChg>
        <pc:spChg chg="add del mod">
          <ac:chgData name="Siegbert Rudolph" userId="2af4d44886c067cc" providerId="LiveId" clId="{AABC1A95-F532-4E32-8881-A26A388F991E}" dt="2021-09-03T05:44:13.412" v="2080" actId="478"/>
          <ac:spMkLst>
            <pc:docMk/>
            <pc:sldMk cId="3712216575" sldId="853"/>
            <ac:spMk id="48" creationId="{AB0829AB-B3F1-4B6E-8E48-2D2000B44D3A}"/>
          </ac:spMkLst>
        </pc:spChg>
        <pc:spChg chg="add del mod">
          <ac:chgData name="Siegbert Rudolph" userId="2af4d44886c067cc" providerId="LiveId" clId="{AABC1A95-F532-4E32-8881-A26A388F991E}" dt="2021-09-03T05:45:00.833" v="2084" actId="478"/>
          <ac:spMkLst>
            <pc:docMk/>
            <pc:sldMk cId="3712216575" sldId="853"/>
            <ac:spMk id="49" creationId="{0A66FE00-EB18-4F8B-9715-4F055141C166}"/>
          </ac:spMkLst>
        </pc:spChg>
        <pc:spChg chg="add del mod">
          <ac:chgData name="Siegbert Rudolph" userId="2af4d44886c067cc" providerId="LiveId" clId="{AABC1A95-F532-4E32-8881-A26A388F991E}" dt="2021-09-03T05:45:03.203" v="2085" actId="478"/>
          <ac:spMkLst>
            <pc:docMk/>
            <pc:sldMk cId="3712216575" sldId="853"/>
            <ac:spMk id="50" creationId="{982E8153-D6F7-4991-9FE8-95D9E2DF8951}"/>
          </ac:spMkLst>
        </pc:spChg>
        <pc:spChg chg="add del mod">
          <ac:chgData name="Siegbert Rudolph" userId="2af4d44886c067cc" providerId="LiveId" clId="{AABC1A95-F532-4E32-8881-A26A388F991E}" dt="2021-09-03T05:45:06.059" v="2086" actId="478"/>
          <ac:spMkLst>
            <pc:docMk/>
            <pc:sldMk cId="3712216575" sldId="853"/>
            <ac:spMk id="51" creationId="{5DFC8C99-BFB8-4669-9200-51D42CA66C0B}"/>
          </ac:spMkLst>
        </pc:spChg>
        <pc:spChg chg="add del mod">
          <ac:chgData name="Siegbert Rudolph" userId="2af4d44886c067cc" providerId="LiveId" clId="{AABC1A95-F532-4E32-8881-A26A388F991E}" dt="2021-09-03T05:45:08.571" v="2087" actId="478"/>
          <ac:spMkLst>
            <pc:docMk/>
            <pc:sldMk cId="3712216575" sldId="853"/>
            <ac:spMk id="52" creationId="{B46C2C01-5008-471E-B8E4-1C1289D718D9}"/>
          </ac:spMkLst>
        </pc:spChg>
        <pc:spChg chg="add mod">
          <ac:chgData name="Siegbert Rudolph" userId="2af4d44886c067cc" providerId="LiveId" clId="{AABC1A95-F532-4E32-8881-A26A388F991E}" dt="2021-09-03T05:46:16.502" v="2109" actId="1038"/>
          <ac:spMkLst>
            <pc:docMk/>
            <pc:sldMk cId="3712216575" sldId="853"/>
            <ac:spMk id="53" creationId="{A311A59A-89B3-4B81-B726-1AAA5C92E38D}"/>
          </ac:spMkLst>
        </pc:spChg>
        <pc:spChg chg="add del mod">
          <ac:chgData name="Siegbert Rudolph" userId="2af4d44886c067cc" providerId="LiveId" clId="{AABC1A95-F532-4E32-8881-A26A388F991E}" dt="2021-09-03T05:45:12.807" v="2089" actId="478"/>
          <ac:spMkLst>
            <pc:docMk/>
            <pc:sldMk cId="3712216575" sldId="853"/>
            <ac:spMk id="54" creationId="{1237225C-BBF0-4EAF-95FC-4915829C22D0}"/>
          </ac:spMkLst>
        </pc:spChg>
        <pc:spChg chg="add del mod">
          <ac:chgData name="Siegbert Rudolph" userId="2af4d44886c067cc" providerId="LiveId" clId="{AABC1A95-F532-4E32-8881-A26A388F991E}" dt="2021-09-03T05:45:15.681" v="2090" actId="478"/>
          <ac:spMkLst>
            <pc:docMk/>
            <pc:sldMk cId="3712216575" sldId="853"/>
            <ac:spMk id="55" creationId="{9FB90F60-BABF-4014-8AFC-FAE53DDD47D7}"/>
          </ac:spMkLst>
        </pc:spChg>
        <pc:spChg chg="add del mod">
          <ac:chgData name="Siegbert Rudolph" userId="2af4d44886c067cc" providerId="LiveId" clId="{AABC1A95-F532-4E32-8881-A26A388F991E}" dt="2021-09-03T05:45:17.876" v="2091" actId="478"/>
          <ac:spMkLst>
            <pc:docMk/>
            <pc:sldMk cId="3712216575" sldId="853"/>
            <ac:spMk id="56" creationId="{F8C03C94-3858-45FD-9470-B6EC1FAB137F}"/>
          </ac:spMkLst>
        </pc:spChg>
        <pc:spChg chg="mod">
          <ac:chgData name="Siegbert Rudolph" userId="2af4d44886c067cc" providerId="LiveId" clId="{AABC1A95-F532-4E32-8881-A26A388F991E}" dt="2021-08-04T06:51:35.652" v="836" actId="108"/>
          <ac:spMkLst>
            <pc:docMk/>
            <pc:sldMk cId="3712216575" sldId="853"/>
            <ac:spMk id="81" creationId="{7695549D-E987-4DE4-B502-73B07B475D5D}"/>
          </ac:spMkLst>
        </pc:spChg>
        <pc:spChg chg="mod">
          <ac:chgData name="Siegbert Rudolph" userId="2af4d44886c067cc" providerId="LiveId" clId="{AABC1A95-F532-4E32-8881-A26A388F991E}" dt="2021-08-04T06:51:38.069" v="837" actId="108"/>
          <ac:spMkLst>
            <pc:docMk/>
            <pc:sldMk cId="3712216575" sldId="853"/>
            <ac:spMk id="82" creationId="{1390F31D-8EB8-4CE2-AE06-FB6A175DA873}"/>
          </ac:spMkLst>
        </pc:spChg>
        <pc:spChg chg="mod">
          <ac:chgData name="Siegbert Rudolph" userId="2af4d44886c067cc" providerId="LiveId" clId="{AABC1A95-F532-4E32-8881-A26A388F991E}" dt="2021-08-04T06:51:40.971" v="838" actId="108"/>
          <ac:spMkLst>
            <pc:docMk/>
            <pc:sldMk cId="3712216575" sldId="853"/>
            <ac:spMk id="83" creationId="{E41ADA1E-6FEA-40B2-83E8-AA45CC1083B1}"/>
          </ac:spMkLst>
        </pc:spChg>
        <pc:spChg chg="mod">
          <ac:chgData name="Siegbert Rudolph" userId="2af4d44886c067cc" providerId="LiveId" clId="{AABC1A95-F532-4E32-8881-A26A388F991E}" dt="2021-08-04T06:51:43.717" v="839" actId="108"/>
          <ac:spMkLst>
            <pc:docMk/>
            <pc:sldMk cId="3712216575" sldId="853"/>
            <ac:spMk id="84" creationId="{C1F9E645-9384-4386-8E37-3B293C34FE06}"/>
          </ac:spMkLst>
        </pc:spChg>
        <pc:spChg chg="del mod">
          <ac:chgData name="Siegbert Rudolph" userId="2af4d44886c067cc" providerId="LiveId" clId="{AABC1A95-F532-4E32-8881-A26A388F991E}" dt="2021-09-03T05:45:10.899" v="2088" actId="478"/>
          <ac:spMkLst>
            <pc:docMk/>
            <pc:sldMk cId="3712216575" sldId="853"/>
            <ac:spMk id="85" creationId="{82B49095-9521-4B2B-9845-44BFD9D14B1B}"/>
          </ac:spMkLst>
        </pc:spChg>
        <pc:spChg chg="mod">
          <ac:chgData name="Siegbert Rudolph" userId="2af4d44886c067cc" providerId="LiveId" clId="{AABC1A95-F532-4E32-8881-A26A388F991E}" dt="2021-08-04T06:51:50.215" v="841" actId="108"/>
          <ac:spMkLst>
            <pc:docMk/>
            <pc:sldMk cId="3712216575" sldId="853"/>
            <ac:spMk id="86" creationId="{AF99534B-9884-4DDD-B93A-B179C40B276C}"/>
          </ac:spMkLst>
        </pc:spChg>
        <pc:spChg chg="mod">
          <ac:chgData name="Siegbert Rudolph" userId="2af4d44886c067cc" providerId="LiveId" clId="{AABC1A95-F532-4E32-8881-A26A388F991E}" dt="2021-08-04T06:51:54.545" v="842" actId="108"/>
          <ac:spMkLst>
            <pc:docMk/>
            <pc:sldMk cId="3712216575" sldId="853"/>
            <ac:spMk id="87" creationId="{D7E981AE-C554-4A2A-A422-B143B5F6FEB0}"/>
          </ac:spMkLst>
        </pc:spChg>
        <pc:spChg chg="mod">
          <ac:chgData name="Siegbert Rudolph" userId="2af4d44886c067cc" providerId="LiveId" clId="{AABC1A95-F532-4E32-8881-A26A388F991E}" dt="2021-08-04T06:51:58.107" v="843" actId="108"/>
          <ac:spMkLst>
            <pc:docMk/>
            <pc:sldMk cId="3712216575" sldId="853"/>
            <ac:spMk id="88" creationId="{93308C68-B92C-4EF5-A60A-5AD1FCF38EEB}"/>
          </ac:spMkLst>
        </pc:spChg>
        <pc:picChg chg="add del mod">
          <ac:chgData name="Siegbert Rudolph" userId="2af4d44886c067cc" providerId="LiveId" clId="{AABC1A95-F532-4E32-8881-A26A388F991E}" dt="2021-09-03T05:43:40.989" v="2072"/>
          <ac:picMkLst>
            <pc:docMk/>
            <pc:sldMk cId="3712216575" sldId="853"/>
            <ac:picMk id="4" creationId="{5EB73D33-8CF1-4CAF-88E2-721DBC6299F5}"/>
          </ac:picMkLst>
        </pc:picChg>
        <pc:picChg chg="add del">
          <ac:chgData name="Siegbert Rudolph" userId="2af4d44886c067cc" providerId="LiveId" clId="{AABC1A95-F532-4E32-8881-A26A388F991E}" dt="2021-09-03T05:44:56.408" v="2083" actId="478"/>
          <ac:picMkLst>
            <pc:docMk/>
            <pc:sldMk cId="3712216575" sldId="853"/>
            <ac:picMk id="5" creationId="{9D62AD21-B642-40A4-9A83-E7A11598AF87}"/>
          </ac:picMkLst>
        </pc:picChg>
        <pc:picChg chg="add mod">
          <ac:chgData name="Siegbert Rudolph" userId="2af4d44886c067cc" providerId="LiveId" clId="{AABC1A95-F532-4E32-8881-A26A388F991E}" dt="2021-09-03T05:46:34.134" v="2121" actId="1036"/>
          <ac:picMkLst>
            <pc:docMk/>
            <pc:sldMk cId="3712216575" sldId="853"/>
            <ac:picMk id="6" creationId="{59C5C0CD-A4F0-4172-8DCE-4181080EF8E7}"/>
          </ac:picMkLst>
        </pc:picChg>
      </pc:sldChg>
      <pc:sldChg chg="addSp modSp">
        <pc:chgData name="Siegbert Rudolph" userId="2af4d44886c067cc" providerId="LiveId" clId="{AABC1A95-F532-4E32-8881-A26A388F991E}" dt="2021-08-02T17:53:07.574" v="507"/>
        <pc:sldMkLst>
          <pc:docMk/>
          <pc:sldMk cId="194539181" sldId="854"/>
        </pc:sldMkLst>
        <pc:spChg chg="add mod">
          <ac:chgData name="Siegbert Rudolph" userId="2af4d44886c067cc" providerId="LiveId" clId="{AABC1A95-F532-4E32-8881-A26A388F991E}" dt="2021-08-02T17:53:07.574" v="507"/>
          <ac:spMkLst>
            <pc:docMk/>
            <pc:sldMk cId="194539181" sldId="854"/>
            <ac:spMk id="35" creationId="{7E749DD3-022D-4E48-A83C-CD653D55D7C7}"/>
          </ac:spMkLst>
        </pc:spChg>
      </pc:sldChg>
      <pc:sldChg chg="addSp modSp">
        <pc:chgData name="Siegbert Rudolph" userId="2af4d44886c067cc" providerId="LiveId" clId="{AABC1A95-F532-4E32-8881-A26A388F991E}" dt="2021-08-02T17:53:11.417" v="508"/>
        <pc:sldMkLst>
          <pc:docMk/>
          <pc:sldMk cId="338213445" sldId="855"/>
        </pc:sldMkLst>
        <pc:spChg chg="add mod">
          <ac:chgData name="Siegbert Rudolph" userId="2af4d44886c067cc" providerId="LiveId" clId="{AABC1A95-F532-4E32-8881-A26A388F991E}" dt="2021-08-02T17:53:11.417" v="508"/>
          <ac:spMkLst>
            <pc:docMk/>
            <pc:sldMk cId="338213445" sldId="855"/>
            <ac:spMk id="35" creationId="{77A054B3-E713-4233-AE69-89702B911E17}"/>
          </ac:spMkLst>
        </pc:spChg>
      </pc:sldChg>
      <pc:sldChg chg="addSp modSp">
        <pc:chgData name="Siegbert Rudolph" userId="2af4d44886c067cc" providerId="LiveId" clId="{AABC1A95-F532-4E32-8881-A26A388F991E}" dt="2021-08-02T17:53:15.006" v="509"/>
        <pc:sldMkLst>
          <pc:docMk/>
          <pc:sldMk cId="3926549078" sldId="856"/>
        </pc:sldMkLst>
        <pc:spChg chg="add mod">
          <ac:chgData name="Siegbert Rudolph" userId="2af4d44886c067cc" providerId="LiveId" clId="{AABC1A95-F532-4E32-8881-A26A388F991E}" dt="2021-08-02T17:53:15.006" v="509"/>
          <ac:spMkLst>
            <pc:docMk/>
            <pc:sldMk cId="3926549078" sldId="856"/>
            <ac:spMk id="5" creationId="{C8EB75B2-3A9F-4832-858C-79C5BDC14325}"/>
          </ac:spMkLst>
        </pc:spChg>
      </pc:sldChg>
      <pc:sldChg chg="addSp delSp modSp mod">
        <pc:chgData name="Siegbert Rudolph" userId="2af4d44886c067cc" providerId="LiveId" clId="{AABC1A95-F532-4E32-8881-A26A388F991E}" dt="2021-08-02T17:53:26.833" v="511" actId="478"/>
        <pc:sldMkLst>
          <pc:docMk/>
          <pc:sldMk cId="3048893895" sldId="857"/>
        </pc:sldMkLst>
        <pc:spChg chg="add mod">
          <ac:chgData name="Siegbert Rudolph" userId="2af4d44886c067cc" providerId="LiveId" clId="{AABC1A95-F532-4E32-8881-A26A388F991E}" dt="2021-08-02T17:53:23.599" v="510"/>
          <ac:spMkLst>
            <pc:docMk/>
            <pc:sldMk cId="3048893895" sldId="857"/>
            <ac:spMk id="23" creationId="{B624EEA4-77B8-4C8B-998A-7DF21697206B}"/>
          </ac:spMkLst>
        </pc:spChg>
        <pc:spChg chg="del">
          <ac:chgData name="Siegbert Rudolph" userId="2af4d44886c067cc" providerId="LiveId" clId="{AABC1A95-F532-4E32-8881-A26A388F991E}" dt="2021-08-02T17:53:26.833" v="511" actId="478"/>
          <ac:spMkLst>
            <pc:docMk/>
            <pc:sldMk cId="3048893895" sldId="857"/>
            <ac:spMk id="95" creationId="{D71E4BDB-68C8-4A54-A4F0-4E3E0F518A59}"/>
          </ac:spMkLst>
        </pc:spChg>
      </pc:sldChg>
      <pc:sldChg chg="addSp delSp modSp mod">
        <pc:chgData name="Siegbert Rudolph" userId="2af4d44886c067cc" providerId="LiveId" clId="{AABC1A95-F532-4E32-8881-A26A388F991E}" dt="2021-08-02T17:53:32.706" v="513"/>
        <pc:sldMkLst>
          <pc:docMk/>
          <pc:sldMk cId="2120221315" sldId="858"/>
        </pc:sldMkLst>
        <pc:spChg chg="add mod">
          <ac:chgData name="Siegbert Rudolph" userId="2af4d44886c067cc" providerId="LiveId" clId="{AABC1A95-F532-4E32-8881-A26A388F991E}" dt="2021-08-02T17:53:32.706" v="513"/>
          <ac:spMkLst>
            <pc:docMk/>
            <pc:sldMk cId="2120221315" sldId="858"/>
            <ac:spMk id="22" creationId="{F8862A5C-79DE-419C-AE24-009CC0BE0EE8}"/>
          </ac:spMkLst>
        </pc:spChg>
        <pc:spChg chg="del">
          <ac:chgData name="Siegbert Rudolph" userId="2af4d44886c067cc" providerId="LiveId" clId="{AABC1A95-F532-4E32-8881-A26A388F991E}" dt="2021-08-02T17:53:30.692" v="512" actId="478"/>
          <ac:spMkLst>
            <pc:docMk/>
            <pc:sldMk cId="2120221315" sldId="858"/>
            <ac:spMk id="95" creationId="{D71E4BDB-68C8-4A54-A4F0-4E3E0F518A59}"/>
          </ac:spMkLst>
        </pc:spChg>
      </pc:sldChg>
      <pc:sldChg chg="addSp modSp">
        <pc:chgData name="Siegbert Rudolph" userId="2af4d44886c067cc" providerId="LiveId" clId="{AABC1A95-F532-4E32-8881-A26A388F991E}" dt="2021-08-02T17:53:39.439" v="514"/>
        <pc:sldMkLst>
          <pc:docMk/>
          <pc:sldMk cId="2590486671" sldId="859"/>
        </pc:sldMkLst>
        <pc:spChg chg="add mod">
          <ac:chgData name="Siegbert Rudolph" userId="2af4d44886c067cc" providerId="LiveId" clId="{AABC1A95-F532-4E32-8881-A26A388F991E}" dt="2021-08-02T17:53:39.439" v="514"/>
          <ac:spMkLst>
            <pc:docMk/>
            <pc:sldMk cId="2590486671" sldId="859"/>
            <ac:spMk id="34" creationId="{BDB45F39-9C9F-4343-B116-8ADF508D6898}"/>
          </ac:spMkLst>
        </pc:spChg>
      </pc:sldChg>
      <pc:sldChg chg="addSp modSp">
        <pc:chgData name="Siegbert Rudolph" userId="2af4d44886c067cc" providerId="LiveId" clId="{AABC1A95-F532-4E32-8881-A26A388F991E}" dt="2021-08-02T17:53:46.797" v="515"/>
        <pc:sldMkLst>
          <pc:docMk/>
          <pc:sldMk cId="2893513133" sldId="860"/>
        </pc:sldMkLst>
        <pc:spChg chg="add mod">
          <ac:chgData name="Siegbert Rudolph" userId="2af4d44886c067cc" providerId="LiveId" clId="{AABC1A95-F532-4E32-8881-A26A388F991E}" dt="2021-08-02T17:53:46.797" v="515"/>
          <ac:spMkLst>
            <pc:docMk/>
            <pc:sldMk cId="2893513133" sldId="860"/>
            <ac:spMk id="28" creationId="{3B2E0163-30D1-4881-9460-A6287C3A5574}"/>
          </ac:spMkLst>
        </pc:spChg>
      </pc:sldChg>
      <pc:sldChg chg="addSp modSp">
        <pc:chgData name="Siegbert Rudolph" userId="2af4d44886c067cc" providerId="LiveId" clId="{AABC1A95-F532-4E32-8881-A26A388F991E}" dt="2021-08-02T17:53:54.233" v="516"/>
        <pc:sldMkLst>
          <pc:docMk/>
          <pc:sldMk cId="601589283" sldId="861"/>
        </pc:sldMkLst>
        <pc:spChg chg="add mod">
          <ac:chgData name="Siegbert Rudolph" userId="2af4d44886c067cc" providerId="LiveId" clId="{AABC1A95-F532-4E32-8881-A26A388F991E}" dt="2021-08-02T17:53:54.233" v="516"/>
          <ac:spMkLst>
            <pc:docMk/>
            <pc:sldMk cId="601589283" sldId="861"/>
            <ac:spMk id="5" creationId="{62C6023F-6AF4-4461-8948-DAA1A3A08F38}"/>
          </ac:spMkLst>
        </pc:spChg>
      </pc:sldChg>
      <pc:sldChg chg="addSp modSp mod">
        <pc:chgData name="Siegbert Rudolph" userId="2af4d44886c067cc" providerId="LiveId" clId="{AABC1A95-F532-4E32-8881-A26A388F991E}" dt="2021-08-02T18:03:50.829" v="788" actId="20577"/>
        <pc:sldMkLst>
          <pc:docMk/>
          <pc:sldMk cId="2708565931" sldId="862"/>
        </pc:sldMkLst>
        <pc:spChg chg="mod">
          <ac:chgData name="Siegbert Rudolph" userId="2af4d44886c067cc" providerId="LiveId" clId="{AABC1A95-F532-4E32-8881-A26A388F991E}" dt="2021-08-02T18:03:50.829" v="788" actId="20577"/>
          <ac:spMkLst>
            <pc:docMk/>
            <pc:sldMk cId="2708565931" sldId="862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3:59.747" v="517"/>
          <ac:spMkLst>
            <pc:docMk/>
            <pc:sldMk cId="2708565931" sldId="862"/>
            <ac:spMk id="11" creationId="{44A0E00B-A13E-4C8C-B11E-9F17BD6CFE55}"/>
          </ac:spMkLst>
        </pc:spChg>
      </pc:sldChg>
      <pc:sldChg chg="addSp modSp mod">
        <pc:chgData name="Siegbert Rudolph" userId="2af4d44886c067cc" providerId="LiveId" clId="{AABC1A95-F532-4E32-8881-A26A388F991E}" dt="2021-08-02T18:03:39.675" v="784" actId="20577"/>
        <pc:sldMkLst>
          <pc:docMk/>
          <pc:sldMk cId="2958813925" sldId="863"/>
        </pc:sldMkLst>
        <pc:spChg chg="mod">
          <ac:chgData name="Siegbert Rudolph" userId="2af4d44886c067cc" providerId="LiveId" clId="{AABC1A95-F532-4E32-8881-A26A388F991E}" dt="2021-08-02T18:03:39.675" v="784" actId="20577"/>
          <ac:spMkLst>
            <pc:docMk/>
            <pc:sldMk cId="2958813925" sldId="863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08.901" v="519"/>
          <ac:spMkLst>
            <pc:docMk/>
            <pc:sldMk cId="2958813925" sldId="863"/>
            <ac:spMk id="11" creationId="{753504B7-830D-469D-953E-45AE22E295AA}"/>
          </ac:spMkLst>
        </pc:spChg>
      </pc:sldChg>
      <pc:sldChg chg="addSp modSp mod">
        <pc:chgData name="Siegbert Rudolph" userId="2af4d44886c067cc" providerId="LiveId" clId="{AABC1A95-F532-4E32-8881-A26A388F991E}" dt="2021-08-02T18:03:32.755" v="782" actId="20577"/>
        <pc:sldMkLst>
          <pc:docMk/>
          <pc:sldMk cId="705302911" sldId="864"/>
        </pc:sldMkLst>
        <pc:spChg chg="mod">
          <ac:chgData name="Siegbert Rudolph" userId="2af4d44886c067cc" providerId="LiveId" clId="{AABC1A95-F532-4E32-8881-A26A388F991E}" dt="2021-08-02T18:03:32.755" v="782" actId="20577"/>
          <ac:spMkLst>
            <pc:docMk/>
            <pc:sldMk cId="705302911" sldId="864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13.629" v="520"/>
          <ac:spMkLst>
            <pc:docMk/>
            <pc:sldMk cId="705302911" sldId="864"/>
            <ac:spMk id="10" creationId="{D676880D-294F-4F23-8B7B-1E4C4E8778D8}"/>
          </ac:spMkLst>
        </pc:spChg>
      </pc:sldChg>
      <pc:sldChg chg="addSp modSp mod">
        <pc:chgData name="Siegbert Rudolph" userId="2af4d44886c067cc" providerId="LiveId" clId="{AABC1A95-F532-4E32-8881-A26A388F991E}" dt="2021-08-02T18:02:18.978" v="777" actId="20577"/>
        <pc:sldMkLst>
          <pc:docMk/>
          <pc:sldMk cId="1107303629" sldId="865"/>
        </pc:sldMkLst>
        <pc:spChg chg="mod">
          <ac:chgData name="Siegbert Rudolph" userId="2af4d44886c067cc" providerId="LiveId" clId="{AABC1A95-F532-4E32-8881-A26A388F991E}" dt="2021-08-02T18:02:18.978" v="777" actId="20577"/>
          <ac:spMkLst>
            <pc:docMk/>
            <pc:sldMk cId="1107303629" sldId="865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20.816" v="521"/>
          <ac:spMkLst>
            <pc:docMk/>
            <pc:sldMk cId="1107303629" sldId="865"/>
            <ac:spMk id="17" creationId="{3CCC3BB7-3897-429E-A803-4722236AE267}"/>
          </ac:spMkLst>
        </pc:spChg>
      </pc:sldChg>
      <pc:sldChg chg="addSp delSp modSp add mod delAnim modAnim">
        <pc:chgData name="Siegbert Rudolph" userId="2af4d44886c067cc" providerId="LiveId" clId="{AABC1A95-F532-4E32-8881-A26A388F991E}" dt="2021-08-29T15:49:00.931" v="1925" actId="1076"/>
        <pc:sldMkLst>
          <pc:docMk/>
          <pc:sldMk cId="3992812786" sldId="866"/>
        </pc:sldMkLst>
        <pc:spChg chg="mod">
          <ac:chgData name="Siegbert Rudolph" userId="2af4d44886c067cc" providerId="LiveId" clId="{AABC1A95-F532-4E32-8881-A26A388F991E}" dt="2021-08-29T15:49:00.931" v="1925" actId="1076"/>
          <ac:spMkLst>
            <pc:docMk/>
            <pc:sldMk cId="3992812786" sldId="866"/>
            <ac:spMk id="2" creationId="{451A690A-38D0-49B0-B0EB-83146DEA4F44}"/>
          </ac:spMkLst>
        </pc:spChg>
        <pc:spChg chg="del mod">
          <ac:chgData name="Siegbert Rudolph" userId="2af4d44886c067cc" providerId="LiveId" clId="{AABC1A95-F532-4E32-8881-A26A388F991E}" dt="2021-08-28T15:34:59.200" v="1460" actId="478"/>
          <ac:spMkLst>
            <pc:docMk/>
            <pc:sldMk cId="3992812786" sldId="866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04.194" v="1461" actId="478"/>
          <ac:spMkLst>
            <pc:docMk/>
            <pc:sldMk cId="3992812786" sldId="866"/>
            <ac:spMk id="5" creationId="{993E2B31-093C-4030-82D7-C37650A8B055}"/>
          </ac:spMkLst>
        </pc:spChg>
        <pc:spChg chg="add mod">
          <ac:chgData name="Siegbert Rudolph" userId="2af4d44886c067cc" providerId="LiveId" clId="{AABC1A95-F532-4E32-8881-A26A388F991E}" dt="2021-08-28T15:34:54.498" v="1459" actId="20577"/>
          <ac:spMkLst>
            <pc:docMk/>
            <pc:sldMk cId="3992812786" sldId="866"/>
            <ac:spMk id="11" creationId="{3C0ED311-A1BD-4E19-8C26-35543C7E0293}"/>
          </ac:spMkLst>
        </pc:spChg>
        <pc:spChg chg="add mod">
          <ac:chgData name="Siegbert Rudolph" userId="2af4d44886c067cc" providerId="LiveId" clId="{AABC1A95-F532-4E32-8881-A26A388F991E}" dt="2021-08-28T15:34:49.843" v="1458"/>
          <ac:spMkLst>
            <pc:docMk/>
            <pc:sldMk cId="3992812786" sldId="866"/>
            <ac:spMk id="12" creationId="{384B89D2-A39F-44DA-AE74-147B593C95F5}"/>
          </ac:spMkLst>
        </pc:spChg>
        <pc:spChg chg="del">
          <ac:chgData name="Siegbert Rudolph" userId="2af4d44886c067cc" providerId="LiveId" clId="{AABC1A95-F532-4E32-8881-A26A388F991E}" dt="2021-08-02T17:03:34.038" v="295" actId="478"/>
          <ac:spMkLst>
            <pc:docMk/>
            <pc:sldMk cId="3992812786" sldId="866"/>
            <ac:spMk id="13" creationId="{FE621814-400A-4E95-951D-82C1C1276BF2}"/>
          </ac:spMkLst>
        </pc:spChg>
        <pc:spChg chg="add mod">
          <ac:chgData name="Siegbert Rudolph" userId="2af4d44886c067cc" providerId="LiveId" clId="{AABC1A95-F532-4E32-8881-A26A388F991E}" dt="2021-08-02T17:06:29.891" v="471" actId="20577"/>
          <ac:spMkLst>
            <pc:docMk/>
            <pc:sldMk cId="3992812786" sldId="866"/>
            <ac:spMk id="14" creationId="{4A398BC4-E65F-4E78-BC7B-3012DBD49AEE}"/>
          </ac:spMkLst>
        </pc:spChg>
        <pc:spChg chg="mod">
          <ac:chgData name="Siegbert Rudolph" userId="2af4d44886c067cc" providerId="LiveId" clId="{AABC1A95-F532-4E32-8881-A26A388F991E}" dt="2021-08-02T17:04:14.936" v="398" actId="20577"/>
          <ac:spMkLst>
            <pc:docMk/>
            <pc:sldMk cId="3992812786" sldId="866"/>
            <ac:spMk id="15" creationId="{530DE9F2-361E-48F8-BE00-9DD44E4E5BF2}"/>
          </ac:spMkLst>
        </pc:spChg>
        <pc:spChg chg="mod">
          <ac:chgData name="Siegbert Rudolph" userId="2af4d44886c067cc" providerId="LiveId" clId="{AABC1A95-F532-4E32-8881-A26A388F991E}" dt="2021-08-02T17:05:42.598" v="433" actId="465"/>
          <ac:spMkLst>
            <pc:docMk/>
            <pc:sldMk cId="3992812786" sldId="866"/>
            <ac:spMk id="26" creationId="{DBD96159-57CE-4A8D-9BB5-40844836ABB9}"/>
          </ac:spMkLst>
        </pc:spChg>
        <pc:spChg chg="mod">
          <ac:chgData name="Siegbert Rudolph" userId="2af4d44886c067cc" providerId="LiveId" clId="{AABC1A95-F532-4E32-8881-A26A388F991E}" dt="2021-08-02T17:05:42.598" v="433" actId="465"/>
          <ac:spMkLst>
            <pc:docMk/>
            <pc:sldMk cId="3992812786" sldId="866"/>
            <ac:spMk id="27" creationId="{CF5298CF-9659-4CF4-B62F-3FA477F74DF2}"/>
          </ac:spMkLst>
        </pc:spChg>
        <pc:spChg chg="mod">
          <ac:chgData name="Siegbert Rudolph" userId="2af4d44886c067cc" providerId="LiveId" clId="{AABC1A95-F532-4E32-8881-A26A388F991E}" dt="2021-08-02T17:05:33.881" v="432" actId="20577"/>
          <ac:spMkLst>
            <pc:docMk/>
            <pc:sldMk cId="3992812786" sldId="866"/>
            <ac:spMk id="32" creationId="{BFC69FA0-1DFA-40E2-8F0B-4643F7C76684}"/>
          </ac:spMkLst>
        </pc:spChg>
        <pc:spChg chg="mod">
          <ac:chgData name="Siegbert Rudolph" userId="2af4d44886c067cc" providerId="LiveId" clId="{AABC1A95-F532-4E32-8881-A26A388F991E}" dt="2021-08-02T17:05:29.117" v="431" actId="20577"/>
          <ac:spMkLst>
            <pc:docMk/>
            <pc:sldMk cId="3992812786" sldId="866"/>
            <ac:spMk id="33" creationId="{B8B3E92D-639F-4CA5-9D6F-6FD9A96354CC}"/>
          </ac:spMkLst>
        </pc:spChg>
        <pc:spChg chg="mod">
          <ac:chgData name="Siegbert Rudolph" userId="2af4d44886c067cc" providerId="LiveId" clId="{AABC1A95-F532-4E32-8881-A26A388F991E}" dt="2021-08-02T17:06:34.140" v="491" actId="20577"/>
          <ac:spMkLst>
            <pc:docMk/>
            <pc:sldMk cId="3992812786" sldId="866"/>
            <ac:spMk id="34" creationId="{EA8616FC-FF45-4951-AAC0-119A31C9A83D}"/>
          </ac:spMkLst>
        </pc:spChg>
        <pc:spChg chg="del mod">
          <ac:chgData name="Siegbert Rudolph" userId="2af4d44886c067cc" providerId="LiveId" clId="{AABC1A95-F532-4E32-8881-A26A388F991E}" dt="2021-08-02T17:06:46.074" v="492" actId="478"/>
          <ac:spMkLst>
            <pc:docMk/>
            <pc:sldMk cId="3992812786" sldId="866"/>
            <ac:spMk id="35" creationId="{1882844E-E3E4-4003-8E15-EEEEF1F7817F}"/>
          </ac:spMkLst>
        </pc:spChg>
        <pc:spChg chg="del mod">
          <ac:chgData name="Siegbert Rudolph" userId="2af4d44886c067cc" providerId="LiveId" clId="{AABC1A95-F532-4E32-8881-A26A388F991E}" dt="2021-08-02T17:06:46.074" v="492" actId="478"/>
          <ac:spMkLst>
            <pc:docMk/>
            <pc:sldMk cId="3992812786" sldId="866"/>
            <ac:spMk id="36" creationId="{CA40689C-63D1-4954-8357-03934280F694}"/>
          </ac:spMkLst>
        </pc:spChg>
      </pc:sldChg>
      <pc:sldChg chg="addSp delSp modSp add mod">
        <pc:chgData name="Siegbert Rudolph" userId="2af4d44886c067cc" providerId="LiveId" clId="{AABC1A95-F532-4E32-8881-A26A388F991E}" dt="2021-08-29T15:49:00.931" v="1930" actId="1076"/>
        <pc:sldMkLst>
          <pc:docMk/>
          <pc:sldMk cId="83126749" sldId="867"/>
        </pc:sldMkLst>
        <pc:spChg chg="mod">
          <ac:chgData name="Siegbert Rudolph" userId="2af4d44886c067cc" providerId="LiveId" clId="{AABC1A95-F532-4E32-8881-A26A388F991E}" dt="2021-08-29T15:49:00.931" v="1930" actId="1076"/>
          <ac:spMkLst>
            <pc:docMk/>
            <pc:sldMk cId="83126749" sldId="867"/>
            <ac:spMk id="2" creationId="{A0B29150-08DE-4488-8568-88BC226D77DC}"/>
          </ac:spMkLst>
        </pc:spChg>
        <pc:spChg chg="del mod">
          <ac:chgData name="Siegbert Rudolph" userId="2af4d44886c067cc" providerId="LiveId" clId="{AABC1A95-F532-4E32-8881-A26A388F991E}" dt="2021-08-28T15:43:42.616" v="1750" actId="478"/>
          <ac:spMkLst>
            <pc:docMk/>
            <pc:sldMk cId="83126749" sldId="867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3:44.179" v="1751" actId="478"/>
          <ac:spMkLst>
            <pc:docMk/>
            <pc:sldMk cId="83126749" sldId="867"/>
            <ac:spMk id="5" creationId="{019472E2-7BFC-4F4C-9730-0B3976A11BB9}"/>
          </ac:spMkLst>
        </pc:spChg>
        <pc:spChg chg="add mod">
          <ac:chgData name="Siegbert Rudolph" userId="2af4d44886c067cc" providerId="LiveId" clId="{AABC1A95-F532-4E32-8881-A26A388F991E}" dt="2021-08-28T15:43:45.335" v="1752"/>
          <ac:spMkLst>
            <pc:docMk/>
            <pc:sldMk cId="83126749" sldId="867"/>
            <ac:spMk id="16" creationId="{C1F25906-B7B2-4130-B7F0-E1A3A0771D03}"/>
          </ac:spMkLst>
        </pc:spChg>
        <pc:spChg chg="add mod">
          <ac:chgData name="Siegbert Rudolph" userId="2af4d44886c067cc" providerId="LiveId" clId="{AABC1A95-F532-4E32-8881-A26A388F991E}" dt="2021-08-28T15:43:48.616" v="1753" actId="20577"/>
          <ac:spMkLst>
            <pc:docMk/>
            <pc:sldMk cId="83126749" sldId="867"/>
            <ac:spMk id="17" creationId="{4CA6460D-F029-450B-9A79-1FD21AAE9443}"/>
          </ac:spMkLst>
        </pc:spChg>
        <pc:spChg chg="add mod">
          <ac:chgData name="Siegbert Rudolph" userId="2af4d44886c067cc" providerId="LiveId" clId="{AABC1A95-F532-4E32-8881-A26A388F991E}" dt="2021-08-28T15:43:45.335" v="1752"/>
          <ac:spMkLst>
            <pc:docMk/>
            <pc:sldMk cId="83126749" sldId="867"/>
            <ac:spMk id="18" creationId="{F013C8D0-E3C5-4ADB-932C-EF38BE1901C0}"/>
          </ac:spMkLst>
        </pc:spChg>
      </pc:sldChg>
      <pc:sldChg chg="addSp modSp mod">
        <pc:chgData name="Siegbert Rudolph" userId="2af4d44886c067cc" providerId="LiveId" clId="{AABC1A95-F532-4E32-8881-A26A388F991E}" dt="2021-08-02T18:03:45.283" v="786" actId="20577"/>
        <pc:sldMkLst>
          <pc:docMk/>
          <pc:sldMk cId="1917660063" sldId="868"/>
        </pc:sldMkLst>
        <pc:spChg chg="mod">
          <ac:chgData name="Siegbert Rudolph" userId="2af4d44886c067cc" providerId="LiveId" clId="{AABC1A95-F532-4E32-8881-A26A388F991E}" dt="2021-08-02T18:03:45.283" v="786" actId="20577"/>
          <ac:spMkLst>
            <pc:docMk/>
            <pc:sldMk cId="1917660063" sldId="868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7:54:03.715" v="518"/>
          <ac:spMkLst>
            <pc:docMk/>
            <pc:sldMk cId="1917660063" sldId="868"/>
            <ac:spMk id="11" creationId="{AC3A623E-0BB8-42B1-A6AF-73BBB67F0111}"/>
          </ac:spMkLst>
        </pc:spChg>
      </pc:sldChg>
      <pc:sldChg chg="addSp delSp modSp add mod modAnim">
        <pc:chgData name="Siegbert Rudolph" userId="2af4d44886c067cc" providerId="LiveId" clId="{AABC1A95-F532-4E32-8881-A26A388F991E}" dt="2021-08-29T15:49:00.947" v="1960" actId="1076"/>
        <pc:sldMkLst>
          <pc:docMk/>
          <pc:sldMk cId="948833578" sldId="869"/>
        </pc:sldMkLst>
        <pc:spChg chg="mod">
          <ac:chgData name="Siegbert Rudolph" userId="2af4d44886c067cc" providerId="LiveId" clId="{AABC1A95-F532-4E32-8881-A26A388F991E}" dt="2021-08-29T15:49:00.947" v="1960" actId="1076"/>
          <ac:spMkLst>
            <pc:docMk/>
            <pc:sldMk cId="948833578" sldId="869"/>
            <ac:spMk id="2" creationId="{9104184E-304B-47E8-991C-91797EDCC49E}"/>
          </ac:spMkLst>
        </pc:spChg>
        <pc:spChg chg="del mod">
          <ac:chgData name="Siegbert Rudolph" userId="2af4d44886c067cc" providerId="LiveId" clId="{AABC1A95-F532-4E32-8881-A26A388F991E}" dt="2021-08-28T15:44:12.340" v="1762" actId="478"/>
          <ac:spMkLst>
            <pc:docMk/>
            <pc:sldMk cId="948833578" sldId="869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44:13.371" v="1763" actId="478"/>
          <ac:spMkLst>
            <pc:docMk/>
            <pc:sldMk cId="948833578" sldId="869"/>
            <ac:spMk id="5" creationId="{AEAAEAB9-5E05-4538-B48B-98C1B4E81ADC}"/>
          </ac:spMkLst>
        </pc:spChg>
        <pc:spChg chg="add mod">
          <ac:chgData name="Siegbert Rudolph" userId="2af4d44886c067cc" providerId="LiveId" clId="{AABC1A95-F532-4E32-8881-A26A388F991E}" dt="2021-08-13T13:00:47.168" v="1060" actId="20577"/>
          <ac:spMkLst>
            <pc:docMk/>
            <pc:sldMk cId="948833578" sldId="869"/>
            <ac:spMk id="12" creationId="{1F185616-59E1-47CD-A3AC-5C03BF07D975}"/>
          </ac:spMkLst>
        </pc:spChg>
        <pc:spChg chg="add mod">
          <ac:chgData name="Siegbert Rudolph" userId="2af4d44886c067cc" providerId="LiveId" clId="{AABC1A95-F532-4E32-8881-A26A388F991E}" dt="2021-08-28T15:44:14.543" v="1764"/>
          <ac:spMkLst>
            <pc:docMk/>
            <pc:sldMk cId="948833578" sldId="869"/>
            <ac:spMk id="16" creationId="{D0F7EF4B-9CBA-4853-9C4B-8ED675098708}"/>
          </ac:spMkLst>
        </pc:spChg>
        <pc:spChg chg="add mod">
          <ac:chgData name="Siegbert Rudolph" userId="2af4d44886c067cc" providerId="LiveId" clId="{AABC1A95-F532-4E32-8881-A26A388F991E}" dt="2021-08-28T15:44:17.807" v="1765" actId="20577"/>
          <ac:spMkLst>
            <pc:docMk/>
            <pc:sldMk cId="948833578" sldId="869"/>
            <ac:spMk id="17" creationId="{80A67136-CBEF-4EC6-A987-9D698AB13BF0}"/>
          </ac:spMkLst>
        </pc:spChg>
        <pc:spChg chg="add mod">
          <ac:chgData name="Siegbert Rudolph" userId="2af4d44886c067cc" providerId="LiveId" clId="{AABC1A95-F532-4E32-8881-A26A388F991E}" dt="2021-08-28T15:44:14.543" v="1764"/>
          <ac:spMkLst>
            <pc:docMk/>
            <pc:sldMk cId="948833578" sldId="869"/>
            <ac:spMk id="18" creationId="{9EFBD58A-5C94-46C1-B9BA-A29149519527}"/>
          </ac:spMkLst>
        </pc:spChg>
      </pc:sldChg>
      <pc:sldChg chg="addSp delSp modSp add mod delAnim modAnim">
        <pc:chgData name="Siegbert Rudolph" userId="2af4d44886c067cc" providerId="LiveId" clId="{AABC1A95-F532-4E32-8881-A26A388F991E}" dt="2021-08-29T15:49:00.947" v="1955" actId="1076"/>
        <pc:sldMkLst>
          <pc:docMk/>
          <pc:sldMk cId="247906165" sldId="870"/>
        </pc:sldMkLst>
        <pc:spChg chg="mod">
          <ac:chgData name="Siegbert Rudolph" userId="2af4d44886c067cc" providerId="LiveId" clId="{AABC1A95-F532-4E32-8881-A26A388F991E}" dt="2021-08-29T15:49:00.947" v="1955" actId="1076"/>
          <ac:spMkLst>
            <pc:docMk/>
            <pc:sldMk cId="247906165" sldId="870"/>
            <ac:spMk id="2" creationId="{813F8A79-7E93-4AE9-BA80-25B2939F2A22}"/>
          </ac:spMkLst>
        </pc:spChg>
        <pc:spChg chg="del mod">
          <ac:chgData name="Siegbert Rudolph" userId="2af4d44886c067cc" providerId="LiveId" clId="{AABC1A95-F532-4E32-8881-A26A388F991E}" dt="2021-08-28T15:35:49.790" v="1475" actId="478"/>
          <ac:spMkLst>
            <pc:docMk/>
            <pc:sldMk cId="247906165" sldId="870"/>
            <ac:spMk id="2" creationId="{E6F34848-6392-4BB4-912C-487BB86C5B9D}"/>
          </ac:spMkLst>
        </pc:spChg>
        <pc:spChg chg="add del mod">
          <ac:chgData name="Siegbert Rudolph" userId="2af4d44886c067cc" providerId="LiveId" clId="{AABC1A95-F532-4E32-8881-A26A388F991E}" dt="2021-08-28T15:35:55.960" v="1476" actId="478"/>
          <ac:spMkLst>
            <pc:docMk/>
            <pc:sldMk cId="247906165" sldId="870"/>
            <ac:spMk id="5" creationId="{E8461BCA-DCB5-4694-A19A-34D7AB3461CE}"/>
          </ac:spMkLst>
        </pc:spChg>
        <pc:spChg chg="add mod">
          <ac:chgData name="Siegbert Rudolph" userId="2af4d44886c067cc" providerId="LiveId" clId="{AABC1A95-F532-4E32-8881-A26A388F991E}" dt="2021-08-13T13:01:16.371" v="1064" actId="555"/>
          <ac:spMkLst>
            <pc:docMk/>
            <pc:sldMk cId="247906165" sldId="870"/>
            <ac:spMk id="10" creationId="{1A27D118-D5BB-4F46-8BE6-CAD07E38056A}"/>
          </ac:spMkLst>
        </pc:spChg>
        <pc:spChg chg="add mod">
          <ac:chgData name="Siegbert Rudolph" userId="2af4d44886c067cc" providerId="LiveId" clId="{AABC1A95-F532-4E32-8881-A26A388F991E}" dt="2021-08-28T15:35:47.650" v="1474" actId="20577"/>
          <ac:spMkLst>
            <pc:docMk/>
            <pc:sldMk cId="247906165" sldId="870"/>
            <ac:spMk id="11" creationId="{18028424-7899-4729-8AF2-CA644F33FBCE}"/>
          </ac:spMkLst>
        </pc:spChg>
        <pc:spChg chg="add mod">
          <ac:chgData name="Siegbert Rudolph" userId="2af4d44886c067cc" providerId="LiveId" clId="{AABC1A95-F532-4E32-8881-A26A388F991E}" dt="2021-08-28T15:35:44.807" v="1473"/>
          <ac:spMkLst>
            <pc:docMk/>
            <pc:sldMk cId="247906165" sldId="870"/>
            <ac:spMk id="12" creationId="{A961DE75-CBD7-43FF-BBA5-8C5219943D14}"/>
          </ac:spMkLst>
        </pc:spChg>
        <pc:spChg chg="mod">
          <ac:chgData name="Siegbert Rudolph" userId="2af4d44886c067cc" providerId="LiveId" clId="{AABC1A95-F532-4E32-8881-A26A388F991E}" dt="2021-08-13T13:01:16.371" v="1064" actId="555"/>
          <ac:spMkLst>
            <pc:docMk/>
            <pc:sldMk cId="247906165" sldId="870"/>
            <ac:spMk id="31" creationId="{B7D30B30-B1C8-4630-8B1C-266F137EA8D0}"/>
          </ac:spMkLst>
        </pc:spChg>
        <pc:spChg chg="del">
          <ac:chgData name="Siegbert Rudolph" userId="2af4d44886c067cc" providerId="LiveId" clId="{AABC1A95-F532-4E32-8881-A26A388F991E}" dt="2021-08-02T18:00:52.383" v="770" actId="478"/>
          <ac:spMkLst>
            <pc:docMk/>
            <pc:sldMk cId="247906165" sldId="870"/>
            <ac:spMk id="35" creationId="{1882844E-E3E4-4003-8E15-EEEEF1F7817F}"/>
          </ac:spMkLst>
        </pc:spChg>
        <pc:spChg chg="del">
          <ac:chgData name="Siegbert Rudolph" userId="2af4d44886c067cc" providerId="LiveId" clId="{AABC1A95-F532-4E32-8881-A26A388F991E}" dt="2021-08-02T18:00:54.086" v="771" actId="478"/>
          <ac:spMkLst>
            <pc:docMk/>
            <pc:sldMk cId="247906165" sldId="870"/>
            <ac:spMk id="36" creationId="{CA40689C-63D1-4954-8357-03934280F694}"/>
          </ac:spMkLst>
        </pc:spChg>
      </pc:sldChg>
      <pc:sldChg chg="addSp modSp mod">
        <pc:chgData name="Siegbert Rudolph" userId="2af4d44886c067cc" providerId="LiveId" clId="{AABC1A95-F532-4E32-8881-A26A388F991E}" dt="2021-08-02T18:03:23.340" v="780" actId="20577"/>
        <pc:sldMkLst>
          <pc:docMk/>
          <pc:sldMk cId="1592722247" sldId="871"/>
        </pc:sldMkLst>
        <pc:spChg chg="mod">
          <ac:chgData name="Siegbert Rudolph" userId="2af4d44886c067cc" providerId="LiveId" clId="{AABC1A95-F532-4E32-8881-A26A388F991E}" dt="2021-08-02T18:03:23.340" v="780" actId="20577"/>
          <ac:spMkLst>
            <pc:docMk/>
            <pc:sldMk cId="1592722247" sldId="871"/>
            <ac:spMk id="2" creationId="{E6F34848-6392-4BB4-912C-487BB86C5B9D}"/>
          </ac:spMkLst>
        </pc:spChg>
        <pc:spChg chg="add mod">
          <ac:chgData name="Siegbert Rudolph" userId="2af4d44886c067cc" providerId="LiveId" clId="{AABC1A95-F532-4E32-8881-A26A388F991E}" dt="2021-08-02T18:03:05.045" v="778"/>
          <ac:spMkLst>
            <pc:docMk/>
            <pc:sldMk cId="1592722247" sldId="871"/>
            <ac:spMk id="10" creationId="{9540C860-0D8E-407E-8030-7B79172045AC}"/>
          </ac:spMkLst>
        </pc:spChg>
      </pc:sldChg>
      <pc:sldChg chg="addSp delSp modSp new mod">
        <pc:chgData name="Siegbert Rudolph" userId="2af4d44886c067cc" providerId="LiveId" clId="{AABC1A95-F532-4E32-8881-A26A388F991E}" dt="2021-08-29T15:49:00.962" v="1980" actId="1076"/>
        <pc:sldMkLst>
          <pc:docMk/>
          <pc:sldMk cId="1397255470" sldId="872"/>
        </pc:sldMkLst>
        <pc:spChg chg="mod">
          <ac:chgData name="Siegbert Rudolph" userId="2af4d44886c067cc" providerId="LiveId" clId="{AABC1A95-F532-4E32-8881-A26A388F991E}" dt="2021-08-29T15:49:00.962" v="1980" actId="1076"/>
          <ac:spMkLst>
            <pc:docMk/>
            <pc:sldMk cId="1397255470" sldId="872"/>
            <ac:spMk id="2" creationId="{8258AE07-2741-4F5C-9A5D-7CB8AA9834DB}"/>
          </ac:spMkLst>
        </pc:spChg>
        <pc:spChg chg="del">
          <ac:chgData name="Siegbert Rudolph" userId="2af4d44886c067cc" providerId="LiveId" clId="{AABC1A95-F532-4E32-8881-A26A388F991E}" dt="2021-08-04T10:31:29.295" v="846" actId="478"/>
          <ac:spMkLst>
            <pc:docMk/>
            <pc:sldMk cId="1397255470" sldId="872"/>
            <ac:spMk id="2" creationId="{D27CFFBF-D8D2-44C6-B07D-365F456CFD57}"/>
          </ac:spMkLst>
        </pc:spChg>
        <pc:spChg chg="add mod">
          <ac:chgData name="Siegbert Rudolph" userId="2af4d44886c067cc" providerId="LiveId" clId="{AABC1A95-F532-4E32-8881-A26A388F991E}" dt="2021-08-28T15:36:59.654" v="1536" actId="6549"/>
          <ac:spMkLst>
            <pc:docMk/>
            <pc:sldMk cId="1397255470" sldId="872"/>
            <ac:spMk id="4" creationId="{5477BB97-4389-45C2-B60C-9246EC5DAC0B}"/>
          </ac:spMkLst>
        </pc:spChg>
        <pc:spChg chg="add mod">
          <ac:chgData name="Siegbert Rudolph" userId="2af4d44886c067cc" providerId="LiveId" clId="{AABC1A95-F532-4E32-8881-A26A388F991E}" dt="2021-08-05T13:25:02.484" v="854"/>
          <ac:spMkLst>
            <pc:docMk/>
            <pc:sldMk cId="1397255470" sldId="872"/>
            <ac:spMk id="5" creationId="{9483FCA7-6D4F-4823-B0DA-696CA45F4576}"/>
          </ac:spMkLst>
        </pc:spChg>
      </pc:sldChg>
      <pc:sldChg chg="addSp delSp modSp mod">
        <pc:chgData name="Siegbert Rudolph" userId="2af4d44886c067cc" providerId="LiveId" clId="{AABC1A95-F532-4E32-8881-A26A388F991E}" dt="2021-08-29T15:49:00.884" v="1858" actId="1076"/>
        <pc:sldMkLst>
          <pc:docMk/>
          <pc:sldMk cId="4107952907" sldId="873"/>
        </pc:sldMkLst>
        <pc:spChg chg="mod">
          <ac:chgData name="Siegbert Rudolph" userId="2af4d44886c067cc" providerId="LiveId" clId="{AABC1A95-F532-4E32-8881-A26A388F991E}" dt="2021-08-29T15:49:00.884" v="1858" actId="1076"/>
          <ac:spMkLst>
            <pc:docMk/>
            <pc:sldMk cId="4107952907" sldId="873"/>
            <ac:spMk id="2" creationId="{7A08CBF8-76B2-40C9-8C36-DDCCEB07C059}"/>
          </ac:spMkLst>
        </pc:spChg>
        <pc:spChg chg="del mod">
          <ac:chgData name="Siegbert Rudolph" userId="2af4d44886c067cc" providerId="LiveId" clId="{AABC1A95-F532-4E32-8881-A26A388F991E}" dt="2021-08-28T15:40:38.737" v="1649" actId="478"/>
          <ac:spMkLst>
            <pc:docMk/>
            <pc:sldMk cId="4107952907" sldId="873"/>
            <ac:spMk id="10" creationId="{89108E0E-DD21-408A-B618-5749E3B92B88}"/>
          </ac:spMkLst>
        </pc:spChg>
        <pc:spChg chg="mod">
          <ac:chgData name="Siegbert Rudolph" userId="2af4d44886c067cc" providerId="LiveId" clId="{AABC1A95-F532-4E32-8881-A26A388F991E}" dt="2021-08-28T15:40:41.565" v="1650" actId="1038"/>
          <ac:spMkLst>
            <pc:docMk/>
            <pc:sldMk cId="4107952907" sldId="873"/>
            <ac:spMk id="11" creationId="{E28638C3-4E6C-4CF7-AD53-5B0DA2E37D9C}"/>
          </ac:spMkLst>
        </pc:spChg>
        <pc:spChg chg="add del">
          <ac:chgData name="Siegbert Rudolph" userId="2af4d44886c067cc" providerId="LiveId" clId="{AABC1A95-F532-4E32-8881-A26A388F991E}" dt="2021-08-28T15:39:59.839" v="1610" actId="478"/>
          <ac:spMkLst>
            <pc:docMk/>
            <pc:sldMk cId="4107952907" sldId="873"/>
            <ac:spMk id="12" creationId="{101A7ED8-DFED-43AB-8D97-84769F831879}"/>
          </ac:spMkLst>
        </pc:spChg>
        <pc:spChg chg="add mod">
          <ac:chgData name="Siegbert Rudolph" userId="2af4d44886c067cc" providerId="LiveId" clId="{AABC1A95-F532-4E32-8881-A26A388F991E}" dt="2021-08-28T15:40:19.414" v="1646" actId="20577"/>
          <ac:spMkLst>
            <pc:docMk/>
            <pc:sldMk cId="4107952907" sldId="873"/>
            <ac:spMk id="15" creationId="{26C5A7B6-3FB3-4E1C-8A36-FD3761A0876E}"/>
          </ac:spMkLst>
        </pc:spChg>
        <pc:spChg chg="add mod ord">
          <ac:chgData name="Siegbert Rudolph" userId="2af4d44886c067cc" providerId="LiveId" clId="{AABC1A95-F532-4E32-8881-A26A388F991E}" dt="2021-08-28T15:40:35.731" v="1648" actId="167"/>
          <ac:spMkLst>
            <pc:docMk/>
            <pc:sldMk cId="4107952907" sldId="873"/>
            <ac:spMk id="16" creationId="{468070ED-8BFD-44C0-B024-BECE79411E55}"/>
          </ac:spMkLst>
        </pc:spChg>
      </pc:sldChg>
      <pc:sldChg chg="addSp delSp modSp new del mod">
        <pc:chgData name="Siegbert Rudolph" userId="2af4d44886c067cc" providerId="LiveId" clId="{AABC1A95-F532-4E32-8881-A26A388F991E}" dt="2021-08-13T12:50:14.115" v="951" actId="47"/>
        <pc:sldMkLst>
          <pc:docMk/>
          <pc:sldMk cId="200233916" sldId="874"/>
        </pc:sldMkLst>
        <pc:picChg chg="add del mod modCrop">
          <ac:chgData name="Siegbert Rudolph" userId="2af4d44886c067cc" providerId="LiveId" clId="{AABC1A95-F532-4E32-8881-A26A388F991E}" dt="2021-08-13T12:49:45.461" v="948" actId="21"/>
          <ac:picMkLst>
            <pc:docMk/>
            <pc:sldMk cId="200233916" sldId="874"/>
            <ac:picMk id="4" creationId="{C51FA9AB-9323-47E3-ABA7-060568F88A66}"/>
          </ac:picMkLst>
        </pc:picChg>
        <pc:picChg chg="add del mod">
          <ac:chgData name="Siegbert Rudolph" userId="2af4d44886c067cc" providerId="LiveId" clId="{AABC1A95-F532-4E32-8881-A26A388F991E}" dt="2021-08-13T12:49:45.461" v="948" actId="21"/>
          <ac:picMkLst>
            <pc:docMk/>
            <pc:sldMk cId="200233916" sldId="874"/>
            <ac:picMk id="5" creationId="{B5F60CC5-FC4B-49D7-AF72-0EFF45C3DC83}"/>
          </ac:picMkLst>
        </pc:picChg>
        <pc:picChg chg="add del">
          <ac:chgData name="Siegbert Rudolph" userId="2af4d44886c067cc" providerId="LiveId" clId="{AABC1A95-F532-4E32-8881-A26A388F991E}" dt="2021-08-13T12:50:11.133" v="950" actId="21"/>
          <ac:picMkLst>
            <pc:docMk/>
            <pc:sldMk cId="200233916" sldId="874"/>
            <ac:picMk id="6" creationId="{739783CD-C4FA-4CD5-A51D-6AB521C10794}"/>
          </ac:picMkLst>
        </pc:picChg>
      </pc:sldChg>
      <pc:sldChg chg="addSp delSp modSp new del">
        <pc:chgData name="Siegbert Rudolph" userId="2af4d44886c067cc" providerId="LiveId" clId="{AABC1A95-F532-4E32-8881-A26A388F991E}" dt="2021-08-13T12:48:12.622" v="918" actId="680"/>
        <pc:sldMkLst>
          <pc:docMk/>
          <pc:sldMk cId="1402237306" sldId="874"/>
        </pc:sldMkLst>
        <pc:spChg chg="add del mod">
          <ac:chgData name="Siegbert Rudolph" userId="2af4d44886c067cc" providerId="LiveId" clId="{AABC1A95-F532-4E32-8881-A26A388F991E}" dt="2021-08-13T12:48:12.041" v="917"/>
          <ac:spMkLst>
            <pc:docMk/>
            <pc:sldMk cId="1402237306" sldId="874"/>
            <ac:spMk id="4" creationId="{7D7FEA36-C4C7-44AF-9685-E00385B09C0D}"/>
          </ac:spMkLst>
        </pc:spChg>
        <pc:picChg chg="add del mod">
          <ac:chgData name="Siegbert Rudolph" userId="2af4d44886c067cc" providerId="LiveId" clId="{AABC1A95-F532-4E32-8881-A26A388F991E}" dt="2021-08-13T12:48:12.041" v="917"/>
          <ac:picMkLst>
            <pc:docMk/>
            <pc:sldMk cId="1402237306" sldId="874"/>
            <ac:picMk id="5" creationId="{B4F39D17-F7A2-4FF0-94AC-0D812FF7B1EB}"/>
          </ac:picMkLst>
        </pc:picChg>
        <pc:picChg chg="add del mod">
          <ac:chgData name="Siegbert Rudolph" userId="2af4d44886c067cc" providerId="LiveId" clId="{AABC1A95-F532-4E32-8881-A26A388F991E}" dt="2021-08-13T12:48:12.041" v="917"/>
          <ac:picMkLst>
            <pc:docMk/>
            <pc:sldMk cId="1402237306" sldId="874"/>
            <ac:picMk id="6" creationId="{8AB1841C-D592-424D-AF81-04B0AC1012EB}"/>
          </ac:picMkLst>
        </pc:picChg>
      </pc:sldChg>
    </pc:docChg>
  </pc:docChgLst>
  <pc:docChgLst>
    <pc:chgData name="Siegbert Rudolph" userId="2af4d44886c067cc" providerId="LiveId" clId="{C19D6627-533E-4D09-8A2A-BD02559D68EC}"/>
    <pc:docChg chg="modSld">
      <pc:chgData name="Siegbert Rudolph" userId="2af4d44886c067cc" providerId="LiveId" clId="{C19D6627-533E-4D09-8A2A-BD02559D68EC}" dt="2024-07-31T12:22:23.859" v="4" actId="14100"/>
      <pc:docMkLst>
        <pc:docMk/>
      </pc:docMkLst>
      <pc:sldChg chg="addSp modSp mod">
        <pc:chgData name="Siegbert Rudolph" userId="2af4d44886c067cc" providerId="LiveId" clId="{C19D6627-533E-4D09-8A2A-BD02559D68EC}" dt="2024-07-31T12:22:23.859" v="4" actId="14100"/>
        <pc:sldMkLst>
          <pc:docMk/>
          <pc:sldMk cId="4107952907" sldId="873"/>
        </pc:sldMkLst>
        <pc:picChg chg="add mod">
          <ac:chgData name="Siegbert Rudolph" userId="2af4d44886c067cc" providerId="LiveId" clId="{C19D6627-533E-4D09-8A2A-BD02559D68EC}" dt="2024-07-31T12:22:23.859" v="4" actId="14100"/>
          <ac:picMkLst>
            <pc:docMk/>
            <pc:sldMk cId="4107952907" sldId="873"/>
            <ac:picMk id="6" creationId="{86BA51D4-3777-56C7-653A-E6F74B3EC3D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31.07.2024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9854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03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eh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800" b="1" kern="0" dirty="0">
              <a:solidFill>
                <a:prstClr val="black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Arbeitsblätter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</a:t>
            </a: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4CBB4E7-2EE0-4090-8ECA-F7FE04B87D44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42B66094-7DF3-4569-99B1-0E80ECC83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4310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__________ die 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C0FE9CC-B7DE-41FF-8884-BF63A89D40BD}"/>
              </a:ext>
            </a:extLst>
          </p:cNvPr>
          <p:cNvSpPr/>
          <p:nvPr/>
        </p:nvSpPr>
        <p:spPr>
          <a:xfrm>
            <a:off x="556970" y="3275692"/>
            <a:ext cx="5896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wir uns nach __________ 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107B7987-7B49-48DE-9688-6CC05D5B52D7}"/>
              </a:ext>
            </a:extLst>
          </p:cNvPr>
          <p:cNvSpPr/>
          <p:nvPr/>
        </p:nvSpPr>
        <p:spPr>
          <a:xfrm>
            <a:off x="556971" y="4139788"/>
            <a:ext cx="5484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an Stü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nicht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AB5D67D2-135D-4B61-9A2C-71D6AE2579A2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DCFF707F-6DED-4ED6-AEBC-83B3AF43286E}"/>
              </a:ext>
            </a:extLst>
          </p:cNvPr>
          <p:cNvSpPr/>
          <p:nvPr/>
        </p:nvSpPr>
        <p:spPr>
          <a:xfrm>
            <a:off x="252661" y="34191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53EB26A1-9A7E-480B-8489-32791BD4FC92}"/>
              </a:ext>
            </a:extLst>
          </p:cNvPr>
          <p:cNvSpPr/>
          <p:nvPr/>
        </p:nvSpPr>
        <p:spPr>
          <a:xfrm>
            <a:off x="252661" y="425157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61EDCE2-FB9F-442A-9174-BB897C5DC5C4}"/>
              </a:ext>
            </a:extLst>
          </p:cNvPr>
          <p:cNvSpPr/>
          <p:nvPr/>
        </p:nvSpPr>
        <p:spPr>
          <a:xfrm>
            <a:off x="551073" y="5661248"/>
            <a:ext cx="48620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sitzen gern _______________.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60791455-F635-4A9B-90D1-1AF563AA432B}"/>
              </a:ext>
            </a:extLst>
          </p:cNvPr>
          <p:cNvSpPr/>
          <p:nvPr/>
        </p:nvSpPr>
        <p:spPr>
          <a:xfrm>
            <a:off x="246763" y="579845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3CD84FFC-6410-497B-B0E8-62BB8B76C2D8}"/>
              </a:ext>
            </a:extLst>
          </p:cNvPr>
          <p:cNvSpPr/>
          <p:nvPr/>
        </p:nvSpPr>
        <p:spPr>
          <a:xfrm>
            <a:off x="6800128" y="4150561"/>
            <a:ext cx="50565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Ohne 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ist</a:t>
            </a:r>
            <a:r>
              <a:rPr kumimoji="0" lang="de-DE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Stuhl ein Hocker.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89EF0A6-84A1-495A-9546-5073FA936FAE}"/>
              </a:ext>
            </a:extLst>
          </p:cNvPr>
          <p:cNvSpPr/>
          <p:nvPr/>
        </p:nvSpPr>
        <p:spPr>
          <a:xfrm>
            <a:off x="8862789" y="1479509"/>
            <a:ext cx="23294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bleiben: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d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nen!</a:t>
            </a:r>
          </a:p>
        </p:txBody>
      </p:sp>
      <p:pic>
        <p:nvPicPr>
          <p:cNvPr id="46" name="Grafik 45">
            <a:extLst>
              <a:ext uri="{FF2B5EF4-FFF2-40B4-BE49-F238E27FC236}">
                <a16:creationId xmlns:a16="http://schemas.microsoft.com/office/drawing/2014/main" id="{F5CB53A5-CDCA-4E52-8011-6124B35D6A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94" y="1070666"/>
            <a:ext cx="1754094" cy="1562912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8077AAC8-94E4-4FF7-94BC-0772A4901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13" y="4953985"/>
            <a:ext cx="1617052" cy="1631113"/>
          </a:xfrm>
          <a:prstGeom prst="rect">
            <a:avLst/>
          </a:prstGeom>
        </p:spPr>
      </p:pic>
      <p:pic>
        <p:nvPicPr>
          <p:cNvPr id="48" name="Grafik 47">
            <a:extLst>
              <a:ext uri="{FF2B5EF4-FFF2-40B4-BE49-F238E27FC236}">
                <a16:creationId xmlns:a16="http://schemas.microsoft.com/office/drawing/2014/main" id="{EAE38757-1546-49BB-8486-FE54ED0B2B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75" t="19754" r="8123" b="29110"/>
          <a:stretch/>
        </p:blipFill>
        <p:spPr>
          <a:xfrm>
            <a:off x="2960415" y="2061906"/>
            <a:ext cx="1098006" cy="966446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7E429E2B-C551-4344-95DF-3DC4D8E1E9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7" y="3591790"/>
            <a:ext cx="1287586" cy="1287586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81D8B645-6225-4835-88D3-3F542952AD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7" t="41084" r="20876"/>
          <a:stretch/>
        </p:blipFill>
        <p:spPr>
          <a:xfrm>
            <a:off x="10105059" y="4449171"/>
            <a:ext cx="643370" cy="697722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39C82856-57B0-4743-BB3C-02A5A15C5D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60" y="3727961"/>
            <a:ext cx="395453" cy="489608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68E88095-AD78-410F-9BA1-28ADF191F23F}"/>
              </a:ext>
            </a:extLst>
          </p:cNvPr>
          <p:cNvSpPr/>
          <p:nvPr/>
        </p:nvSpPr>
        <p:spPr>
          <a:xfrm>
            <a:off x="6333343" y="4927231"/>
            <a:ext cx="1696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</a:p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Ruhe</a:t>
            </a:r>
            <a:endParaRPr lang="de-DE" sz="2200" b="1" dirty="0"/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534780E1-37D1-4B8D-8EE4-8C2728FDF8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2835" y="1560475"/>
            <a:ext cx="1871634" cy="1396105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B538BFC5-DD3C-4391-8371-7DD9CF9AA4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16" y="2114841"/>
            <a:ext cx="707103" cy="875460"/>
          </a:xfrm>
          <a:prstGeom prst="rect">
            <a:avLst/>
          </a:prstGeom>
        </p:spPr>
      </p:pic>
      <p:sp>
        <p:nvSpPr>
          <p:cNvPr id="24" name="Foliennummernplatzhalter 2">
            <a:extLst>
              <a:ext uri="{FF2B5EF4-FFF2-40B4-BE49-F238E27FC236}">
                <a16:creationId xmlns:a16="http://schemas.microsoft.com/office/drawing/2014/main" id="{6CB65A82-946B-4F88-883A-49E75B1703A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CD2AE5F-72D8-4B23-9460-46FA904DE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40092D9-EB85-4723-B39D-E16EFBB8E4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FAF321A-80C1-46C1-993E-1790DAC9D6D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10</a:t>
            </a:r>
          </a:p>
        </p:txBody>
      </p:sp>
    </p:spTree>
    <p:extLst>
      <p:ext uri="{BB962C8B-B14F-4D97-AF65-F5344CB8AC3E}">
        <p14:creationId xmlns:p14="http://schemas.microsoft.com/office/powerpoint/2010/main" val="137720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C56A937E-5C34-4DB1-95D3-33B3885C5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41929"/>
            <a:ext cx="431015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__________ die 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B32DC30F-C0DD-4B14-876C-896FCAA202C4}"/>
              </a:ext>
            </a:extLst>
          </p:cNvPr>
          <p:cNvSpPr/>
          <p:nvPr/>
        </p:nvSpPr>
        <p:spPr>
          <a:xfrm>
            <a:off x="556970" y="3275692"/>
            <a:ext cx="589647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wir uns nach __________ 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01CE312C-A82F-4162-9307-E50D921C2C02}"/>
              </a:ext>
            </a:extLst>
          </p:cNvPr>
          <p:cNvSpPr/>
          <p:nvPr/>
        </p:nvSpPr>
        <p:spPr>
          <a:xfrm>
            <a:off x="556971" y="4139788"/>
            <a:ext cx="54840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an St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ü</a:t>
            </a:r>
            <a:r>
              <a:rPr lang="de-DE" sz="2200" b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nicht __________,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D254B5F5-38B4-49D8-9F54-81B05E3DED99}"/>
              </a:ext>
            </a:extLst>
          </p:cNvPr>
          <p:cNvSpPr/>
          <p:nvPr/>
        </p:nvSpPr>
        <p:spPr>
          <a:xfrm>
            <a:off x="252661" y="147950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ACA45F98-67F6-49A2-9BCC-AC653EA1D8A0}"/>
              </a:ext>
            </a:extLst>
          </p:cNvPr>
          <p:cNvSpPr/>
          <p:nvPr/>
        </p:nvSpPr>
        <p:spPr>
          <a:xfrm>
            <a:off x="252661" y="34191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A7ECA41D-FD2B-46DE-A697-0F06D4D97184}"/>
              </a:ext>
            </a:extLst>
          </p:cNvPr>
          <p:cNvSpPr/>
          <p:nvPr/>
        </p:nvSpPr>
        <p:spPr>
          <a:xfrm>
            <a:off x="252661" y="425157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6329B96D-A305-47B1-B346-70EFFA4F58F8}"/>
              </a:ext>
            </a:extLst>
          </p:cNvPr>
          <p:cNvSpPr/>
          <p:nvPr/>
        </p:nvSpPr>
        <p:spPr>
          <a:xfrm>
            <a:off x="551073" y="5661248"/>
            <a:ext cx="48620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sitzen gern _______________.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A361E149-F589-43D3-A1D6-75A7D1A9E173}"/>
              </a:ext>
            </a:extLst>
          </p:cNvPr>
          <p:cNvSpPr/>
          <p:nvPr/>
        </p:nvSpPr>
        <p:spPr>
          <a:xfrm>
            <a:off x="246763" y="579845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37D1D999-5DC6-4D8A-8CDA-40FE765D15D8}"/>
              </a:ext>
            </a:extLst>
          </p:cNvPr>
          <p:cNvSpPr/>
          <p:nvPr/>
        </p:nvSpPr>
        <p:spPr>
          <a:xfrm>
            <a:off x="6800128" y="4150561"/>
            <a:ext cx="505651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Ohne 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 ist</a:t>
            </a:r>
            <a:r>
              <a:rPr kumimoji="0" lang="de-DE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der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Stuhl ein Hocker.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F31CF97-853F-459A-B298-4976E5C18A9D}"/>
              </a:ext>
            </a:extLst>
          </p:cNvPr>
          <p:cNvSpPr/>
          <p:nvPr/>
        </p:nvSpPr>
        <p:spPr>
          <a:xfrm>
            <a:off x="8862789" y="1479509"/>
            <a:ext cx="23294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Fit 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bleiben: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 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nen!</a:t>
            </a:r>
          </a:p>
        </p:txBody>
      </p:sp>
      <p:pic>
        <p:nvPicPr>
          <p:cNvPr id="77" name="Grafik 76">
            <a:extLst>
              <a:ext uri="{FF2B5EF4-FFF2-40B4-BE49-F238E27FC236}">
                <a16:creationId xmlns:a16="http://schemas.microsoft.com/office/drawing/2014/main" id="{AF7F40FB-4528-4D8A-9BC6-FD1627E2D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94" y="1070666"/>
            <a:ext cx="1754094" cy="1562912"/>
          </a:xfrm>
          <a:prstGeom prst="rect">
            <a:avLst/>
          </a:prstGeom>
        </p:spPr>
      </p:pic>
      <p:pic>
        <p:nvPicPr>
          <p:cNvPr id="78" name="Grafik 77">
            <a:extLst>
              <a:ext uri="{FF2B5EF4-FFF2-40B4-BE49-F238E27FC236}">
                <a16:creationId xmlns:a16="http://schemas.microsoft.com/office/drawing/2014/main" id="{7D99E45E-82DD-4971-BE45-4DF2F3B25A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013" y="4953985"/>
            <a:ext cx="1617052" cy="1631113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C4EF6230-CCA9-4AAD-A694-D51F50C022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75" t="19754" r="8123" b="29110"/>
          <a:stretch/>
        </p:blipFill>
        <p:spPr>
          <a:xfrm>
            <a:off x="2960415" y="2061906"/>
            <a:ext cx="1098006" cy="966446"/>
          </a:xfrm>
          <a:prstGeom prst="rect">
            <a:avLst/>
          </a:prstGeom>
        </p:spPr>
      </p:pic>
      <p:pic>
        <p:nvPicPr>
          <p:cNvPr id="80" name="Grafik 79">
            <a:extLst>
              <a:ext uri="{FF2B5EF4-FFF2-40B4-BE49-F238E27FC236}">
                <a16:creationId xmlns:a16="http://schemas.microsoft.com/office/drawing/2014/main" id="{85B2391A-E4F3-4C4E-94E0-68D2955656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707" y="3591790"/>
            <a:ext cx="1287586" cy="1287586"/>
          </a:xfrm>
          <a:prstGeom prst="rect">
            <a:avLst/>
          </a:prstGeom>
        </p:spPr>
      </p:pic>
      <p:pic>
        <p:nvPicPr>
          <p:cNvPr id="81" name="Grafik 80">
            <a:extLst>
              <a:ext uri="{FF2B5EF4-FFF2-40B4-BE49-F238E27FC236}">
                <a16:creationId xmlns:a16="http://schemas.microsoft.com/office/drawing/2014/main" id="{4BE98996-BECF-42FB-B1A1-C802BE8D115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7" t="41084" r="20876"/>
          <a:stretch/>
        </p:blipFill>
        <p:spPr>
          <a:xfrm>
            <a:off x="10105059" y="4449171"/>
            <a:ext cx="643370" cy="697722"/>
          </a:xfrm>
          <a:prstGeom prst="rect">
            <a:avLst/>
          </a:prstGeom>
        </p:spPr>
      </p:pic>
      <p:pic>
        <p:nvPicPr>
          <p:cNvPr id="83" name="Grafik 82">
            <a:extLst>
              <a:ext uri="{FF2B5EF4-FFF2-40B4-BE49-F238E27FC236}">
                <a16:creationId xmlns:a16="http://schemas.microsoft.com/office/drawing/2014/main" id="{6336678A-D6C1-46DD-AD8A-F099201454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60" y="3127526"/>
            <a:ext cx="880420" cy="1090043"/>
          </a:xfrm>
          <a:prstGeom prst="rect">
            <a:avLst/>
          </a:prstGeom>
        </p:spPr>
      </p:pic>
      <p:sp>
        <p:nvSpPr>
          <p:cNvPr id="91" name="Rechteck 90">
            <a:extLst>
              <a:ext uri="{FF2B5EF4-FFF2-40B4-BE49-F238E27FC236}">
                <a16:creationId xmlns:a16="http://schemas.microsoft.com/office/drawing/2014/main" id="{B7702C41-FE17-4659-90D7-34E47EAD9D22}"/>
              </a:ext>
            </a:extLst>
          </p:cNvPr>
          <p:cNvSpPr/>
          <p:nvPr/>
        </p:nvSpPr>
        <p:spPr>
          <a:xfrm>
            <a:off x="6333343" y="4927231"/>
            <a:ext cx="16962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</a:t>
            </a:r>
          </a:p>
          <a:p>
            <a:r>
              <a:rPr lang="de-DE" sz="2200" b="1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Ruhe</a:t>
            </a:r>
            <a:endParaRPr lang="de-DE" sz="2200" b="1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57EE9F9-EADA-46F6-9482-41D5EAB974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2835" y="1560475"/>
            <a:ext cx="1871634" cy="1396105"/>
          </a:xfrm>
          <a:prstGeom prst="rect">
            <a:avLst/>
          </a:prstGeom>
        </p:spPr>
      </p:pic>
      <p:sp>
        <p:nvSpPr>
          <p:cNvPr id="94" name="Rechteck 93">
            <a:extLst>
              <a:ext uri="{FF2B5EF4-FFF2-40B4-BE49-F238E27FC236}">
                <a16:creationId xmlns:a16="http://schemas.microsoft.com/office/drawing/2014/main" id="{1A9BB8D4-6495-439B-BD48-8529C3D9794C}"/>
              </a:ext>
            </a:extLst>
          </p:cNvPr>
          <p:cNvSpPr/>
          <p:nvPr/>
        </p:nvSpPr>
        <p:spPr>
          <a:xfrm>
            <a:off x="1272682" y="135950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357F5A5A-071D-4852-9DF0-1CA6997B3FD5}"/>
              </a:ext>
            </a:extLst>
          </p:cNvPr>
          <p:cNvSpPr txBox="1"/>
          <p:nvPr/>
        </p:nvSpPr>
        <p:spPr>
          <a:xfrm>
            <a:off x="1272682" y="1288657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11BD324E-4773-4310-AAA1-3CA4281DF296}"/>
              </a:ext>
            </a:extLst>
          </p:cNvPr>
          <p:cNvSpPr/>
          <p:nvPr/>
        </p:nvSpPr>
        <p:spPr>
          <a:xfrm>
            <a:off x="3104972" y="135950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3D53DE8B-0EA9-488C-B689-4CFA988AFA4E}"/>
              </a:ext>
            </a:extLst>
          </p:cNvPr>
          <p:cNvSpPr txBox="1"/>
          <p:nvPr/>
        </p:nvSpPr>
        <p:spPr>
          <a:xfrm>
            <a:off x="3171232" y="1288657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214B45E1-27C8-430D-B200-4624052D3695}"/>
              </a:ext>
            </a:extLst>
          </p:cNvPr>
          <p:cNvSpPr/>
          <p:nvPr/>
        </p:nvSpPr>
        <p:spPr>
          <a:xfrm>
            <a:off x="2906578" y="3277752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FCB53BFE-A06B-4765-8AD8-29393991A4AB}"/>
              </a:ext>
            </a:extLst>
          </p:cNvPr>
          <p:cNvSpPr txBox="1"/>
          <p:nvPr/>
        </p:nvSpPr>
        <p:spPr>
          <a:xfrm>
            <a:off x="2906578" y="3206905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918548C7-EF41-480D-9E8D-3881AB81C749}"/>
              </a:ext>
            </a:extLst>
          </p:cNvPr>
          <p:cNvSpPr/>
          <p:nvPr/>
        </p:nvSpPr>
        <p:spPr>
          <a:xfrm>
            <a:off x="4295800" y="3277752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Textfeld 101">
            <a:extLst>
              <a:ext uri="{FF2B5EF4-FFF2-40B4-BE49-F238E27FC236}">
                <a16:creationId xmlns:a16="http://schemas.microsoft.com/office/drawing/2014/main" id="{4A6DEFDA-0F00-466B-8CFE-0DE02D82642A}"/>
              </a:ext>
            </a:extLst>
          </p:cNvPr>
          <p:cNvSpPr txBox="1"/>
          <p:nvPr/>
        </p:nvSpPr>
        <p:spPr>
          <a:xfrm>
            <a:off x="4362060" y="3206905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3D65A0F6-892D-4342-A8C3-2C7912E36A36}"/>
              </a:ext>
            </a:extLst>
          </p:cNvPr>
          <p:cNvSpPr/>
          <p:nvPr/>
        </p:nvSpPr>
        <p:spPr>
          <a:xfrm>
            <a:off x="3317426" y="4171188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D706028B-E2E3-4303-A2A2-ED74ED09AABE}"/>
              </a:ext>
            </a:extLst>
          </p:cNvPr>
          <p:cNvSpPr txBox="1"/>
          <p:nvPr/>
        </p:nvSpPr>
        <p:spPr>
          <a:xfrm>
            <a:off x="3317426" y="4100341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C380FC8-C90C-4A35-8ED5-818B340F3674}"/>
              </a:ext>
            </a:extLst>
          </p:cNvPr>
          <p:cNvSpPr/>
          <p:nvPr/>
        </p:nvSpPr>
        <p:spPr>
          <a:xfrm>
            <a:off x="2639615" y="5569343"/>
            <a:ext cx="2328963" cy="4445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7E1D52B8-2270-4F98-B0BA-C68E6B57AF48}"/>
              </a:ext>
            </a:extLst>
          </p:cNvPr>
          <p:cNvSpPr txBox="1"/>
          <p:nvPr/>
        </p:nvSpPr>
        <p:spPr>
          <a:xfrm>
            <a:off x="2854172" y="5583006"/>
            <a:ext cx="16170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angen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107" name="Grafik 106">
            <a:extLst>
              <a:ext uri="{FF2B5EF4-FFF2-40B4-BE49-F238E27FC236}">
                <a16:creationId xmlns:a16="http://schemas.microsoft.com/office/drawing/2014/main" id="{3B58E882-DE12-4C5C-8D2A-D6D9D282A5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216" y="2114841"/>
            <a:ext cx="707103" cy="875460"/>
          </a:xfrm>
          <a:prstGeom prst="rect">
            <a:avLst/>
          </a:prstGeom>
        </p:spPr>
      </p:pic>
      <p:sp>
        <p:nvSpPr>
          <p:cNvPr id="35" name="Textfeld 36">
            <a:extLst>
              <a:ext uri="{FF2B5EF4-FFF2-40B4-BE49-F238E27FC236}">
                <a16:creationId xmlns:a16="http://schemas.microsoft.com/office/drawing/2014/main" id="{234B4BF1-844C-4B6D-8358-807F98AE0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24A4A88-AE49-4997-BDBD-9A3DF4BFD66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D281E59-E118-4638-ACD0-E286400479FA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185240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73" grpId="0"/>
      <p:bldP spid="75" grpId="0"/>
      <p:bldP spid="76" grpId="0"/>
      <p:bldP spid="91" grpId="0"/>
      <p:bldP spid="94" grpId="0" animBg="1"/>
      <p:bldP spid="95" grpId="0"/>
      <p:bldP spid="96" grpId="0" animBg="1"/>
      <p:bldP spid="97" grpId="0"/>
      <p:bldP spid="99" grpId="0" animBg="1"/>
      <p:bldP spid="100" grpId="0"/>
      <p:bldP spid="101" grpId="0" animBg="1"/>
      <p:bldP spid="102" grpId="0"/>
      <p:bldP spid="103" grpId="0" animBg="1"/>
      <p:bldP spid="104" grpId="0"/>
      <p:bldP spid="105" grpId="0" animBg="1"/>
      <p:bldP spid="1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3D693709-AD47-4B2D-B7F2-9FF4E58A1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15503"/>
            <a:ext cx="458798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wir Na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84849917-B38C-4F08-910B-E3FEAD28A085}"/>
              </a:ext>
            </a:extLst>
          </p:cNvPr>
          <p:cNvSpPr/>
          <p:nvPr/>
        </p:nvSpPr>
        <p:spPr>
          <a:xfrm>
            <a:off x="556971" y="4437112"/>
            <a:ext cx="62591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Buch kann ich sehr  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AA1193FC-2757-432A-B898-2CBBF7D219CD}"/>
              </a:ext>
            </a:extLst>
          </p:cNvPr>
          <p:cNvSpPr/>
          <p:nvPr/>
        </p:nvSpPr>
        <p:spPr>
          <a:xfrm>
            <a:off x="252661" y="145308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8BA242C7-100C-4AD2-BE40-1D302AA212AC}"/>
              </a:ext>
            </a:extLst>
          </p:cNvPr>
          <p:cNvSpPr/>
          <p:nvPr/>
        </p:nvSpPr>
        <p:spPr>
          <a:xfrm>
            <a:off x="252661" y="4580528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EFD77BA-5E23-4369-9F5C-73C594FE1C9C}"/>
              </a:ext>
            </a:extLst>
          </p:cNvPr>
          <p:cNvSpPr/>
          <p:nvPr/>
        </p:nvSpPr>
        <p:spPr>
          <a:xfrm>
            <a:off x="8341815" y="1208381"/>
            <a:ext cx="33013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ren, der 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1F6ACDC-9EFD-4788-8AC0-FE879702EE91}"/>
              </a:ext>
            </a:extLst>
          </p:cNvPr>
          <p:cNvSpPr/>
          <p:nvPr/>
        </p:nvSpPr>
        <p:spPr>
          <a:xfrm>
            <a:off x="7973359" y="3351692"/>
            <a:ext cx="1675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Abw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29A76264-A638-4D82-A40E-74CA1C3DF8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815" y="4696685"/>
            <a:ext cx="1055762" cy="1494756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CBDD73F9-1B17-4EF8-A10B-8CE94C592C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0000" b="56556"/>
          <a:stretch/>
        </p:blipFill>
        <p:spPr>
          <a:xfrm>
            <a:off x="7643785" y="1074866"/>
            <a:ext cx="1193905" cy="1172152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BEC1F6E8-ADDE-4519-A548-8A65C0F39B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24" y="1804287"/>
            <a:ext cx="1188713" cy="1188713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0D2F7352-8322-408F-82DF-567CF1F0CD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43" y="2277364"/>
            <a:ext cx="2057608" cy="1522392"/>
          </a:xfrm>
          <a:prstGeom prst="rect">
            <a:avLst/>
          </a:prstGeom>
        </p:spPr>
      </p:pic>
      <p:sp>
        <p:nvSpPr>
          <p:cNvPr id="46" name="Rechteck 45">
            <a:extLst>
              <a:ext uri="{FF2B5EF4-FFF2-40B4-BE49-F238E27FC236}">
                <a16:creationId xmlns:a16="http://schemas.microsoft.com/office/drawing/2014/main" id="{944431A1-CCB8-4B5E-8E39-13B70B27D9A6}"/>
              </a:ext>
            </a:extLst>
          </p:cNvPr>
          <p:cNvSpPr/>
          <p:nvPr/>
        </p:nvSpPr>
        <p:spPr>
          <a:xfrm>
            <a:off x="2999656" y="2465878"/>
            <a:ext cx="14285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068F8D5-590C-42BF-9D47-DACE37D831EA}"/>
              </a:ext>
            </a:extLst>
          </p:cNvPr>
          <p:cNvSpPr/>
          <p:nvPr/>
        </p:nvSpPr>
        <p:spPr>
          <a:xfrm>
            <a:off x="252660" y="320881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54EF85B7-424D-4CA8-BF11-602C89D38E96}"/>
              </a:ext>
            </a:extLst>
          </p:cNvPr>
          <p:cNvSpPr txBox="1"/>
          <p:nvPr/>
        </p:nvSpPr>
        <p:spPr>
          <a:xfrm>
            <a:off x="502680" y="305089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darf sich die ________ nicht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079D0A03-81B0-4F9D-916E-5B938229D6D4}"/>
              </a:ext>
            </a:extLst>
          </p:cNvPr>
          <p:cNvSpPr/>
          <p:nvPr/>
        </p:nvSpPr>
        <p:spPr>
          <a:xfrm>
            <a:off x="556971" y="5794178"/>
            <a:ext cx="8131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ist kein gutes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 andere zu 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AF3A834D-3C88-4CBB-9432-93F51D288C81}"/>
              </a:ext>
            </a:extLst>
          </p:cNvPr>
          <p:cNvSpPr/>
          <p:nvPr/>
        </p:nvSpPr>
        <p:spPr>
          <a:xfrm>
            <a:off x="252661" y="5937594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C1B9C273-6F2A-48D2-82BA-6973DBC8C4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35" y="3922387"/>
            <a:ext cx="844197" cy="1181876"/>
          </a:xfrm>
          <a:prstGeom prst="rect">
            <a:avLst/>
          </a:prstGeom>
        </p:spPr>
      </p:pic>
      <p:sp>
        <p:nvSpPr>
          <p:cNvPr id="53" name="Rechteck 52">
            <a:extLst>
              <a:ext uri="{FF2B5EF4-FFF2-40B4-BE49-F238E27FC236}">
                <a16:creationId xmlns:a16="http://schemas.microsoft.com/office/drawing/2014/main" id="{438EE108-D111-46F9-84A3-797B96BA5DE5}"/>
              </a:ext>
            </a:extLst>
          </p:cNvPr>
          <p:cNvSpPr/>
          <p:nvPr/>
        </p:nvSpPr>
        <p:spPr>
          <a:xfrm>
            <a:off x="6768386" y="3959442"/>
            <a:ext cx="2238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2" name="Foliennummernplatzhalter 2">
            <a:extLst>
              <a:ext uri="{FF2B5EF4-FFF2-40B4-BE49-F238E27FC236}">
                <a16:creationId xmlns:a16="http://schemas.microsoft.com/office/drawing/2014/main" id="{B39325C4-9854-49F1-A927-B68B530C166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C5572A3-6ED1-49D1-9FA5-4AD8CD36E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C1CBDE5-0906-4B3F-85BD-9753A5346D1B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C676F08-3C1D-439F-832B-B1332923818D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2550896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3" name="Textfeld 36">
            <a:extLst>
              <a:ext uri="{FF2B5EF4-FFF2-40B4-BE49-F238E27FC236}">
                <a16:creationId xmlns:a16="http://schemas.microsoft.com/office/drawing/2014/main" id="{5F9A635C-002E-4B61-9415-08702446A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15503"/>
            <a:ext cx="458798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wir Na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BF6CA2C6-D427-47A1-9496-EE7ED7C92CBC}"/>
              </a:ext>
            </a:extLst>
          </p:cNvPr>
          <p:cNvSpPr/>
          <p:nvPr/>
        </p:nvSpPr>
        <p:spPr>
          <a:xfrm>
            <a:off x="556971" y="4437112"/>
            <a:ext cx="625910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Dieses Buch kann ich sehr  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A4012FB8-C192-4AD3-98FD-142479E9A8C2}"/>
              </a:ext>
            </a:extLst>
          </p:cNvPr>
          <p:cNvSpPr/>
          <p:nvPr/>
        </p:nvSpPr>
        <p:spPr>
          <a:xfrm>
            <a:off x="252661" y="145308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D865CD03-DABE-4D73-95FE-EC37C01D5881}"/>
              </a:ext>
            </a:extLst>
          </p:cNvPr>
          <p:cNvSpPr/>
          <p:nvPr/>
        </p:nvSpPr>
        <p:spPr>
          <a:xfrm>
            <a:off x="252661" y="4580528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E3CD2677-0E71-491C-A377-13747F5C32C8}"/>
              </a:ext>
            </a:extLst>
          </p:cNvPr>
          <p:cNvSpPr/>
          <p:nvPr/>
        </p:nvSpPr>
        <p:spPr>
          <a:xfrm>
            <a:off x="8341815" y="1208381"/>
            <a:ext cx="33013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ren, der 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57E829F0-44A0-498B-A4C1-3B475DC3E495}"/>
              </a:ext>
            </a:extLst>
          </p:cNvPr>
          <p:cNvSpPr/>
          <p:nvPr/>
        </p:nvSpPr>
        <p:spPr>
          <a:xfrm>
            <a:off x="7973359" y="3351692"/>
            <a:ext cx="1675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Abw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EB4E23A4-FE73-430A-9410-168AA2E916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815" y="4696685"/>
            <a:ext cx="1055762" cy="1494756"/>
          </a:xfrm>
          <a:prstGeom prst="rect">
            <a:avLst/>
          </a:prstGeom>
        </p:spPr>
      </p:pic>
      <p:pic>
        <p:nvPicPr>
          <p:cNvPr id="75" name="Grafik 74">
            <a:extLst>
              <a:ext uri="{FF2B5EF4-FFF2-40B4-BE49-F238E27FC236}">
                <a16:creationId xmlns:a16="http://schemas.microsoft.com/office/drawing/2014/main" id="{11B4DD3A-6ED9-490B-B3C7-64A7632D06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0000" b="56556"/>
          <a:stretch/>
        </p:blipFill>
        <p:spPr>
          <a:xfrm>
            <a:off x="7643785" y="1074866"/>
            <a:ext cx="1193905" cy="1172152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B0F71E2B-1A74-45D4-AB64-DE17135B5F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24" y="1804287"/>
            <a:ext cx="1188713" cy="1188713"/>
          </a:xfrm>
          <a:prstGeom prst="rect">
            <a:avLst/>
          </a:prstGeom>
        </p:spPr>
      </p:pic>
      <p:pic>
        <p:nvPicPr>
          <p:cNvPr id="77" name="Grafik 76">
            <a:extLst>
              <a:ext uri="{FF2B5EF4-FFF2-40B4-BE49-F238E27FC236}">
                <a16:creationId xmlns:a16="http://schemas.microsoft.com/office/drawing/2014/main" id="{EF79DC64-BC58-41AE-972D-B28C2020BF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943" y="2277364"/>
            <a:ext cx="2057608" cy="1522392"/>
          </a:xfrm>
          <a:prstGeom prst="rect">
            <a:avLst/>
          </a:prstGeom>
        </p:spPr>
      </p:pic>
      <p:sp>
        <p:nvSpPr>
          <p:cNvPr id="78" name="Rechteck 77">
            <a:extLst>
              <a:ext uri="{FF2B5EF4-FFF2-40B4-BE49-F238E27FC236}">
                <a16:creationId xmlns:a16="http://schemas.microsoft.com/office/drawing/2014/main" id="{2A3565B0-FF31-4BCD-8FE4-1F39F66AACB7}"/>
              </a:ext>
            </a:extLst>
          </p:cNvPr>
          <p:cNvSpPr/>
          <p:nvPr/>
        </p:nvSpPr>
        <p:spPr>
          <a:xfrm>
            <a:off x="2999656" y="2465878"/>
            <a:ext cx="14285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AA49445F-1F56-4B5D-88F6-2CF6FDCFC693}"/>
              </a:ext>
            </a:extLst>
          </p:cNvPr>
          <p:cNvSpPr/>
          <p:nvPr/>
        </p:nvSpPr>
        <p:spPr>
          <a:xfrm>
            <a:off x="252660" y="320881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E39BD1F4-A46D-4D32-BC51-DF5DD387A8A5}"/>
              </a:ext>
            </a:extLst>
          </p:cNvPr>
          <p:cNvSpPr txBox="1"/>
          <p:nvPr/>
        </p:nvSpPr>
        <p:spPr>
          <a:xfrm>
            <a:off x="502680" y="3050897"/>
            <a:ext cx="6096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darf sich die ________ nicht 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69CBBF5D-CEC1-4528-B2FD-CC1BEFB8A244}"/>
              </a:ext>
            </a:extLst>
          </p:cNvPr>
          <p:cNvSpPr/>
          <p:nvPr/>
        </p:nvSpPr>
        <p:spPr>
          <a:xfrm>
            <a:off x="556971" y="5794178"/>
            <a:ext cx="81313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 ist kein gutes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_____________, andere zu ______________.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1" name="Ellipse 90">
            <a:extLst>
              <a:ext uri="{FF2B5EF4-FFF2-40B4-BE49-F238E27FC236}">
                <a16:creationId xmlns:a16="http://schemas.microsoft.com/office/drawing/2014/main" id="{F903246D-81A0-4651-B115-B76EA0E77F0A}"/>
              </a:ext>
            </a:extLst>
          </p:cNvPr>
          <p:cNvSpPr/>
          <p:nvPr/>
        </p:nvSpPr>
        <p:spPr>
          <a:xfrm>
            <a:off x="252661" y="5937594"/>
            <a:ext cx="17852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ED9A11E-30BA-423A-9CB0-D9AC423E24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35" y="3922387"/>
            <a:ext cx="844197" cy="1181876"/>
          </a:xfrm>
          <a:prstGeom prst="rect">
            <a:avLst/>
          </a:prstGeom>
        </p:spPr>
      </p:pic>
      <p:sp>
        <p:nvSpPr>
          <p:cNvPr id="92" name="Rechteck 91">
            <a:extLst>
              <a:ext uri="{FF2B5EF4-FFF2-40B4-BE49-F238E27FC236}">
                <a16:creationId xmlns:a16="http://schemas.microsoft.com/office/drawing/2014/main" id="{F3C95501-FAE1-4E3C-B76B-C9DE489209DF}"/>
              </a:ext>
            </a:extLst>
          </p:cNvPr>
          <p:cNvSpPr/>
          <p:nvPr/>
        </p:nvSpPr>
        <p:spPr>
          <a:xfrm>
            <a:off x="6768386" y="3959442"/>
            <a:ext cx="22381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</a:t>
            </a:r>
            <a:endParaRPr kumimoji="0" lang="de-DE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E2721856-9736-4AAA-95CC-062E0F527A45}"/>
              </a:ext>
            </a:extLst>
          </p:cNvPr>
          <p:cNvSpPr/>
          <p:nvPr/>
        </p:nvSpPr>
        <p:spPr>
          <a:xfrm>
            <a:off x="3001252" y="1341013"/>
            <a:ext cx="1998489" cy="45071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91533F67-EF9A-48BB-8CF2-F9FE0093A3F0}"/>
              </a:ext>
            </a:extLst>
          </p:cNvPr>
          <p:cNvSpPr txBox="1"/>
          <p:nvPr/>
        </p:nvSpPr>
        <p:spPr>
          <a:xfrm>
            <a:off x="3001253" y="1270166"/>
            <a:ext cx="18370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A8B51757-F88E-47EB-949D-7B560F182306}"/>
              </a:ext>
            </a:extLst>
          </p:cNvPr>
          <p:cNvSpPr/>
          <p:nvPr/>
        </p:nvSpPr>
        <p:spPr>
          <a:xfrm>
            <a:off x="2226642" y="3056816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EAF9EECF-D3BE-4C67-AE9A-EF9CBA107B23}"/>
              </a:ext>
            </a:extLst>
          </p:cNvPr>
          <p:cNvSpPr txBox="1"/>
          <p:nvPr/>
        </p:nvSpPr>
        <p:spPr>
          <a:xfrm>
            <a:off x="2226642" y="2985969"/>
            <a:ext cx="92649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E3644ED0-D384-495B-91EE-22B83CD56553}"/>
              </a:ext>
            </a:extLst>
          </p:cNvPr>
          <p:cNvSpPr/>
          <p:nvPr/>
        </p:nvSpPr>
        <p:spPr>
          <a:xfrm>
            <a:off x="4185092" y="3056816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F272F03E-F209-4410-BDA9-97916513BB7E}"/>
              </a:ext>
            </a:extLst>
          </p:cNvPr>
          <p:cNvSpPr txBox="1"/>
          <p:nvPr/>
        </p:nvSpPr>
        <p:spPr>
          <a:xfrm>
            <a:off x="4251352" y="2985969"/>
            <a:ext cx="14269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0D92F8CD-2059-48B8-B75E-1DF12A80F012}"/>
              </a:ext>
            </a:extLst>
          </p:cNvPr>
          <p:cNvSpPr/>
          <p:nvPr/>
        </p:nvSpPr>
        <p:spPr>
          <a:xfrm>
            <a:off x="3992708" y="4428456"/>
            <a:ext cx="1685548" cy="46273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Textfeld 100">
            <a:extLst>
              <a:ext uri="{FF2B5EF4-FFF2-40B4-BE49-F238E27FC236}">
                <a16:creationId xmlns:a16="http://schemas.microsoft.com/office/drawing/2014/main" id="{3B81C2A9-AD87-40AE-A9D7-644CDA4A2781}"/>
              </a:ext>
            </a:extLst>
          </p:cNvPr>
          <p:cNvSpPr txBox="1"/>
          <p:nvPr/>
        </p:nvSpPr>
        <p:spPr>
          <a:xfrm>
            <a:off x="3992708" y="4357609"/>
            <a:ext cx="161135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43A835B6-B198-4939-BBCB-9213E39103FC}"/>
              </a:ext>
            </a:extLst>
          </p:cNvPr>
          <p:cNvSpPr/>
          <p:nvPr/>
        </p:nvSpPr>
        <p:spPr>
          <a:xfrm>
            <a:off x="2868298" y="5691487"/>
            <a:ext cx="1685547" cy="4540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Textfeld 102">
            <a:extLst>
              <a:ext uri="{FF2B5EF4-FFF2-40B4-BE49-F238E27FC236}">
                <a16:creationId xmlns:a16="http://schemas.microsoft.com/office/drawing/2014/main" id="{F5637177-3849-4908-A99B-2DFCD57B0514}"/>
              </a:ext>
            </a:extLst>
          </p:cNvPr>
          <p:cNvSpPr txBox="1"/>
          <p:nvPr/>
        </p:nvSpPr>
        <p:spPr>
          <a:xfrm>
            <a:off x="2868299" y="5714675"/>
            <a:ext cx="1685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 err="1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8518AF7D-D191-4FD1-8990-260F6B25C97B}"/>
              </a:ext>
            </a:extLst>
          </p:cNvPr>
          <p:cNvSpPr/>
          <p:nvPr/>
        </p:nvSpPr>
        <p:spPr>
          <a:xfrm>
            <a:off x="6216399" y="5785522"/>
            <a:ext cx="1519987" cy="41623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7E53BF21-53DA-40C8-8C6F-1BECD8DA0DDE}"/>
              </a:ext>
            </a:extLst>
          </p:cNvPr>
          <p:cNvSpPr txBox="1"/>
          <p:nvPr/>
        </p:nvSpPr>
        <p:spPr>
          <a:xfrm>
            <a:off x="6282660" y="5714675"/>
            <a:ext cx="16855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3" name="Textfeld 36">
            <a:extLst>
              <a:ext uri="{FF2B5EF4-FFF2-40B4-BE49-F238E27FC236}">
                <a16:creationId xmlns:a16="http://schemas.microsoft.com/office/drawing/2014/main" id="{212BD613-D24F-40F0-B039-CE8D7B05E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473D851-2757-4649-98E6-30B031C990E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0E2549D-D7C2-4396-B366-703BBBDD6C7A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13</a:t>
            </a:r>
          </a:p>
        </p:txBody>
      </p:sp>
    </p:spTree>
    <p:extLst>
      <p:ext uri="{BB962C8B-B14F-4D97-AF65-F5344CB8AC3E}">
        <p14:creationId xmlns:p14="http://schemas.microsoft.com/office/powerpoint/2010/main" val="17981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69" grpId="0"/>
      <p:bldP spid="73" grpId="0"/>
      <p:bldP spid="78" grpId="0"/>
      <p:bldP spid="81" grpId="0"/>
      <p:bldP spid="83" grpId="0"/>
      <p:bldP spid="92" grpId="0"/>
      <p:bldP spid="93" grpId="0" animBg="1"/>
      <p:bldP spid="94" grpId="0"/>
      <p:bldP spid="95" grpId="0" animBg="1"/>
      <p:bldP spid="96" grpId="0"/>
      <p:bldP spid="97" grpId="0" animBg="1"/>
      <p:bldP spid="99" grpId="0"/>
      <p:bldP spid="100" grpId="0" animBg="1"/>
      <p:bldP spid="101" grpId="0"/>
      <p:bldP spid="102" grpId="0" animBg="1"/>
      <p:bldP spid="103" grpId="0"/>
      <p:bldP spid="104" grpId="0" animBg="1"/>
      <p:bldP spid="10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3D72C6A-495B-493A-86CF-B597BD2B2E84}"/>
              </a:ext>
            </a:extLst>
          </p:cNvPr>
          <p:cNvSpPr/>
          <p:nvPr/>
        </p:nvSpPr>
        <p:spPr>
          <a:xfrm>
            <a:off x="763187" y="1124744"/>
            <a:ext cx="4597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Wohltuend, nett, zum Wohlfühlen: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2E2738EF-C309-46C7-B100-B040D27D84CD}"/>
              </a:ext>
            </a:extLst>
          </p:cNvPr>
          <p:cNvSpPr/>
          <p:nvPr/>
        </p:nvSpPr>
        <p:spPr>
          <a:xfrm>
            <a:off x="763187" y="1632660"/>
            <a:ext cx="31454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Anordnung, Anweisung: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FCCBE466-08AA-4487-8A66-1B0E37E034E9}"/>
              </a:ext>
            </a:extLst>
          </p:cNvPr>
          <p:cNvSpPr/>
          <p:nvPr/>
        </p:nvSpPr>
        <p:spPr>
          <a:xfrm>
            <a:off x="763187" y="2199774"/>
            <a:ext cx="6019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verhalten, sich gebärden, sich aufführen: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2DE4193-C4EE-4D6A-A881-3443C8BABCFD}"/>
              </a:ext>
            </a:extLst>
          </p:cNvPr>
          <p:cNvSpPr/>
          <p:nvPr/>
        </p:nvSpPr>
        <p:spPr>
          <a:xfrm>
            <a:off x="763187" y="2748514"/>
            <a:ext cx="2662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Auseinanderziehen: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715B2D4-2D09-40E0-B04A-ED3A410A0DAD}"/>
              </a:ext>
            </a:extLst>
          </p:cNvPr>
          <p:cNvSpPr/>
          <p:nvPr/>
        </p:nvSpPr>
        <p:spPr>
          <a:xfrm>
            <a:off x="763187" y="3294785"/>
            <a:ext cx="31918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Anders Wort für Würde: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746C336E-E3E4-49D2-B528-D5A37C5E5694}"/>
              </a:ext>
            </a:extLst>
          </p:cNvPr>
          <p:cNvSpPr/>
          <p:nvPr/>
        </p:nvSpPr>
        <p:spPr>
          <a:xfrm>
            <a:off x="763187" y="3855142"/>
            <a:ext cx="6563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Einen Rat erteilen, zuraten, eine Anregung geben: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FAF3DA7-571F-41C1-8765-C470BE283F3E}"/>
              </a:ext>
            </a:extLst>
          </p:cNvPr>
          <p:cNvSpPr/>
          <p:nvPr/>
        </p:nvSpPr>
        <p:spPr>
          <a:xfrm>
            <a:off x="763010" y="6019393"/>
            <a:ext cx="6939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Rote oder gelbliche Erde, die kein Wasser durchlässt: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52BCDA59-A255-410C-A5AB-CA345235EE99}"/>
              </a:ext>
            </a:extLst>
          </p:cNvPr>
          <p:cNvSpPr/>
          <p:nvPr/>
        </p:nvSpPr>
        <p:spPr>
          <a:xfrm>
            <a:off x="757875" y="4397407"/>
            <a:ext cx="5349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da sein, vermisst werden, mangeln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B71CB19-B1A1-446B-BA5F-47C5E9CCA512}"/>
              </a:ext>
            </a:extLst>
          </p:cNvPr>
          <p:cNvSpPr/>
          <p:nvPr/>
        </p:nvSpPr>
        <p:spPr>
          <a:xfrm>
            <a:off x="755576" y="4922726"/>
            <a:ext cx="41937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Teil des Halses unter dem Kinn: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B993A52-C438-4552-8397-194B6D6026A5}"/>
              </a:ext>
            </a:extLst>
          </p:cNvPr>
          <p:cNvSpPr/>
          <p:nvPr/>
        </p:nvSpPr>
        <p:spPr>
          <a:xfrm>
            <a:off x="323528" y="11647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39CBFB7D-A553-44B1-8BDA-AAF3D81CE536}"/>
              </a:ext>
            </a:extLst>
          </p:cNvPr>
          <p:cNvSpPr/>
          <p:nvPr/>
        </p:nvSpPr>
        <p:spPr>
          <a:xfrm>
            <a:off x="323528" y="167877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8CB7FFDC-6E8D-4E95-846D-31BADE555387}"/>
              </a:ext>
            </a:extLst>
          </p:cNvPr>
          <p:cNvSpPr/>
          <p:nvPr/>
        </p:nvSpPr>
        <p:spPr>
          <a:xfrm>
            <a:off x="323528" y="22327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F3818A3-90FE-433C-9AB8-4AEB4285CD0B}"/>
              </a:ext>
            </a:extLst>
          </p:cNvPr>
          <p:cNvSpPr/>
          <p:nvPr/>
        </p:nvSpPr>
        <p:spPr>
          <a:xfrm>
            <a:off x="323528" y="27867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68C2DA88-7A2C-46B1-9633-7CBED6717B53}"/>
              </a:ext>
            </a:extLst>
          </p:cNvPr>
          <p:cNvSpPr/>
          <p:nvPr/>
        </p:nvSpPr>
        <p:spPr>
          <a:xfrm>
            <a:off x="323528" y="3340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B96F9097-18E9-4F5D-B098-C0931C0B3C20}"/>
              </a:ext>
            </a:extLst>
          </p:cNvPr>
          <p:cNvSpPr/>
          <p:nvPr/>
        </p:nvSpPr>
        <p:spPr>
          <a:xfrm>
            <a:off x="323528" y="389476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A6A1E67B-B32E-404E-B4EF-B08DAED04911}"/>
              </a:ext>
            </a:extLst>
          </p:cNvPr>
          <p:cNvSpPr/>
          <p:nvPr/>
        </p:nvSpPr>
        <p:spPr>
          <a:xfrm>
            <a:off x="323528" y="44487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AD97FFB3-3F87-41F9-A022-B894D0D9B4C7}"/>
              </a:ext>
            </a:extLst>
          </p:cNvPr>
          <p:cNvSpPr/>
          <p:nvPr/>
        </p:nvSpPr>
        <p:spPr>
          <a:xfrm>
            <a:off x="323528" y="500275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A992BAFD-9230-4EA9-8001-F38F02719BF3}"/>
              </a:ext>
            </a:extLst>
          </p:cNvPr>
          <p:cNvSpPr/>
          <p:nvPr/>
        </p:nvSpPr>
        <p:spPr>
          <a:xfrm>
            <a:off x="323528" y="606248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BB255F4E-1CC1-407A-A371-914384FCB1F8}"/>
              </a:ext>
            </a:extLst>
          </p:cNvPr>
          <p:cNvSpPr/>
          <p:nvPr/>
        </p:nvSpPr>
        <p:spPr>
          <a:xfrm>
            <a:off x="755576" y="5474692"/>
            <a:ext cx="4604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Fegen, säubern, reinigen, wenden: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DDB2FF2A-39F5-48BD-9677-0D7FE3AB58C4}"/>
              </a:ext>
            </a:extLst>
          </p:cNvPr>
          <p:cNvSpPr/>
          <p:nvPr/>
        </p:nvSpPr>
        <p:spPr>
          <a:xfrm>
            <a:off x="323528" y="553241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90B1366-4604-4CFB-BC23-D191BE5F92D3}"/>
              </a:ext>
            </a:extLst>
          </p:cNvPr>
          <p:cNvSpPr/>
          <p:nvPr/>
        </p:nvSpPr>
        <p:spPr>
          <a:xfrm>
            <a:off x="7731638" y="121798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207B8E1-346B-4B50-8564-0228BA68A4D4}"/>
              </a:ext>
            </a:extLst>
          </p:cNvPr>
          <p:cNvSpPr/>
          <p:nvPr/>
        </p:nvSpPr>
        <p:spPr>
          <a:xfrm>
            <a:off x="7731638" y="17148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C18272D-98FA-46BD-BB4A-BD3A3E95A3EA}"/>
              </a:ext>
            </a:extLst>
          </p:cNvPr>
          <p:cNvSpPr/>
          <p:nvPr/>
        </p:nvSpPr>
        <p:spPr>
          <a:xfrm>
            <a:off x="7731638" y="22517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774C418-A534-4DB4-864E-57A10A468A48}"/>
              </a:ext>
            </a:extLst>
          </p:cNvPr>
          <p:cNvSpPr/>
          <p:nvPr/>
        </p:nvSpPr>
        <p:spPr>
          <a:xfrm>
            <a:off x="7731638" y="278852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8BCEBEF-9703-41F0-B777-C6452A7ADE75}"/>
              </a:ext>
            </a:extLst>
          </p:cNvPr>
          <p:cNvSpPr/>
          <p:nvPr/>
        </p:nvSpPr>
        <p:spPr>
          <a:xfrm>
            <a:off x="7731638" y="33253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3934D4-620D-4E1F-87D8-BC1015BFFE6F}"/>
              </a:ext>
            </a:extLst>
          </p:cNvPr>
          <p:cNvSpPr/>
          <p:nvPr/>
        </p:nvSpPr>
        <p:spPr>
          <a:xfrm>
            <a:off x="7731638" y="38621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893F972-E156-4D0C-92F4-BA1A6DC9C12F}"/>
              </a:ext>
            </a:extLst>
          </p:cNvPr>
          <p:cNvSpPr/>
          <p:nvPr/>
        </p:nvSpPr>
        <p:spPr>
          <a:xfrm>
            <a:off x="7731638" y="43990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B37717F-FA91-468B-8119-0335462CF31D}"/>
              </a:ext>
            </a:extLst>
          </p:cNvPr>
          <p:cNvSpPr/>
          <p:nvPr/>
        </p:nvSpPr>
        <p:spPr>
          <a:xfrm>
            <a:off x="7731638" y="493582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5DB9D16B-9F15-4808-B8D0-69F0E63C05A0}"/>
              </a:ext>
            </a:extLst>
          </p:cNvPr>
          <p:cNvSpPr/>
          <p:nvPr/>
        </p:nvSpPr>
        <p:spPr>
          <a:xfrm>
            <a:off x="7731638" y="547265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269180F6-BC6D-4736-856F-AC5007B54F19}"/>
              </a:ext>
            </a:extLst>
          </p:cNvPr>
          <p:cNvSpPr/>
          <p:nvPr/>
        </p:nvSpPr>
        <p:spPr>
          <a:xfrm>
            <a:off x="7731638" y="600947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Foliennummernplatzhalter 2">
            <a:extLst>
              <a:ext uri="{FF2B5EF4-FFF2-40B4-BE49-F238E27FC236}">
                <a16:creationId xmlns:a16="http://schemas.microsoft.com/office/drawing/2014/main" id="{6E0C7392-C524-4114-ACE2-0E7BE6BE40B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F25973A-4614-49CB-85DB-B5ACE0F0B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D10FEB5-68F9-4ED4-A398-FC2B2C49BA7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A5DE735-34E6-49C2-B884-970F605C557D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B1F9EB6B-3AE6-49A6-A2FE-820CBC195EB8}"/>
              </a:ext>
            </a:extLst>
          </p:cNvPr>
          <p:cNvSpPr/>
          <p:nvPr/>
        </p:nvSpPr>
        <p:spPr>
          <a:xfrm>
            <a:off x="763187" y="1076618"/>
            <a:ext cx="4597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Wohltuend, nett, zum Wohlfühlen:</a:t>
            </a:r>
            <a:endParaRPr lang="de-DE" sz="2200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D15FB09E-8E3B-44D1-9603-D5ED8C8ECF04}"/>
              </a:ext>
            </a:extLst>
          </p:cNvPr>
          <p:cNvSpPr/>
          <p:nvPr/>
        </p:nvSpPr>
        <p:spPr>
          <a:xfrm>
            <a:off x="763187" y="1617814"/>
            <a:ext cx="31454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Anordnung, Anweisung: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5ABE0577-85AA-4207-8FEE-CC0B939D9A69}"/>
              </a:ext>
            </a:extLst>
          </p:cNvPr>
          <p:cNvSpPr/>
          <p:nvPr/>
        </p:nvSpPr>
        <p:spPr>
          <a:xfrm>
            <a:off x="763187" y="2159010"/>
            <a:ext cx="60195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verhalten, sich gebärden, sich aufführen: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13B9D09E-70CF-4CCA-A6E5-0DD5F62F6FDC}"/>
              </a:ext>
            </a:extLst>
          </p:cNvPr>
          <p:cNvSpPr/>
          <p:nvPr/>
        </p:nvSpPr>
        <p:spPr>
          <a:xfrm>
            <a:off x="763187" y="2700206"/>
            <a:ext cx="2662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Auseinanderziehen: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C3218AC-3426-4BA5-BEB8-09295A616476}"/>
              </a:ext>
            </a:extLst>
          </p:cNvPr>
          <p:cNvSpPr/>
          <p:nvPr/>
        </p:nvSpPr>
        <p:spPr>
          <a:xfrm>
            <a:off x="763187" y="3241402"/>
            <a:ext cx="31918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Anders Wort für Würde:</a:t>
            </a:r>
            <a:endParaRPr lang="de-DE" sz="2200" dirty="0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7D83C18-4F3D-46A1-8C07-D3DE71F0443B}"/>
              </a:ext>
            </a:extLst>
          </p:cNvPr>
          <p:cNvSpPr/>
          <p:nvPr/>
        </p:nvSpPr>
        <p:spPr>
          <a:xfrm>
            <a:off x="763187" y="3782598"/>
            <a:ext cx="6563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Einen Rat erteilen, zuraten, eine Anregung geben:</a:t>
            </a:r>
            <a:endParaRPr lang="de-DE" sz="22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D00D0649-0B36-40F3-B22E-7CFDDD06FD0D}"/>
              </a:ext>
            </a:extLst>
          </p:cNvPr>
          <p:cNvSpPr/>
          <p:nvPr/>
        </p:nvSpPr>
        <p:spPr>
          <a:xfrm>
            <a:off x="763010" y="5947385"/>
            <a:ext cx="6939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Rote oder gelbliche Erde, die kein Wasser durchlässt:</a:t>
            </a:r>
            <a:endParaRPr lang="de-DE" sz="2200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54FC4F2-C6AA-479D-93F0-5A065F65DA60}"/>
              </a:ext>
            </a:extLst>
          </p:cNvPr>
          <p:cNvSpPr/>
          <p:nvPr/>
        </p:nvSpPr>
        <p:spPr>
          <a:xfrm>
            <a:off x="757875" y="4323794"/>
            <a:ext cx="53495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da sein, vermisst werden, mangeln</a:t>
            </a:r>
            <a:endParaRPr lang="de-DE" sz="2200" dirty="0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B59CB50C-DB78-4CAD-B8E5-A8A278AD476B}"/>
              </a:ext>
            </a:extLst>
          </p:cNvPr>
          <p:cNvSpPr/>
          <p:nvPr/>
        </p:nvSpPr>
        <p:spPr>
          <a:xfrm>
            <a:off x="755576" y="4864990"/>
            <a:ext cx="41937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Teil des Halses unter dem Kinn:</a:t>
            </a:r>
            <a:endParaRPr lang="de-DE" sz="2200" dirty="0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5A0A2DC3-009D-4EB8-B9F8-1119D5872B80}"/>
              </a:ext>
            </a:extLst>
          </p:cNvPr>
          <p:cNvSpPr/>
          <p:nvPr/>
        </p:nvSpPr>
        <p:spPr>
          <a:xfrm>
            <a:off x="323528" y="11165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FA77B849-ED79-43B2-BE2D-83BE10B3CCC6}"/>
              </a:ext>
            </a:extLst>
          </p:cNvPr>
          <p:cNvSpPr/>
          <p:nvPr/>
        </p:nvSpPr>
        <p:spPr>
          <a:xfrm>
            <a:off x="323528" y="165812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CF7553A-4874-40AA-B2A5-9CE3A14E82FD}"/>
              </a:ext>
            </a:extLst>
          </p:cNvPr>
          <p:cNvSpPr/>
          <p:nvPr/>
        </p:nvSpPr>
        <p:spPr>
          <a:xfrm>
            <a:off x="323528" y="2199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06FFF06C-0181-4DF2-B406-7024A69C75D3}"/>
              </a:ext>
            </a:extLst>
          </p:cNvPr>
          <p:cNvSpPr/>
          <p:nvPr/>
        </p:nvSpPr>
        <p:spPr>
          <a:xfrm>
            <a:off x="323528" y="27412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ACB5C84-5F84-4311-ADDD-15F9ABCDC835}"/>
              </a:ext>
            </a:extLst>
          </p:cNvPr>
          <p:cNvSpPr/>
          <p:nvPr/>
        </p:nvSpPr>
        <p:spPr>
          <a:xfrm>
            <a:off x="323528" y="328275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D7B8C589-290E-4C47-9991-4F8F6A3679CD}"/>
              </a:ext>
            </a:extLst>
          </p:cNvPr>
          <p:cNvSpPr/>
          <p:nvPr/>
        </p:nvSpPr>
        <p:spPr>
          <a:xfrm>
            <a:off x="323528" y="382429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EF0BC203-DB31-40BE-9175-A12033F9D6EB}"/>
              </a:ext>
            </a:extLst>
          </p:cNvPr>
          <p:cNvSpPr/>
          <p:nvPr/>
        </p:nvSpPr>
        <p:spPr>
          <a:xfrm>
            <a:off x="323528" y="436584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B277DFDC-DEC7-4DCF-8BC8-5A37C8AFA7E4}"/>
              </a:ext>
            </a:extLst>
          </p:cNvPr>
          <p:cNvSpPr/>
          <p:nvPr/>
        </p:nvSpPr>
        <p:spPr>
          <a:xfrm>
            <a:off x="323528" y="490738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58613CFC-8C47-401F-A145-0E7308210CDB}"/>
              </a:ext>
            </a:extLst>
          </p:cNvPr>
          <p:cNvSpPr/>
          <p:nvPr/>
        </p:nvSpPr>
        <p:spPr>
          <a:xfrm>
            <a:off x="323528" y="599047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2CBA269B-0B2E-4156-9BA7-2917B02EF433}"/>
              </a:ext>
            </a:extLst>
          </p:cNvPr>
          <p:cNvSpPr/>
          <p:nvPr/>
        </p:nvSpPr>
        <p:spPr>
          <a:xfrm>
            <a:off x="755576" y="5406186"/>
            <a:ext cx="460414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Fegen, säubern, reinigen, wenden: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6FCC05EA-FCAC-4CEE-BF6A-B79B5A74D0C6}"/>
              </a:ext>
            </a:extLst>
          </p:cNvPr>
          <p:cNvSpPr/>
          <p:nvPr/>
        </p:nvSpPr>
        <p:spPr>
          <a:xfrm>
            <a:off x="323528" y="544892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9D6C372-96B8-47FC-B787-6417F65C5A3C}"/>
              </a:ext>
            </a:extLst>
          </p:cNvPr>
          <p:cNvSpPr/>
          <p:nvPr/>
        </p:nvSpPr>
        <p:spPr>
          <a:xfrm>
            <a:off x="7875576" y="1086927"/>
            <a:ext cx="149752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angen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4A99E078-E8E4-4214-A4FA-9AA5BAF163D0}"/>
              </a:ext>
            </a:extLst>
          </p:cNvPr>
          <p:cNvSpPr/>
          <p:nvPr/>
        </p:nvSpPr>
        <p:spPr>
          <a:xfrm>
            <a:off x="7875576" y="1627317"/>
            <a:ext cx="10150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B1306EF6-04E6-4115-99FC-F6403A9213F4}"/>
              </a:ext>
            </a:extLst>
          </p:cNvPr>
          <p:cNvSpPr/>
          <p:nvPr/>
        </p:nvSpPr>
        <p:spPr>
          <a:xfrm>
            <a:off x="7875576" y="2167707"/>
            <a:ext cx="151996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men</a:t>
            </a:r>
            <a:endParaRPr lang="de-DE" sz="22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5A288EC2-B1A2-4D7C-AF21-2796FD240E4A}"/>
              </a:ext>
            </a:extLst>
          </p:cNvPr>
          <p:cNvSpPr/>
          <p:nvPr/>
        </p:nvSpPr>
        <p:spPr>
          <a:xfrm>
            <a:off x="7875576" y="2708097"/>
            <a:ext cx="11320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655F1154-527B-4DA7-A17A-B2C9FBD5200F}"/>
              </a:ext>
            </a:extLst>
          </p:cNvPr>
          <p:cNvSpPr/>
          <p:nvPr/>
        </p:nvSpPr>
        <p:spPr>
          <a:xfrm>
            <a:off x="7875576" y="3248487"/>
            <a:ext cx="7745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</a:t>
            </a:r>
            <a:endParaRPr lang="de-DE" sz="2200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70465FB7-FDAC-4896-933B-759B99D3841F}"/>
              </a:ext>
            </a:extLst>
          </p:cNvPr>
          <p:cNvSpPr/>
          <p:nvPr/>
        </p:nvSpPr>
        <p:spPr>
          <a:xfrm>
            <a:off x="7875576" y="3788877"/>
            <a:ext cx="15536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empf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A5E57ED1-3993-4B06-A6FD-963140F4B0A4}"/>
              </a:ext>
            </a:extLst>
          </p:cNvPr>
          <p:cNvSpPr/>
          <p:nvPr/>
        </p:nvSpPr>
        <p:spPr>
          <a:xfrm>
            <a:off x="7875576" y="4329267"/>
            <a:ext cx="10086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EF8DA8F4-5E1B-406D-B0FE-590DE9678F74}"/>
              </a:ext>
            </a:extLst>
          </p:cNvPr>
          <p:cNvSpPr/>
          <p:nvPr/>
        </p:nvSpPr>
        <p:spPr>
          <a:xfrm>
            <a:off x="7875576" y="4869657"/>
            <a:ext cx="9124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6CC95719-294F-4B75-A4AC-D3F752D7FCBA}"/>
              </a:ext>
            </a:extLst>
          </p:cNvPr>
          <p:cNvSpPr/>
          <p:nvPr/>
        </p:nvSpPr>
        <p:spPr>
          <a:xfrm>
            <a:off x="7875576" y="5410047"/>
            <a:ext cx="107273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C489DA55-5260-4C3C-A0DA-E86B3891A55E}"/>
              </a:ext>
            </a:extLst>
          </p:cNvPr>
          <p:cNvSpPr/>
          <p:nvPr/>
        </p:nvSpPr>
        <p:spPr>
          <a:xfrm>
            <a:off x="7875576" y="5950441"/>
            <a:ext cx="8899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34" name="Textfeld 36">
            <a:extLst>
              <a:ext uri="{FF2B5EF4-FFF2-40B4-BE49-F238E27FC236}">
                <a16:creationId xmlns:a16="http://schemas.microsoft.com/office/drawing/2014/main" id="{AEB6EEF4-2B40-46FB-91D4-38A9222F5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B872884-6AD0-49A9-A357-B8469E6EF3C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5D7656E-F99B-47D8-A615-4CF96026DCE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15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23D5A16-E221-458E-94A8-E09E64C0DDC5}"/>
              </a:ext>
            </a:extLst>
          </p:cNvPr>
          <p:cNvSpPr/>
          <p:nvPr/>
        </p:nvSpPr>
        <p:spPr>
          <a:xfrm>
            <a:off x="4737202" y="6469223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D78BFEC-2C7E-48A2-B1CE-3C11B9CB8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333" y="1033782"/>
            <a:ext cx="8821677" cy="546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63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90B1366-4604-4CFB-BC23-D191BE5F92D3}"/>
              </a:ext>
            </a:extLst>
          </p:cNvPr>
          <p:cNvSpPr/>
          <p:nvPr/>
        </p:nvSpPr>
        <p:spPr>
          <a:xfrm>
            <a:off x="8235694" y="141393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207B8E1-346B-4B50-8564-0228BA68A4D4}"/>
              </a:ext>
            </a:extLst>
          </p:cNvPr>
          <p:cNvSpPr/>
          <p:nvPr/>
        </p:nvSpPr>
        <p:spPr>
          <a:xfrm>
            <a:off x="8235694" y="202069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C18272D-98FA-46BD-BB4A-BD3A3E95A3EA}"/>
              </a:ext>
            </a:extLst>
          </p:cNvPr>
          <p:cNvSpPr/>
          <p:nvPr/>
        </p:nvSpPr>
        <p:spPr>
          <a:xfrm>
            <a:off x="8235694" y="262745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774C418-A534-4DB4-864E-57A10A468A48}"/>
              </a:ext>
            </a:extLst>
          </p:cNvPr>
          <p:cNvSpPr/>
          <p:nvPr/>
        </p:nvSpPr>
        <p:spPr>
          <a:xfrm>
            <a:off x="8235694" y="323421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48BCEBEF-9703-41F0-B777-C6452A7ADE75}"/>
              </a:ext>
            </a:extLst>
          </p:cNvPr>
          <p:cNvSpPr/>
          <p:nvPr/>
        </p:nvSpPr>
        <p:spPr>
          <a:xfrm>
            <a:off x="8235694" y="384097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163934D4-620D-4E1F-87D8-BC1015BFFE6F}"/>
              </a:ext>
            </a:extLst>
          </p:cNvPr>
          <p:cNvSpPr/>
          <p:nvPr/>
        </p:nvSpPr>
        <p:spPr>
          <a:xfrm>
            <a:off x="8235694" y="444773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893F972-E156-4D0C-92F4-BA1A6DC9C12F}"/>
              </a:ext>
            </a:extLst>
          </p:cNvPr>
          <p:cNvSpPr/>
          <p:nvPr/>
        </p:nvSpPr>
        <p:spPr>
          <a:xfrm>
            <a:off x="8235694" y="50544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FB37717F-FA91-468B-8119-0335462CF31D}"/>
              </a:ext>
            </a:extLst>
          </p:cNvPr>
          <p:cNvSpPr/>
          <p:nvPr/>
        </p:nvSpPr>
        <p:spPr>
          <a:xfrm>
            <a:off x="8235694" y="566124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4F37BB1-C126-4FFC-A8E6-53B6B097832E}"/>
              </a:ext>
            </a:extLst>
          </p:cNvPr>
          <p:cNvSpPr/>
          <p:nvPr/>
        </p:nvSpPr>
        <p:spPr>
          <a:xfrm>
            <a:off x="763187" y="1344426"/>
            <a:ext cx="7503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Bequemes Teil an Sitzmöbeln zum Auflegen oder Stützen: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F6700D6-9A2E-4068-BD96-09902CC791EF}"/>
              </a:ext>
            </a:extLst>
          </p:cNvPr>
          <p:cNvSpPr/>
          <p:nvPr/>
        </p:nvSpPr>
        <p:spPr>
          <a:xfrm>
            <a:off x="763187" y="1940295"/>
            <a:ext cx="76722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Weißes Pulver aus Getreide, das man für den Teig braucht: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4AD3F78-0FF3-4033-937D-55BED7B37839}"/>
              </a:ext>
            </a:extLst>
          </p:cNvPr>
          <p:cNvSpPr/>
          <p:nvPr/>
        </p:nvSpPr>
        <p:spPr>
          <a:xfrm>
            <a:off x="763187" y="2579417"/>
            <a:ext cx="56332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Faser, die Muskeln mit Knochen verbinden: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039E2FF-1F17-4EBC-BCA7-25DAC092D3AA}"/>
              </a:ext>
            </a:extLst>
          </p:cNvPr>
          <p:cNvSpPr/>
          <p:nvPr/>
        </p:nvSpPr>
        <p:spPr>
          <a:xfrm>
            <a:off x="763187" y="3200165"/>
            <a:ext cx="6051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starkes Verlangen haben, schmachten, gieren: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F2C7BA9-8A51-4CEC-8481-2CAC69E375FE}"/>
              </a:ext>
            </a:extLst>
          </p:cNvPr>
          <p:cNvSpPr/>
          <p:nvPr/>
        </p:nvSpPr>
        <p:spPr>
          <a:xfrm>
            <a:off x="763187" y="3818444"/>
            <a:ext cx="62071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Klauen, entwenden, entreißen, sich vergreifen: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780A13F-9DAD-497C-9786-F2AE0F2E40F9}"/>
              </a:ext>
            </a:extLst>
          </p:cNvPr>
          <p:cNvSpPr/>
          <p:nvPr/>
        </p:nvSpPr>
        <p:spPr>
          <a:xfrm>
            <a:off x="763187" y="4431145"/>
            <a:ext cx="55707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Nahrung einnehmen, zulangen, verputzen: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D6260FA-4641-400A-80C0-622A4E1FD6A1}"/>
              </a:ext>
            </a:extLst>
          </p:cNvPr>
          <p:cNvSpPr/>
          <p:nvPr/>
        </p:nvSpPr>
        <p:spPr>
          <a:xfrm>
            <a:off x="757875" y="5045418"/>
            <a:ext cx="5993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Leid, Unglück, Kummer, Schmerz, Qual, Pein: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ED762F95-C1B1-44B8-B844-A7D1E1AD98A1}"/>
              </a:ext>
            </a:extLst>
          </p:cNvPr>
          <p:cNvSpPr/>
          <p:nvPr/>
        </p:nvSpPr>
        <p:spPr>
          <a:xfrm>
            <a:off x="755576" y="5662409"/>
            <a:ext cx="5888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widersetzen, sich nichts gefallen lassen: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CCEF777A-DE2D-459B-AA90-262BEEC54FE1}"/>
              </a:ext>
            </a:extLst>
          </p:cNvPr>
          <p:cNvSpPr/>
          <p:nvPr/>
        </p:nvSpPr>
        <p:spPr>
          <a:xfrm>
            <a:off x="323528" y="13843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F49E6637-D00F-44C4-B171-9F3512F70808}"/>
              </a:ext>
            </a:extLst>
          </p:cNvPr>
          <p:cNvSpPr/>
          <p:nvPr/>
        </p:nvSpPr>
        <p:spPr>
          <a:xfrm>
            <a:off x="323528" y="1986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FF933903-F559-4327-8EFE-94A26E471878}"/>
              </a:ext>
            </a:extLst>
          </p:cNvPr>
          <p:cNvSpPr/>
          <p:nvPr/>
        </p:nvSpPr>
        <p:spPr>
          <a:xfrm>
            <a:off x="323528" y="2612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9594C438-4308-4441-995D-4A831E26AD4F}"/>
              </a:ext>
            </a:extLst>
          </p:cNvPr>
          <p:cNvSpPr/>
          <p:nvPr/>
        </p:nvSpPr>
        <p:spPr>
          <a:xfrm>
            <a:off x="323528" y="3238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1676CACC-8DD2-4F7C-89B7-532430E5907C}"/>
              </a:ext>
            </a:extLst>
          </p:cNvPr>
          <p:cNvSpPr/>
          <p:nvPr/>
        </p:nvSpPr>
        <p:spPr>
          <a:xfrm>
            <a:off x="323528" y="38644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06E2DDAA-1554-4A59-8ED9-C0AF915D2787}"/>
              </a:ext>
            </a:extLst>
          </p:cNvPr>
          <p:cNvSpPr/>
          <p:nvPr/>
        </p:nvSpPr>
        <p:spPr>
          <a:xfrm>
            <a:off x="323528" y="44904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2429E4D3-F7C9-4D56-BB6C-D3BB02EC63C3}"/>
              </a:ext>
            </a:extLst>
          </p:cNvPr>
          <p:cNvSpPr/>
          <p:nvPr/>
        </p:nvSpPr>
        <p:spPr>
          <a:xfrm>
            <a:off x="323528" y="5116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F40B3574-78CC-4C2D-A760-307DBEF3899C}"/>
              </a:ext>
            </a:extLst>
          </p:cNvPr>
          <p:cNvSpPr/>
          <p:nvPr/>
        </p:nvSpPr>
        <p:spPr>
          <a:xfrm>
            <a:off x="323528" y="57424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28" name="Foliennummernplatzhalter 2">
            <a:extLst>
              <a:ext uri="{FF2B5EF4-FFF2-40B4-BE49-F238E27FC236}">
                <a16:creationId xmlns:a16="http://schemas.microsoft.com/office/drawing/2014/main" id="{37521789-C0D4-4950-8063-DC78129FB107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8FF8F8C7-20F1-4119-8B3D-3B495B30C2D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0307F92-C8FC-42AB-8EFE-67C1CBD02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F8314FC1-D871-413C-9379-9F5BE2FED77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649D3BB-91E4-4D9A-9630-7879EE2778D4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57566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C4FE1AE0-A25B-442D-94CD-D6930BBEC5DA}"/>
              </a:ext>
            </a:extLst>
          </p:cNvPr>
          <p:cNvSpPr/>
          <p:nvPr/>
        </p:nvSpPr>
        <p:spPr>
          <a:xfrm>
            <a:off x="763187" y="1344426"/>
            <a:ext cx="7503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Bequemes Teil an Sitzmöbeln zum Auflegen oder Stützen: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8836B7C3-D0CE-4EB3-8DD9-8DE9116F23B6}"/>
              </a:ext>
            </a:extLst>
          </p:cNvPr>
          <p:cNvSpPr/>
          <p:nvPr/>
        </p:nvSpPr>
        <p:spPr>
          <a:xfrm>
            <a:off x="763187" y="1940295"/>
            <a:ext cx="76722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Weißes Pulver aus Getreide, das man für den Teig braucht: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58D6751-54D0-4174-BF00-B97D18467BE0}"/>
              </a:ext>
            </a:extLst>
          </p:cNvPr>
          <p:cNvSpPr/>
          <p:nvPr/>
        </p:nvSpPr>
        <p:spPr>
          <a:xfrm>
            <a:off x="763187" y="2579417"/>
            <a:ext cx="563327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Faser, die Muskeln mit Knochen verbinden: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076D9D07-864D-4A9D-A3D1-438FF8BB407A}"/>
              </a:ext>
            </a:extLst>
          </p:cNvPr>
          <p:cNvSpPr/>
          <p:nvPr/>
        </p:nvSpPr>
        <p:spPr>
          <a:xfrm>
            <a:off x="763187" y="3200165"/>
            <a:ext cx="60516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starkes Verlangen haben, schmachten, gieren: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1B5C60E-2BBF-4AA9-8C01-3074CCCF1798}"/>
              </a:ext>
            </a:extLst>
          </p:cNvPr>
          <p:cNvSpPr/>
          <p:nvPr/>
        </p:nvSpPr>
        <p:spPr>
          <a:xfrm>
            <a:off x="763187" y="3818444"/>
            <a:ext cx="62071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Klauen, entwenden, entreißen, sich vergreifen: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721C4CC3-C4D1-4D5D-9DAE-C3526501C6CD}"/>
              </a:ext>
            </a:extLst>
          </p:cNvPr>
          <p:cNvSpPr/>
          <p:nvPr/>
        </p:nvSpPr>
        <p:spPr>
          <a:xfrm>
            <a:off x="763187" y="4431145"/>
            <a:ext cx="55707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Nahrung einnehmen, zulangen, verputzen: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61257A34-B5F1-4E34-9F05-C0CD55053A67}"/>
              </a:ext>
            </a:extLst>
          </p:cNvPr>
          <p:cNvSpPr/>
          <p:nvPr/>
        </p:nvSpPr>
        <p:spPr>
          <a:xfrm>
            <a:off x="757875" y="5045418"/>
            <a:ext cx="5993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Leid, Unglück, Kummer, Schmerz, Qual, Pein: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32292EE-D7D3-4332-BD6C-4315FB5903B1}"/>
              </a:ext>
            </a:extLst>
          </p:cNvPr>
          <p:cNvSpPr/>
          <p:nvPr/>
        </p:nvSpPr>
        <p:spPr>
          <a:xfrm>
            <a:off x="755576" y="5662409"/>
            <a:ext cx="58881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Sich widersetzen, sich nichts gefallen lassen: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13A26D6F-12EA-4AC5-B4FB-2FED4BADC094}"/>
              </a:ext>
            </a:extLst>
          </p:cNvPr>
          <p:cNvSpPr/>
          <p:nvPr/>
        </p:nvSpPr>
        <p:spPr>
          <a:xfrm>
            <a:off x="323528" y="138439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C31597A-87B2-4E22-A7F8-B963FD0E97FB}"/>
              </a:ext>
            </a:extLst>
          </p:cNvPr>
          <p:cNvSpPr/>
          <p:nvPr/>
        </p:nvSpPr>
        <p:spPr>
          <a:xfrm>
            <a:off x="323528" y="19864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E6185A5A-C5CC-4E35-BD13-D28C93511D79}"/>
              </a:ext>
            </a:extLst>
          </p:cNvPr>
          <p:cNvSpPr/>
          <p:nvPr/>
        </p:nvSpPr>
        <p:spPr>
          <a:xfrm>
            <a:off x="323528" y="2612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E19D9F40-4172-4E63-A042-7E2489DAC9A2}"/>
              </a:ext>
            </a:extLst>
          </p:cNvPr>
          <p:cNvSpPr/>
          <p:nvPr/>
        </p:nvSpPr>
        <p:spPr>
          <a:xfrm>
            <a:off x="323528" y="32384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21EA8F02-2395-422D-8461-96362143EDFF}"/>
              </a:ext>
            </a:extLst>
          </p:cNvPr>
          <p:cNvSpPr/>
          <p:nvPr/>
        </p:nvSpPr>
        <p:spPr>
          <a:xfrm>
            <a:off x="323528" y="38644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F19D57B3-E413-46A6-8978-93E906E28B5B}"/>
              </a:ext>
            </a:extLst>
          </p:cNvPr>
          <p:cNvSpPr/>
          <p:nvPr/>
        </p:nvSpPr>
        <p:spPr>
          <a:xfrm>
            <a:off x="323528" y="44904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F8EE0374-3377-45E0-9F73-3B424D9DC8D9}"/>
              </a:ext>
            </a:extLst>
          </p:cNvPr>
          <p:cNvSpPr/>
          <p:nvPr/>
        </p:nvSpPr>
        <p:spPr>
          <a:xfrm>
            <a:off x="323528" y="51164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257D7C22-5C8B-408C-A6DA-51344C986FAE}"/>
              </a:ext>
            </a:extLst>
          </p:cNvPr>
          <p:cNvSpPr/>
          <p:nvPr/>
        </p:nvSpPr>
        <p:spPr>
          <a:xfrm>
            <a:off x="323528" y="57424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7695549D-E987-4DE4-B502-73B07B475D5D}"/>
              </a:ext>
            </a:extLst>
          </p:cNvPr>
          <p:cNvSpPr/>
          <p:nvPr/>
        </p:nvSpPr>
        <p:spPr>
          <a:xfrm>
            <a:off x="8683822" y="1346102"/>
            <a:ext cx="9637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1390F31D-8EB8-4CE2-AE06-FB6A175DA873}"/>
              </a:ext>
            </a:extLst>
          </p:cNvPr>
          <p:cNvSpPr/>
          <p:nvPr/>
        </p:nvSpPr>
        <p:spPr>
          <a:xfrm>
            <a:off x="8683822" y="1940611"/>
            <a:ext cx="7970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E41ADA1E-6FEA-40B2-83E8-AA45CC1083B1}"/>
              </a:ext>
            </a:extLst>
          </p:cNvPr>
          <p:cNvSpPr/>
          <p:nvPr/>
        </p:nvSpPr>
        <p:spPr>
          <a:xfrm>
            <a:off x="8683822" y="2559103"/>
            <a:ext cx="9573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C1F9E645-9384-4386-8E37-3B293C34FE06}"/>
              </a:ext>
            </a:extLst>
          </p:cNvPr>
          <p:cNvSpPr/>
          <p:nvPr/>
        </p:nvSpPr>
        <p:spPr>
          <a:xfrm>
            <a:off x="8683822" y="3177595"/>
            <a:ext cx="10887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F99534B-9884-4DDD-B93A-B179C40B276C}"/>
              </a:ext>
            </a:extLst>
          </p:cNvPr>
          <p:cNvSpPr/>
          <p:nvPr/>
        </p:nvSpPr>
        <p:spPr>
          <a:xfrm>
            <a:off x="8683822" y="4414579"/>
            <a:ext cx="14654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verz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D7E981AE-C554-4A2A-A422-B143B5F6FEB0}"/>
              </a:ext>
            </a:extLst>
          </p:cNvPr>
          <p:cNvSpPr/>
          <p:nvPr/>
        </p:nvSpPr>
        <p:spPr>
          <a:xfrm>
            <a:off x="8683822" y="5033071"/>
            <a:ext cx="7537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93308C68-B92C-4EF5-A60A-5AD1FCF38EEB}"/>
              </a:ext>
            </a:extLst>
          </p:cNvPr>
          <p:cNvSpPr/>
          <p:nvPr/>
        </p:nvSpPr>
        <p:spPr>
          <a:xfrm>
            <a:off x="8683822" y="5651561"/>
            <a:ext cx="11320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we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28" name="Textfeld 36">
            <a:extLst>
              <a:ext uri="{FF2B5EF4-FFF2-40B4-BE49-F238E27FC236}">
                <a16:creationId xmlns:a16="http://schemas.microsoft.com/office/drawing/2014/main" id="{376DAAE9-F355-4837-8431-85B94FDAE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BFBF6F5-AFFE-49FE-8DBF-87A723FA117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6537CA6-7BAE-4A42-A038-3DC3025FC448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17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22EBF42-2B87-4A02-AC4E-C481F7E21DCF}"/>
              </a:ext>
            </a:extLst>
          </p:cNvPr>
          <p:cNvSpPr/>
          <p:nvPr/>
        </p:nvSpPr>
        <p:spPr>
          <a:xfrm>
            <a:off x="4737202" y="634419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A311A59A-89B3-4B81-B726-1AAA5C92E38D}"/>
              </a:ext>
            </a:extLst>
          </p:cNvPr>
          <p:cNvSpPr/>
          <p:nvPr/>
        </p:nvSpPr>
        <p:spPr>
          <a:xfrm>
            <a:off x="8678181" y="3791364"/>
            <a:ext cx="11304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9C5C0CD-A4F0-4172-8DCE-4181080EF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555" y="1297390"/>
            <a:ext cx="9547163" cy="490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1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E41A3E8-459E-4C6D-A4CB-179157FB5505}"/>
              </a:ext>
            </a:extLst>
          </p:cNvPr>
          <p:cNvSpPr/>
          <p:nvPr/>
        </p:nvSpPr>
        <p:spPr>
          <a:xfrm>
            <a:off x="249998" y="1090922"/>
            <a:ext cx="669826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mir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den Befehl auszuführen.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Lehrer lehrt uns, uns richtig zu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benemen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 mehr Mel für diesen Kuchen.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Kuchen schmeckt wie </a:t>
            </a:r>
            <a:r>
              <a:rPr lang="de-DE" sz="2200" kern="0" spc="100" baseline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Lem</a:t>
            </a: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lehnt an der Lene des Stuhls.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Zeh hat ganz schön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wegetan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Essen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verzeren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 die Speisen.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alle Angriffe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abgewert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Foliennummernplatzhalter 2">
            <a:extLst>
              <a:ext uri="{FF2B5EF4-FFF2-40B4-BE49-F238E27FC236}">
                <a16:creationId xmlns:a16="http://schemas.microsoft.com/office/drawing/2014/main" id="{3147D52B-2D2A-4BEB-BC0D-CB169C2579B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E9281731-E45F-4C9F-BD8B-5BF64425E28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FF56FAD-D5B1-4A16-87A7-737A4DF9E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03 eh – Du bist der Lehrer, korrigiere die Fehler!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31ABF25-D9D9-4BDF-8F23-355271B1970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BBCCA5C-5213-4112-B2B9-E6DD732C92BB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7C8CA774-301B-470D-B38D-705D64E1F1A6}"/>
              </a:ext>
            </a:extLst>
          </p:cNvPr>
          <p:cNvSpPr/>
          <p:nvPr/>
        </p:nvSpPr>
        <p:spPr>
          <a:xfrm>
            <a:off x="249998" y="1090922"/>
            <a:ext cx="669826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mir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Ere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den Befehl auszuführen.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sz="2200" kern="0" spc="100" dirty="0">
              <a:solidFill>
                <a:srgbClr val="365691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Lehrer lehrt uns, uns richtig zu </a:t>
            </a:r>
            <a:r>
              <a:rPr kumimoji="0" lang="de-DE" sz="2200" b="0" i="0" u="none" strike="noStrike" kern="0" cap="none" spc="100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benemen</a:t>
            </a:r>
            <a:r>
              <a:rPr kumimoji="0" lang="de-DE" sz="2200" b="0" i="0" u="none" strike="noStrike" kern="0" cap="none" spc="100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 mehr Mel für diesen Kuchen.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Kuchen schmeckt wie </a:t>
            </a:r>
            <a:r>
              <a:rPr lang="de-DE" sz="2200" kern="0" spc="100" baseline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Lem</a:t>
            </a:r>
            <a:r>
              <a:rPr lang="de-DE" sz="2200" kern="0" spc="100" baseline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lehnt an der Lene des Stuhls.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Zeh hat ganz schön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wegetan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Essen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verzeren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wir die Speisen.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alle Angriffe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abgewert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3874828-A5A8-45FF-B26E-448489E41E50}"/>
              </a:ext>
            </a:extLst>
          </p:cNvPr>
          <p:cNvSpPr/>
          <p:nvPr/>
        </p:nvSpPr>
        <p:spPr>
          <a:xfrm>
            <a:off x="2351584" y="1237229"/>
            <a:ext cx="414821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6B3DEEBB-8457-4F3B-9297-4BE2F3B7A6C2}"/>
              </a:ext>
            </a:extLst>
          </p:cNvPr>
          <p:cNvSpPr/>
          <p:nvPr/>
        </p:nvSpPr>
        <p:spPr>
          <a:xfrm>
            <a:off x="2334809" y="948632"/>
            <a:ext cx="752129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Ehre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100F73B8-D28E-4614-A231-9A703BB9760D}"/>
              </a:ext>
            </a:extLst>
          </p:cNvPr>
          <p:cNvSpPr/>
          <p:nvPr/>
        </p:nvSpPr>
        <p:spPr>
          <a:xfrm>
            <a:off x="5447928" y="1926124"/>
            <a:ext cx="586112" cy="30951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E672DA8F-FBA0-4931-A978-629DF847E0AF}"/>
              </a:ext>
            </a:extLst>
          </p:cNvPr>
          <p:cNvSpPr/>
          <p:nvPr/>
        </p:nvSpPr>
        <p:spPr>
          <a:xfrm>
            <a:off x="2855640" y="2515582"/>
            <a:ext cx="462597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9B9F7E04-CAB8-43C5-9942-E6478C422855}"/>
              </a:ext>
            </a:extLst>
          </p:cNvPr>
          <p:cNvSpPr/>
          <p:nvPr/>
        </p:nvSpPr>
        <p:spPr>
          <a:xfrm>
            <a:off x="3937604" y="3133238"/>
            <a:ext cx="502212" cy="43977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5D9923B4-2A48-474A-B4D4-0B500D7807D7}"/>
              </a:ext>
            </a:extLst>
          </p:cNvPr>
          <p:cNvSpPr/>
          <p:nvPr/>
        </p:nvSpPr>
        <p:spPr>
          <a:xfrm>
            <a:off x="2871408" y="3852203"/>
            <a:ext cx="446829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8DA009E-6683-40B1-A646-088A4CCD31E0}"/>
              </a:ext>
            </a:extLst>
          </p:cNvPr>
          <p:cNvSpPr/>
          <p:nvPr/>
        </p:nvSpPr>
        <p:spPr>
          <a:xfrm>
            <a:off x="3809356" y="4489662"/>
            <a:ext cx="34242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A6143F2-D281-4A4A-A411-FF1E4C351A1C}"/>
              </a:ext>
            </a:extLst>
          </p:cNvPr>
          <p:cNvSpPr/>
          <p:nvPr/>
        </p:nvSpPr>
        <p:spPr>
          <a:xfrm>
            <a:off x="2423592" y="5137734"/>
            <a:ext cx="414821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4F11D5A-592A-4F65-A585-C9E80A017BF5}"/>
              </a:ext>
            </a:extLst>
          </p:cNvPr>
          <p:cNvSpPr/>
          <p:nvPr/>
        </p:nvSpPr>
        <p:spPr>
          <a:xfrm>
            <a:off x="4388534" y="5785806"/>
            <a:ext cx="5022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35F1AFB6-E1F7-46EA-8A62-407654479BED}"/>
              </a:ext>
            </a:extLst>
          </p:cNvPr>
          <p:cNvSpPr/>
          <p:nvPr/>
        </p:nvSpPr>
        <p:spPr>
          <a:xfrm>
            <a:off x="5276756" y="1646591"/>
            <a:ext cx="168828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benehmen.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4A0D1AD-DA2D-4862-9172-804E73C96FDE}"/>
              </a:ext>
            </a:extLst>
          </p:cNvPr>
          <p:cNvSpPr/>
          <p:nvPr/>
        </p:nvSpPr>
        <p:spPr>
          <a:xfrm>
            <a:off x="2712084" y="2289376"/>
            <a:ext cx="77617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Mehl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560B4B08-7F3A-4502-8183-869D01B35807}"/>
              </a:ext>
            </a:extLst>
          </p:cNvPr>
          <p:cNvSpPr/>
          <p:nvPr/>
        </p:nvSpPr>
        <p:spPr>
          <a:xfrm>
            <a:off x="3832443" y="2917794"/>
            <a:ext cx="105830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Lehm.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FDB8C1E-0975-405C-BBD8-7E425974F39A}"/>
              </a:ext>
            </a:extLst>
          </p:cNvPr>
          <p:cNvSpPr/>
          <p:nvPr/>
        </p:nvSpPr>
        <p:spPr>
          <a:xfrm>
            <a:off x="2652805" y="3581546"/>
            <a:ext cx="94288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Lehne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745EF636-7C9C-4863-966F-1F8BC3E9C29A}"/>
              </a:ext>
            </a:extLst>
          </p:cNvPr>
          <p:cNvSpPr/>
          <p:nvPr/>
        </p:nvSpPr>
        <p:spPr>
          <a:xfrm>
            <a:off x="3533132" y="4218855"/>
            <a:ext cx="160011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wehgetan.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3B00077-B56B-4D45-BB9E-774734A9F97B}"/>
              </a:ext>
            </a:extLst>
          </p:cNvPr>
          <p:cNvSpPr/>
          <p:nvPr/>
        </p:nvSpPr>
        <p:spPr>
          <a:xfrm>
            <a:off x="1836681" y="4919370"/>
            <a:ext cx="144462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verzehren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F38CE91-4CBB-4688-9184-2D1A769F5F27}"/>
              </a:ext>
            </a:extLst>
          </p:cNvPr>
          <p:cNvSpPr/>
          <p:nvPr/>
        </p:nvSpPr>
        <p:spPr>
          <a:xfrm>
            <a:off x="3488259" y="5531520"/>
            <a:ext cx="171232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abgewehrt.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6E5240F9-A607-48AF-9CD8-EDE7A77A7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03 eh – Du bist der Lehrer, korrigiere die Fehler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6254E40-3AB9-4E79-BC38-67F86940A2C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59F9B26-C2A4-4885-B597-EB5FC60D52A6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19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3F6DF30-2E62-43C1-9BDA-7AF1552E4288}"/>
              </a:ext>
            </a:extLst>
          </p:cNvPr>
          <p:cNvSpPr/>
          <p:nvPr/>
        </p:nvSpPr>
        <p:spPr>
          <a:xfrm>
            <a:off x="8617826" y="586866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4A69B2A-C406-438D-BC16-2393F95CB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04" y="898318"/>
            <a:ext cx="6858594" cy="5432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63" grpId="0" animBg="1"/>
      <p:bldP spid="64" grpId="0" animBg="1"/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3CBFBD45-E054-4F3B-9535-429D1F9F1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55216"/>
            <a:ext cx="59490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 _______   _______  uns immer  ______.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54C1BAE-4712-41A7-962B-6C2D776475E3}"/>
              </a:ext>
            </a:extLst>
          </p:cNvPr>
          <p:cNvSpPr/>
          <p:nvPr/>
        </p:nvSpPr>
        <p:spPr>
          <a:xfrm>
            <a:off x="556971" y="2396963"/>
            <a:ext cx="7374079" cy="1368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__________  lehrt uns auch,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wir uns im ___________ zu _____________ haben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_________  (aufrichtig) zu sein.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08EA341-A26E-4030-8245-E8C4A419134E}"/>
              </a:ext>
            </a:extLst>
          </p:cNvPr>
          <p:cNvSpPr/>
          <p:nvPr/>
        </p:nvSpPr>
        <p:spPr>
          <a:xfrm>
            <a:off x="492165" y="5085184"/>
            <a:ext cx="10212346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im __________ muss man manchmal 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6BFDBC4-62CE-485E-9A44-33919781C081}"/>
              </a:ext>
            </a:extLst>
          </p:cNvPr>
          <p:cNvSpPr/>
          <p:nvPr/>
        </p:nvSpPr>
        <p:spPr>
          <a:xfrm>
            <a:off x="556970" y="4010132"/>
            <a:ext cx="7195214" cy="89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 ______  können wir schon zählen.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ea typeface="Calibri" panose="020F0502020204030204" pitchFamily="34" charset="0"/>
                <a:cs typeface="Times New Roman" panose="02020603050405020304" pitchFamily="18" charset="0"/>
              </a:rPr>
              <a:t>Mit minus können wir etwas  ______________.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0F6704C8-8D26-42E4-B1BF-4E01F6867168}"/>
              </a:ext>
            </a:extLst>
          </p:cNvPr>
          <p:cNvSpPr/>
          <p:nvPr/>
        </p:nvSpPr>
        <p:spPr>
          <a:xfrm>
            <a:off x="252661" y="159279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939C3FC-BD00-4C75-9658-344416A8EFE6}"/>
              </a:ext>
            </a:extLst>
          </p:cNvPr>
          <p:cNvSpPr/>
          <p:nvPr/>
        </p:nvSpPr>
        <p:spPr>
          <a:xfrm>
            <a:off x="252661" y="252083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1E515109-67F7-4B57-A7EA-E896D177D003}"/>
              </a:ext>
            </a:extLst>
          </p:cNvPr>
          <p:cNvSpPr/>
          <p:nvPr/>
        </p:nvSpPr>
        <p:spPr>
          <a:xfrm>
            <a:off x="252661" y="5196613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D48441C5-D1FB-4D76-A662-F6DAB2151ACE}"/>
              </a:ext>
            </a:extLst>
          </p:cNvPr>
          <p:cNvSpPr/>
          <p:nvPr/>
        </p:nvSpPr>
        <p:spPr>
          <a:xfrm>
            <a:off x="252661" y="4156299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E83CDFB-E26C-4250-9618-56DA8EE11E18}"/>
              </a:ext>
            </a:extLst>
          </p:cNvPr>
          <p:cNvSpPr/>
          <p:nvPr/>
        </p:nvSpPr>
        <p:spPr>
          <a:xfrm>
            <a:off x="5371403" y="1015763"/>
            <a:ext cx="13003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= +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15EAFFA-21A8-43E2-B9D7-C78966138B19}"/>
              </a:ext>
            </a:extLst>
          </p:cNvPr>
          <p:cNvSpPr/>
          <p:nvPr/>
        </p:nvSpPr>
        <p:spPr>
          <a:xfrm>
            <a:off x="10008373" y="1893048"/>
            <a:ext cx="11635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6B5F64CF-5CD3-4040-9A39-C1F4B3B39428}"/>
              </a:ext>
            </a:extLst>
          </p:cNvPr>
          <p:cNvSpPr/>
          <p:nvPr/>
        </p:nvSpPr>
        <p:spPr>
          <a:xfrm>
            <a:off x="7022369" y="4213604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327BA23-2D93-40A7-8499-881D0DB28EC2}"/>
              </a:ext>
            </a:extLst>
          </p:cNvPr>
          <p:cNvSpPr/>
          <p:nvPr/>
        </p:nvSpPr>
        <p:spPr>
          <a:xfrm>
            <a:off x="8204849" y="5372755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FBA180F7-345F-4966-A36E-59CE1D7237A1}"/>
              </a:ext>
            </a:extLst>
          </p:cNvPr>
          <p:cNvSpPr/>
          <p:nvPr/>
        </p:nvSpPr>
        <p:spPr>
          <a:xfrm>
            <a:off x="1055440" y="4051063"/>
            <a:ext cx="115212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E88A2D8-CA00-4532-BD18-1DD842F787C1}"/>
              </a:ext>
            </a:extLst>
          </p:cNvPr>
          <p:cNvSpPr/>
          <p:nvPr/>
        </p:nvSpPr>
        <p:spPr>
          <a:xfrm>
            <a:off x="470102" y="4518124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4" name="Grafik 53">
            <a:extLst>
              <a:ext uri="{FF2B5EF4-FFF2-40B4-BE49-F238E27FC236}">
                <a16:creationId xmlns:a16="http://schemas.microsoft.com/office/drawing/2014/main" id="{CEA3FECD-C6C2-46B7-A210-CB5D4B2F3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43" y="1054358"/>
            <a:ext cx="2591025" cy="1579001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A3DF74D4-3E51-410B-BCB7-BA29B58D8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108" y="2456167"/>
            <a:ext cx="2761727" cy="1828959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F39E27F3-0460-4D27-9C6C-EFC63F793C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482"/>
          <a:stretch/>
        </p:blipFill>
        <p:spPr>
          <a:xfrm>
            <a:off x="6772053" y="3356992"/>
            <a:ext cx="1185238" cy="957155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68D8CE54-118D-4BF5-9587-5562EDA4A7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0216" y="4310836"/>
            <a:ext cx="1700931" cy="1133954"/>
          </a:xfrm>
          <a:prstGeom prst="rect">
            <a:avLst/>
          </a:prstGeom>
        </p:spPr>
      </p:pic>
      <p:sp>
        <p:nvSpPr>
          <p:cNvPr id="60" name="Rechteck 59">
            <a:extLst>
              <a:ext uri="{FF2B5EF4-FFF2-40B4-BE49-F238E27FC236}">
                <a16:creationId xmlns:a16="http://schemas.microsoft.com/office/drawing/2014/main" id="{F8CCDBA8-2F8F-40E3-B2CF-51678B487AE6}"/>
              </a:ext>
            </a:extLst>
          </p:cNvPr>
          <p:cNvSpPr/>
          <p:nvPr/>
        </p:nvSpPr>
        <p:spPr>
          <a:xfrm>
            <a:off x="1081126" y="5113068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1B06FE6-60CE-4D8C-AADC-DE7707311E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3872" y="1850317"/>
            <a:ext cx="1115261" cy="803818"/>
          </a:xfrm>
          <a:prstGeom prst="rect">
            <a:avLst/>
          </a:prstGeom>
        </p:spPr>
      </p:pic>
      <p:sp>
        <p:nvSpPr>
          <p:cNvPr id="35" name="Rechteck 34">
            <a:extLst>
              <a:ext uri="{FF2B5EF4-FFF2-40B4-BE49-F238E27FC236}">
                <a16:creationId xmlns:a16="http://schemas.microsoft.com/office/drawing/2014/main" id="{F3458472-699C-4560-AAE8-FE498EA876E9}"/>
              </a:ext>
            </a:extLst>
          </p:cNvPr>
          <p:cNvSpPr/>
          <p:nvPr/>
        </p:nvSpPr>
        <p:spPr>
          <a:xfrm>
            <a:off x="492165" y="5842237"/>
            <a:ext cx="12156563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wir die Ampel ______, bleiben wir bei Rot ________und können bei Grün 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7A1E5B4-A071-4D80-9AF1-639E31090F41}"/>
              </a:ext>
            </a:extLst>
          </p:cNvPr>
          <p:cNvSpPr/>
          <p:nvPr/>
        </p:nvSpPr>
        <p:spPr>
          <a:xfrm>
            <a:off x="252661" y="5953666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E9937CD6-B3A4-4C7B-A6A0-16DF793E0FA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3507" t="10566" r="39533" b="44534"/>
          <a:stretch/>
        </p:blipFill>
        <p:spPr>
          <a:xfrm>
            <a:off x="10677387" y="4340259"/>
            <a:ext cx="675270" cy="1501449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3E9B7F40-C4FA-493D-A4FD-340C4FC1F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03 eh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13591FD-254F-4C3B-AB52-15F0DB9AF24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F765A30-B94F-43D8-BB2A-CD8C8A7FF750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DF6CD717-73E6-4346-A795-D9FA9F9CF036}"/>
              </a:ext>
            </a:extLst>
          </p:cNvPr>
          <p:cNvSpPr txBox="1"/>
          <p:nvPr/>
        </p:nvSpPr>
        <p:spPr>
          <a:xfrm>
            <a:off x="2445980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E65BC2C-4D74-4A0A-96B9-E75FD7F8E4C3}"/>
              </a:ext>
            </a:extLst>
          </p:cNvPr>
          <p:cNvSpPr txBox="1"/>
          <p:nvPr/>
        </p:nvSpPr>
        <p:spPr>
          <a:xfrm>
            <a:off x="1149836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4CA7D71-99E3-4D24-AD41-ECCAA8DA12BF}"/>
              </a:ext>
            </a:extLst>
          </p:cNvPr>
          <p:cNvSpPr txBox="1"/>
          <p:nvPr/>
        </p:nvSpPr>
        <p:spPr>
          <a:xfrm>
            <a:off x="5621425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38B20D9-5A3C-46C6-B83C-3FAF9F14D8F4}"/>
              </a:ext>
            </a:extLst>
          </p:cNvPr>
          <p:cNvSpPr txBox="1"/>
          <p:nvPr/>
        </p:nvSpPr>
        <p:spPr>
          <a:xfrm>
            <a:off x="6732665" y="2996952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E0DF705-C24F-40BF-AEEA-F7C4B6D2B234}"/>
              </a:ext>
            </a:extLst>
          </p:cNvPr>
          <p:cNvSpPr txBox="1"/>
          <p:nvPr/>
        </p:nvSpPr>
        <p:spPr>
          <a:xfrm>
            <a:off x="5616406" y="4504494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9B5FCE0-AAD7-424F-988E-2B976E20449B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__________  steht vor dem  ___________  Klassenzimmer.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BE8002D-5A63-49ED-9EE3-F07BED41359C}"/>
              </a:ext>
            </a:extLst>
          </p:cNvPr>
          <p:cNvSpPr txBox="1"/>
          <p:nvPr/>
        </p:nvSpPr>
        <p:spPr>
          <a:xfrm>
            <a:off x="8071945" y="2996952"/>
            <a:ext cx="1552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9D49182A-F47C-4222-A290-C573DDAD0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F1D80F6-A746-40C1-A2F1-749B4E62858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329473E-6D84-401C-A6B9-0CAEB83530F5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20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445980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149836" y="2996952"/>
            <a:ext cx="1345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621425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732665" y="2996952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5616406" y="4504494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1714417" y="3512571"/>
            <a:ext cx="13595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Lehrer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6448539" y="3489376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__________  steht vor dem  ___________  Klassenzimmer.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E621814-400A-4E95-951D-82C1C1276BF2}"/>
              </a:ext>
            </a:extLst>
          </p:cNvPr>
          <p:cNvSpPr txBox="1"/>
          <p:nvPr/>
        </p:nvSpPr>
        <p:spPr>
          <a:xfrm>
            <a:off x="8071945" y="2996952"/>
            <a:ext cx="1552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44CA911-5BD7-4E69-BEC8-56F27E33D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115FE58-D92E-4731-9E87-12E0E2A30D6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A36627-6A5F-4D79-885F-F54F7D302779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606220" y="2983198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639616" y="2995180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105267" y="2971216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220233" y="3007162"/>
            <a:ext cx="2323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038028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Eine nicht besetze ____________ ist eine _____________.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A398BC4-E65F-4E78-BC7B-3012DBD49AEE}"/>
              </a:ext>
            </a:extLst>
          </p:cNvPr>
          <p:cNvSpPr txBox="1"/>
          <p:nvPr/>
        </p:nvSpPr>
        <p:spPr>
          <a:xfrm>
            <a:off x="3071664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3C0ED311-A1BD-4E19-8C26-35543C7E02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84B89D2-A39F-44DA-AE74-147B593C95F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51A690A-38D0-49B0-B0EB-83146DEA4F44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22</a:t>
            </a:r>
          </a:p>
        </p:txBody>
      </p:sp>
    </p:spTree>
    <p:extLst>
      <p:ext uri="{BB962C8B-B14F-4D97-AF65-F5344CB8AC3E}">
        <p14:creationId xmlns:p14="http://schemas.microsoft.com/office/powerpoint/2010/main" val="39928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606220" y="2983198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2639616" y="2995180"/>
            <a:ext cx="1872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9105267" y="2971216"/>
            <a:ext cx="21378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Lehrstelle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220233" y="3007162"/>
            <a:ext cx="23234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7038028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007768" y="3511115"/>
            <a:ext cx="23706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Lehrstelle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680178" y="3513931"/>
            <a:ext cx="20786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Leerstelle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64976" y="3556118"/>
            <a:ext cx="10515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Eine nicht besetze ____________ ist eine _____________.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A398BC4-E65F-4E78-BC7B-3012DBD49AEE}"/>
              </a:ext>
            </a:extLst>
          </p:cNvPr>
          <p:cNvSpPr txBox="1"/>
          <p:nvPr/>
        </p:nvSpPr>
        <p:spPr>
          <a:xfrm>
            <a:off x="3071664" y="4278926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Ausbildungsplatz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C1F25906-B7B2-4130-B7F0-E1A3A0771D0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4CA6460D-F029-450B-9A79-1FD21AAE9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013C8D0-E3C5-4ADB-932C-EF38BE1901C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0B29150-08DE-4488-8568-88BC226D77DC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8312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0EE51921-1272-4F74-967E-A73439F9191E}"/>
              </a:ext>
            </a:extLst>
          </p:cNvPr>
          <p:cNvSpPr txBox="1"/>
          <p:nvPr/>
        </p:nvSpPr>
        <p:spPr>
          <a:xfrm>
            <a:off x="2771470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2B8292CA-931E-4403-A1C1-B901CE9E6102}"/>
              </a:ext>
            </a:extLst>
          </p:cNvPr>
          <p:cNvSpPr txBox="1"/>
          <p:nvPr/>
        </p:nvSpPr>
        <p:spPr>
          <a:xfrm>
            <a:off x="1796597" y="2924944"/>
            <a:ext cx="9670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DDA17C6-A4B1-43D5-B0FD-60423B6B163A}"/>
              </a:ext>
            </a:extLst>
          </p:cNvPr>
          <p:cNvSpPr txBox="1"/>
          <p:nvPr/>
        </p:nvSpPr>
        <p:spPr>
          <a:xfrm>
            <a:off x="3911198" y="2924944"/>
            <a:ext cx="1858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EADDF19-3EEC-41D1-81AE-AE88046099D1}"/>
              </a:ext>
            </a:extLst>
          </p:cNvPr>
          <p:cNvSpPr txBox="1"/>
          <p:nvPr/>
        </p:nvSpPr>
        <p:spPr>
          <a:xfrm>
            <a:off x="5839796" y="2924944"/>
            <a:ext cx="2128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4C47ABCA-FE62-422D-A148-7A70BCCA7E8E}"/>
              </a:ext>
            </a:extLst>
          </p:cNvPr>
          <p:cNvSpPr txBox="1"/>
          <p:nvPr/>
        </p:nvSpPr>
        <p:spPr>
          <a:xfrm>
            <a:off x="3686900" y="4221088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DD289AA6-485D-4D2E-8B1F-C198E52321A2}"/>
              </a:ext>
            </a:extLst>
          </p:cNvPr>
          <p:cNvSpPr txBox="1"/>
          <p:nvPr/>
        </p:nvSpPr>
        <p:spPr>
          <a:xfrm>
            <a:off x="1025217" y="3479142"/>
            <a:ext cx="94632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  _______   ___________________ als Süßwasser.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79F9F35B-D5B8-43FE-85E5-100BA518E172}"/>
              </a:ext>
            </a:extLst>
          </p:cNvPr>
          <p:cNvSpPr txBox="1"/>
          <p:nvPr/>
        </p:nvSpPr>
        <p:spPr>
          <a:xfrm>
            <a:off x="7910969" y="2918742"/>
            <a:ext cx="2128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B84EDBD5-C57B-4435-9D2E-31DDFD464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331FCA1-A995-41A7-A489-B829AB9BC50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32F1071-E4DC-4397-B7B9-AFFFE4397F57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24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771470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796597" y="2924944"/>
            <a:ext cx="9670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3911198" y="2924944"/>
            <a:ext cx="18588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5839796" y="2924944"/>
            <a:ext cx="2128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3686900" y="4221088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Vokalverdoppelung!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559010" y="344816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4497934" y="3448164"/>
            <a:ext cx="22654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Meerwasser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025217" y="3479142"/>
            <a:ext cx="94632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 gibt  _______   ___________________ als Süßwasser.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31EB8AE-094C-4666-AAD1-23B9D6E0F159}"/>
              </a:ext>
            </a:extLst>
          </p:cNvPr>
          <p:cNvSpPr txBox="1"/>
          <p:nvPr/>
        </p:nvSpPr>
        <p:spPr>
          <a:xfrm>
            <a:off x="7910969" y="2918742"/>
            <a:ext cx="2128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Mehrwasser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B1F7F3B4-3A33-4DC7-8575-C21AEF7FE5B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5D825E17-D410-444E-BD40-7E843541E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09E539E-FCC7-41F1-BBC8-677188AC44B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DF4D451-66A7-48A4-9ED3-92BDEEFFAEC5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25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94A53-3928-417F-B456-529D475F4C45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A6A636-C286-40F5-9CB7-AA5A88CF39FC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7C694-B858-4593-8401-1B1BDCFD47F6}"/>
              </a:ext>
            </a:extLst>
          </p:cNvPr>
          <p:cNvSpPr txBox="1"/>
          <p:nvPr/>
        </p:nvSpPr>
        <p:spPr>
          <a:xfrm>
            <a:off x="1026137" y="4293096"/>
            <a:ext cx="4209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34A17EE-24D5-4950-B982-EB0CD1041199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F2F425D-E87E-4DBE-85E6-C6EC3AE3B7F7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C4EB8FE-CAB2-4033-B766-5146EEE5CC7B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0" name="Textfeld 36">
            <a:extLst>
              <a:ext uri="{FF2B5EF4-FFF2-40B4-BE49-F238E27FC236}">
                <a16:creationId xmlns:a16="http://schemas.microsoft.com/office/drawing/2014/main" id="{2BCAEB54-4660-4B40-8B47-581385E23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FD60DAA-7B94-47F7-9582-0D81E61049D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955E98E-E754-445A-9F0E-D6BABCA70702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26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335360" y="4282144"/>
            <a:ext cx="122619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1666181" y="3497314"/>
            <a:ext cx="16170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172101" y="3497314"/>
            <a:ext cx="17673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2480582" y="5047934"/>
            <a:ext cx="373189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Wer nämlich mit h schreibt ist dämlich!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5133784" y="3497314"/>
            <a:ext cx="1800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883637" y="3497314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498876" y="4272624"/>
            <a:ext cx="15125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5155445" y="4272624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B43959F6-76DD-4A56-97F9-742887C1236F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A78527E4-FCE7-48C6-85FB-20A6F9659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433ACEB-07E1-4AAC-9DD9-554F6586C7A9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0439160-387A-4914-A931-C5E5BA2B3F7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27</a:t>
            </a:r>
          </a:p>
        </p:txBody>
      </p:sp>
    </p:spTree>
    <p:extLst>
      <p:ext uri="{BB962C8B-B14F-4D97-AF65-F5344CB8AC3E}">
        <p14:creationId xmlns:p14="http://schemas.microsoft.com/office/powerpoint/2010/main" val="31551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46796" y="2780928"/>
            <a:ext cx="1024574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Fußballtrainer sagt zum Assistenten: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„Sag  den __________, dass sie sich mehr  ___________  sollen.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3497314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35326" y="3497314"/>
            <a:ext cx="1479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1860046" y="5079902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14813" y="3497314"/>
            <a:ext cx="1281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95435" y="3497314"/>
            <a:ext cx="14569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27D118-D5BB-4F46-8BE6-CAD07E38056A}"/>
              </a:ext>
            </a:extLst>
          </p:cNvPr>
          <p:cNvSpPr txBox="1"/>
          <p:nvPr/>
        </p:nvSpPr>
        <p:spPr>
          <a:xfrm>
            <a:off x="6739995" y="5079902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</a:t>
            </a: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18028424-7899-4729-8AF2-CA644F33F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961DE75-CBD7-43FF-BBA5-8C5219943D14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Setze die richtigen Wörter ein!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13F8A79-7E93-4AE9-BA80-25B2939F2A22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28</a:t>
            </a:r>
          </a:p>
        </p:txBody>
      </p:sp>
    </p:spTree>
    <p:extLst>
      <p:ext uri="{BB962C8B-B14F-4D97-AF65-F5344CB8AC3E}">
        <p14:creationId xmlns:p14="http://schemas.microsoft.com/office/powerpoint/2010/main" val="24790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746796" y="2780928"/>
            <a:ext cx="10245748" cy="204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Fußballtrainer sagt zum Assistenten:</a:t>
            </a: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de-DE" altLang="de-DE" sz="2800" kern="0" spc="-100" dirty="0">
              <a:latin typeface="Trebuchet MS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„Sag  den __________, dass sie sich mehr  ___________  sollen.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3497314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335326" y="3497314"/>
            <a:ext cx="14792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1860046" y="5057454"/>
            <a:ext cx="27108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Pronomen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(Fürwort)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14813" y="3497314"/>
            <a:ext cx="12813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95435" y="3497314"/>
            <a:ext cx="14569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2567222" y="4272624"/>
            <a:ext cx="129652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denen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324573" y="4272624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dehnen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F185616-59E1-47CD-A3AC-5C03BF07D975}"/>
              </a:ext>
            </a:extLst>
          </p:cNvPr>
          <p:cNvSpPr txBox="1"/>
          <p:nvPr/>
        </p:nvSpPr>
        <p:spPr>
          <a:xfrm>
            <a:off x="6739995" y="5057454"/>
            <a:ext cx="27108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Verb</a:t>
            </a: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D0F7EF4B-9CBA-4853-9C4B-8ED67509870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80A67136-CBEF-4EC6-A987-9D698AB13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14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9EFBD58A-5C94-46C1-B9BA-A2914951952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104184E-304B-47E8-991C-91797EDCC49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29</a:t>
            </a:r>
          </a:p>
        </p:txBody>
      </p:sp>
    </p:spTree>
    <p:extLst>
      <p:ext uri="{BB962C8B-B14F-4D97-AF65-F5344CB8AC3E}">
        <p14:creationId xmlns:p14="http://schemas.microsoft.com/office/powerpoint/2010/main" val="94883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455216"/>
            <a:ext cx="5949064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 _______   _______  uns immer  ______.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180939"/>
            <a:ext cx="7374079" cy="1368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__________  lehrt uns auch,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 wir uns im ___________ zu _____________ haben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_________  (aufrichtig) zu sein.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492165" y="5080702"/>
            <a:ext cx="805210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Auch im __________ muss man manchmal 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3794108"/>
            <a:ext cx="6053648" cy="89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Bis  ______  können wir schon zählen.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ea typeface="Calibri" panose="020F0502020204030204" pitchFamily="34" charset="0"/>
                <a:cs typeface="Times New Roman" panose="02020603050405020304" pitchFamily="18" charset="0"/>
              </a:rPr>
              <a:t>Mit minus können wir etwas  ______________.</a:t>
            </a: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59279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30480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519213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3940275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5371403" y="1015763"/>
            <a:ext cx="13003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 = +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10008373" y="1893048"/>
            <a:ext cx="11635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7022369" y="3997580"/>
            <a:ext cx="8018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7994208" y="5256048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  <a:endParaRPr lang="de-DE" sz="2200" dirty="0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2012D9FA-5ACD-403E-B30B-3F9BB7C7EDCF}"/>
              </a:ext>
            </a:extLst>
          </p:cNvPr>
          <p:cNvSpPr/>
          <p:nvPr/>
        </p:nvSpPr>
        <p:spPr>
          <a:xfrm>
            <a:off x="1443040" y="150171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67DF570-7C62-40AB-BCC7-45F340AA5B98}"/>
              </a:ext>
            </a:extLst>
          </p:cNvPr>
          <p:cNvSpPr txBox="1"/>
          <p:nvPr/>
        </p:nvSpPr>
        <p:spPr>
          <a:xfrm>
            <a:off x="1443040" y="143086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0F186209-CACE-4A17-BF32-FD75D686E7BA}"/>
              </a:ext>
            </a:extLst>
          </p:cNvPr>
          <p:cNvSpPr/>
          <p:nvPr/>
        </p:nvSpPr>
        <p:spPr>
          <a:xfrm>
            <a:off x="2639616" y="150171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72BDBCA8-FAE9-4FBA-9852-ED174509416F}"/>
              </a:ext>
            </a:extLst>
          </p:cNvPr>
          <p:cNvSpPr txBox="1"/>
          <p:nvPr/>
        </p:nvSpPr>
        <p:spPr>
          <a:xfrm>
            <a:off x="2705876" y="143086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5A58943D-E30B-4F8D-9DB3-D6815638EBB3}"/>
              </a:ext>
            </a:extLst>
          </p:cNvPr>
          <p:cNvSpPr/>
          <p:nvPr/>
        </p:nvSpPr>
        <p:spPr>
          <a:xfrm>
            <a:off x="1485614" y="2203703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E1FEBDBD-503F-451A-9666-08BE08E2784B}"/>
              </a:ext>
            </a:extLst>
          </p:cNvPr>
          <p:cNvSpPr txBox="1"/>
          <p:nvPr/>
        </p:nvSpPr>
        <p:spPr>
          <a:xfrm>
            <a:off x="1639574" y="2132856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rerin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9CA7BB76-7DA1-4EDC-BB3A-CC887D245474}"/>
              </a:ext>
            </a:extLst>
          </p:cNvPr>
          <p:cNvSpPr/>
          <p:nvPr/>
        </p:nvSpPr>
        <p:spPr>
          <a:xfrm>
            <a:off x="2716869" y="2657842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60078F56-01F3-4A25-A9E6-F3B2B377562F}"/>
              </a:ext>
            </a:extLst>
          </p:cNvPr>
          <p:cNvSpPr txBox="1"/>
          <p:nvPr/>
        </p:nvSpPr>
        <p:spPr>
          <a:xfrm>
            <a:off x="2783129" y="2603411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4C03728A-F264-4269-A4AA-408709E115F8}"/>
              </a:ext>
            </a:extLst>
          </p:cNvPr>
          <p:cNvSpPr/>
          <p:nvPr/>
        </p:nvSpPr>
        <p:spPr>
          <a:xfrm>
            <a:off x="5951984" y="510802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C294A035-FF65-4CDE-8CD1-DBFD071011CB}"/>
              </a:ext>
            </a:extLst>
          </p:cNvPr>
          <p:cNvSpPr txBox="1"/>
          <p:nvPr/>
        </p:nvSpPr>
        <p:spPr>
          <a:xfrm>
            <a:off x="5961377" y="5065038"/>
            <a:ext cx="17187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umk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FA87B874-6152-4F8A-B745-DB4F91C64611}"/>
              </a:ext>
            </a:extLst>
          </p:cNvPr>
          <p:cNvSpPr/>
          <p:nvPr/>
        </p:nvSpPr>
        <p:spPr>
          <a:xfrm>
            <a:off x="1055440" y="3835039"/>
            <a:ext cx="1152128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658B7CC-3EDC-432E-9761-99A06024403A}"/>
              </a:ext>
            </a:extLst>
          </p:cNvPr>
          <p:cNvSpPr txBox="1"/>
          <p:nvPr/>
        </p:nvSpPr>
        <p:spPr>
          <a:xfrm>
            <a:off x="1209400" y="3764192"/>
            <a:ext cx="85415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84A14880-BF52-45BF-88FC-0DF7854B7827}"/>
              </a:ext>
            </a:extLst>
          </p:cNvPr>
          <p:cNvSpPr/>
          <p:nvPr/>
        </p:nvSpPr>
        <p:spPr>
          <a:xfrm>
            <a:off x="4149910" y="4283871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ADAF926B-805C-4491-9486-CCA6BC89499F}"/>
              </a:ext>
            </a:extLst>
          </p:cNvPr>
          <p:cNvSpPr txBox="1"/>
          <p:nvPr/>
        </p:nvSpPr>
        <p:spPr>
          <a:xfrm>
            <a:off x="4056976" y="4213024"/>
            <a:ext cx="20008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wegn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6A794DA2-A36E-4E6A-895B-93DCD0A805BC}"/>
              </a:ext>
            </a:extLst>
          </p:cNvPr>
          <p:cNvSpPr/>
          <p:nvPr/>
        </p:nvSpPr>
        <p:spPr>
          <a:xfrm>
            <a:off x="470102" y="4302100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347D3F5-D31F-4836-A157-F5327E6B44E4}"/>
              </a:ext>
            </a:extLst>
          </p:cNvPr>
          <p:cNvSpPr/>
          <p:nvPr/>
        </p:nvSpPr>
        <p:spPr>
          <a:xfrm>
            <a:off x="4897973" y="2635577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44EFDA8-7D7C-4B54-90D1-B6BD38080400}"/>
              </a:ext>
            </a:extLst>
          </p:cNvPr>
          <p:cNvSpPr txBox="1"/>
          <p:nvPr/>
        </p:nvSpPr>
        <p:spPr>
          <a:xfrm>
            <a:off x="4864242" y="2591042"/>
            <a:ext cx="15753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5B2538FE-7488-43DE-8DC5-827F92B52E69}"/>
              </a:ext>
            </a:extLst>
          </p:cNvPr>
          <p:cNvSpPr/>
          <p:nvPr/>
        </p:nvSpPr>
        <p:spPr>
          <a:xfrm>
            <a:off x="5337220" y="150171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259BB96D-DF3C-4B07-96F6-4899A8A13218}"/>
              </a:ext>
            </a:extLst>
          </p:cNvPr>
          <p:cNvSpPr txBox="1"/>
          <p:nvPr/>
        </p:nvSpPr>
        <p:spPr>
          <a:xfrm>
            <a:off x="5403480" y="143086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1324063-26AA-4C0F-A9C6-C81F39D22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7343" y="1054358"/>
            <a:ext cx="2591025" cy="157900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F2CB7680-87DA-4876-8ED6-5F872475C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108" y="2456167"/>
            <a:ext cx="2761727" cy="1828959"/>
          </a:xfrm>
          <a:prstGeom prst="rect">
            <a:avLst/>
          </a:prstGeom>
        </p:spPr>
      </p:pic>
      <p:sp>
        <p:nvSpPr>
          <p:cNvPr id="57" name="Rechteck 56">
            <a:extLst>
              <a:ext uri="{FF2B5EF4-FFF2-40B4-BE49-F238E27FC236}">
                <a16:creationId xmlns:a16="http://schemas.microsoft.com/office/drawing/2014/main" id="{8165FC1B-A313-4BD3-8151-0069C81545E0}"/>
              </a:ext>
            </a:extLst>
          </p:cNvPr>
          <p:cNvSpPr/>
          <p:nvPr/>
        </p:nvSpPr>
        <p:spPr>
          <a:xfrm>
            <a:off x="1386062" y="3110500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152E0952-44D9-485C-94BD-9C36FEFE7900}"/>
              </a:ext>
            </a:extLst>
          </p:cNvPr>
          <p:cNvSpPr txBox="1"/>
          <p:nvPr/>
        </p:nvSpPr>
        <p:spPr>
          <a:xfrm>
            <a:off x="1352332" y="3065965"/>
            <a:ext cx="11186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rlich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B4CAF46E-A6C3-4FA8-A838-7620518427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482"/>
          <a:stretch/>
        </p:blipFill>
        <p:spPr>
          <a:xfrm>
            <a:off x="6772053" y="3140968"/>
            <a:ext cx="1185238" cy="95715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64A45CF3-CD21-4B13-8D0F-76042A8BF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0035" y="4088718"/>
            <a:ext cx="1700931" cy="1133954"/>
          </a:xfrm>
          <a:prstGeom prst="rect">
            <a:avLst/>
          </a:prstGeom>
        </p:spPr>
      </p:pic>
      <p:sp>
        <p:nvSpPr>
          <p:cNvPr id="61" name="Rechteck 60">
            <a:extLst>
              <a:ext uri="{FF2B5EF4-FFF2-40B4-BE49-F238E27FC236}">
                <a16:creationId xmlns:a16="http://schemas.microsoft.com/office/drawing/2014/main" id="{706F280F-E4A7-4B68-BFE1-619BD5463513}"/>
              </a:ext>
            </a:extLst>
          </p:cNvPr>
          <p:cNvSpPr/>
          <p:nvPr/>
        </p:nvSpPr>
        <p:spPr>
          <a:xfrm>
            <a:off x="1703512" y="5108586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82F4D03D-C68B-47AE-AB3E-AE9FC2FAEA29}"/>
              </a:ext>
            </a:extLst>
          </p:cNvPr>
          <p:cNvSpPr txBox="1"/>
          <p:nvPr/>
        </p:nvSpPr>
        <p:spPr>
          <a:xfrm>
            <a:off x="1769772" y="5054155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Verke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5B2AEBF8-6752-4157-BAB3-CF4FE24406C3}"/>
              </a:ext>
            </a:extLst>
          </p:cNvPr>
          <p:cNvSpPr/>
          <p:nvPr/>
        </p:nvSpPr>
        <p:spPr>
          <a:xfrm>
            <a:off x="492165" y="5842237"/>
            <a:ext cx="12156563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 wir die Ampel ______, bleiben wir bei Rot ________und können bei Grün 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8BD05370-AE31-4B6F-A180-BE02B799E78D}"/>
              </a:ext>
            </a:extLst>
          </p:cNvPr>
          <p:cNvSpPr/>
          <p:nvPr/>
        </p:nvSpPr>
        <p:spPr>
          <a:xfrm>
            <a:off x="252661" y="5953666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A6CE3F47-40AF-41D0-B2FB-EC268A0E0F4A}"/>
              </a:ext>
            </a:extLst>
          </p:cNvPr>
          <p:cNvSpPr/>
          <p:nvPr/>
        </p:nvSpPr>
        <p:spPr>
          <a:xfrm>
            <a:off x="6748549" y="5869564"/>
            <a:ext cx="1182501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F81B7B9D-1988-4F4A-A8B0-EB9AB7B86910}"/>
              </a:ext>
            </a:extLst>
          </p:cNvPr>
          <p:cNvSpPr txBox="1"/>
          <p:nvPr/>
        </p:nvSpPr>
        <p:spPr>
          <a:xfrm>
            <a:off x="6681457" y="5826573"/>
            <a:ext cx="11427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254E2BB0-4A7A-43F0-B61A-01ADADDC573B}"/>
              </a:ext>
            </a:extLst>
          </p:cNvPr>
          <p:cNvSpPr/>
          <p:nvPr/>
        </p:nvSpPr>
        <p:spPr>
          <a:xfrm>
            <a:off x="3071664" y="5870121"/>
            <a:ext cx="108723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B5F69644-877A-42F9-AAD3-71CD8252F61D}"/>
              </a:ext>
            </a:extLst>
          </p:cNvPr>
          <p:cNvSpPr txBox="1"/>
          <p:nvPr/>
        </p:nvSpPr>
        <p:spPr>
          <a:xfrm>
            <a:off x="3137924" y="5815690"/>
            <a:ext cx="10119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ACEAD83-2AC4-4AD9-AD3F-FE1FA839AA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507" t="10566" r="39533" b="44534"/>
          <a:stretch/>
        </p:blipFill>
        <p:spPr>
          <a:xfrm>
            <a:off x="10124370" y="4263240"/>
            <a:ext cx="675270" cy="1501449"/>
          </a:xfrm>
          <a:prstGeom prst="rect">
            <a:avLst/>
          </a:prstGeom>
        </p:spPr>
      </p:pic>
      <p:sp>
        <p:nvSpPr>
          <p:cNvPr id="70" name="Rechteck 69">
            <a:extLst>
              <a:ext uri="{FF2B5EF4-FFF2-40B4-BE49-F238E27FC236}">
                <a16:creationId xmlns:a16="http://schemas.microsoft.com/office/drawing/2014/main" id="{94872AE8-C584-4AFA-BD95-E7E0C19CDCF0}"/>
              </a:ext>
            </a:extLst>
          </p:cNvPr>
          <p:cNvSpPr/>
          <p:nvPr/>
        </p:nvSpPr>
        <p:spPr>
          <a:xfrm>
            <a:off x="10624192" y="5841708"/>
            <a:ext cx="1182501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23E83AF2-775A-4D70-B707-64FBB290855B}"/>
              </a:ext>
            </a:extLst>
          </p:cNvPr>
          <p:cNvSpPr txBox="1"/>
          <p:nvPr/>
        </p:nvSpPr>
        <p:spPr>
          <a:xfrm>
            <a:off x="10569889" y="5798717"/>
            <a:ext cx="114273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en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4CCC8A90-DBC8-4CC3-AC83-81CB22C635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27648" y="1875090"/>
            <a:ext cx="783701" cy="564848"/>
          </a:xfrm>
          <a:prstGeom prst="rect">
            <a:avLst/>
          </a:prstGeom>
        </p:spPr>
      </p:pic>
      <p:sp>
        <p:nvSpPr>
          <p:cNvPr id="54" name="Textfeld 36">
            <a:extLst>
              <a:ext uri="{FF2B5EF4-FFF2-40B4-BE49-F238E27FC236}">
                <a16:creationId xmlns:a16="http://schemas.microsoft.com/office/drawing/2014/main" id="{5A22129C-FE6B-4980-B6D2-C1C295C0D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91C1B087-B3B6-4397-9FEF-D7C00946548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1B82E92-B353-4131-8DA0-137469A8E06C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0" fill="hold">
                      <p:stCondLst>
                        <p:cond delay="0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  <p:bldLst>
      <p:bldP spid="82" grpId="0"/>
      <p:bldP spid="84" grpId="0"/>
      <p:bldP spid="85" grpId="0"/>
      <p:bldP spid="86" grpId="0"/>
      <p:bldP spid="98" grpId="0"/>
      <p:bldP spid="113" grpId="0"/>
      <p:bldP spid="114" grpId="0"/>
      <p:bldP spid="116" grpId="0"/>
      <p:bldP spid="121" grpId="0" animBg="1"/>
      <p:bldP spid="144" grpId="0"/>
      <p:bldP spid="145" grpId="0" animBg="1"/>
      <p:bldP spid="146" grpId="0"/>
      <p:bldP spid="147" grpId="0" animBg="1"/>
      <p:bldP spid="148" grpId="0"/>
      <p:bldP spid="152" grpId="0" animBg="1"/>
      <p:bldP spid="155" grpId="0"/>
      <p:bldP spid="158" grpId="0" animBg="1"/>
      <p:bldP spid="159" grpId="0"/>
      <p:bldP spid="160" grpId="0" animBg="1"/>
      <p:bldP spid="161" grpId="0"/>
      <p:bldP spid="162" grpId="0" animBg="1"/>
      <p:bldP spid="163" grpId="0"/>
      <p:bldP spid="164" grpId="0" animBg="1"/>
      <p:bldP spid="49" grpId="0" animBg="1"/>
      <p:bldP spid="50" grpId="0"/>
      <p:bldP spid="51" grpId="0" animBg="1"/>
      <p:bldP spid="52" grpId="0"/>
      <p:bldP spid="57" grpId="0" animBg="1"/>
      <p:bldP spid="58" grpId="0"/>
      <p:bldP spid="61" grpId="0" animBg="1"/>
      <p:bldP spid="62" grpId="0"/>
      <p:bldP spid="63" grpId="0"/>
      <p:bldP spid="65" grpId="0" animBg="1"/>
      <p:bldP spid="66" grpId="0"/>
      <p:bldP spid="67" grpId="0" animBg="1"/>
      <p:bldP spid="68" grpId="0"/>
      <p:bldP spid="70" grpId="0" animBg="1"/>
      <p:bldP spid="7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30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254E624-4586-4F8C-8522-0FFFE46423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2" t="16736" b="10095"/>
          <a:stretch/>
        </p:blipFill>
        <p:spPr>
          <a:xfrm>
            <a:off x="1349625" y="1867119"/>
            <a:ext cx="2087891" cy="2209953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6BC82B8F-B98C-479C-A1E2-268B589FBF95}"/>
              </a:ext>
            </a:extLst>
          </p:cNvPr>
          <p:cNvSpPr/>
          <p:nvPr/>
        </p:nvSpPr>
        <p:spPr>
          <a:xfrm>
            <a:off x="868146" y="4246164"/>
            <a:ext cx="1411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AF88F5C-30FC-4311-BE21-3E3AB86E5CD4}"/>
              </a:ext>
            </a:extLst>
          </p:cNvPr>
          <p:cNvSpPr/>
          <p:nvPr/>
        </p:nvSpPr>
        <p:spPr>
          <a:xfrm>
            <a:off x="2385336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17C31DD-AD1A-4B55-BDEF-56F24599FD8C}"/>
              </a:ext>
            </a:extLst>
          </p:cNvPr>
          <p:cNvSpPr/>
          <p:nvPr/>
        </p:nvSpPr>
        <p:spPr>
          <a:xfrm>
            <a:off x="5354607" y="4246164"/>
            <a:ext cx="153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A75713A-31E7-4C55-AAB1-7F7CA73B65D4}"/>
              </a:ext>
            </a:extLst>
          </p:cNvPr>
          <p:cNvSpPr/>
          <p:nvPr/>
        </p:nvSpPr>
        <p:spPr>
          <a:xfrm>
            <a:off x="6884334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84A19059-E38B-4FA4-AB5F-433A34FB0260}"/>
              </a:ext>
            </a:extLst>
          </p:cNvPr>
          <p:cNvSpPr/>
          <p:nvPr/>
        </p:nvSpPr>
        <p:spPr>
          <a:xfrm rot="5400000">
            <a:off x="8812473" y="27252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3BA1B6D-A304-413F-9153-ED030756EBDC}"/>
              </a:ext>
            </a:extLst>
          </p:cNvPr>
          <p:cNvSpPr/>
          <p:nvPr/>
        </p:nvSpPr>
        <p:spPr>
          <a:xfrm>
            <a:off x="9595697" y="2660413"/>
            <a:ext cx="13051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Assistent</a:t>
            </a:r>
          </a:p>
          <a:p>
            <a:pPr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genannt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D914FB5D-B1B4-4F4E-9E34-723C939B3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05" y="1598900"/>
            <a:ext cx="3118576" cy="2431016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4EDB070B-C879-4EB7-A564-BD07680B1C3E}"/>
              </a:ext>
            </a:extLst>
          </p:cNvPr>
          <p:cNvSpPr txBox="1"/>
          <p:nvPr/>
        </p:nvSpPr>
        <p:spPr>
          <a:xfrm>
            <a:off x="888906" y="5059045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43CD077-3EF4-4C49-99EA-95413596A425}"/>
              </a:ext>
            </a:extLst>
          </p:cNvPr>
          <p:cNvSpPr txBox="1"/>
          <p:nvPr/>
        </p:nvSpPr>
        <p:spPr>
          <a:xfrm>
            <a:off x="5248693" y="5059045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____________________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4C981C05-A98A-40EB-9130-30CE64841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VD 03 eh – i-Tüpfelchen für Spitzenkönner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76519B-A78F-4220-B9BA-901E64A63CD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passenden Wörter unter die Bilder!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192ECB8-3A15-4554-8D02-4190EA1B09D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30</a:t>
            </a:r>
          </a:p>
        </p:txBody>
      </p:sp>
    </p:spTree>
    <p:extLst>
      <p:ext uri="{BB962C8B-B14F-4D97-AF65-F5344CB8AC3E}">
        <p14:creationId xmlns:p14="http://schemas.microsoft.com/office/powerpoint/2010/main" val="25852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43300512-F0F4-40A1-B6EB-7CCE0C929C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2" t="16736" b="10095"/>
          <a:stretch/>
        </p:blipFill>
        <p:spPr>
          <a:xfrm>
            <a:off x="1349625" y="1867119"/>
            <a:ext cx="2087891" cy="2209953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58772C47-6977-40C2-8DAE-73E1A212F624}"/>
              </a:ext>
            </a:extLst>
          </p:cNvPr>
          <p:cNvSpPr/>
          <p:nvPr/>
        </p:nvSpPr>
        <p:spPr>
          <a:xfrm>
            <a:off x="868146" y="4246164"/>
            <a:ext cx="14114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F60674F-DADD-495A-A596-E8B36DE54E7E}"/>
              </a:ext>
            </a:extLst>
          </p:cNvPr>
          <p:cNvSpPr/>
          <p:nvPr/>
        </p:nvSpPr>
        <p:spPr>
          <a:xfrm>
            <a:off x="2385336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6D4DEF5F-125C-427D-88A9-85423CF87EEB}"/>
              </a:ext>
            </a:extLst>
          </p:cNvPr>
          <p:cNvSpPr/>
          <p:nvPr/>
        </p:nvSpPr>
        <p:spPr>
          <a:xfrm>
            <a:off x="5310065" y="4246164"/>
            <a:ext cx="153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0B58812-0524-4E63-B320-A9E466500436}"/>
              </a:ext>
            </a:extLst>
          </p:cNvPr>
          <p:cNvSpPr/>
          <p:nvPr/>
        </p:nvSpPr>
        <p:spPr>
          <a:xfrm>
            <a:off x="6839792" y="4246164"/>
            <a:ext cx="15504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Gehhilfe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9550076C-A09A-4189-8364-D0D4AA82C7FA}"/>
              </a:ext>
            </a:extLst>
          </p:cNvPr>
          <p:cNvSpPr/>
          <p:nvPr/>
        </p:nvSpPr>
        <p:spPr>
          <a:xfrm rot="5400000">
            <a:off x="8812473" y="2725207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DCDAF7E6-31B5-49D9-AD0A-15F95EBAC899}"/>
              </a:ext>
            </a:extLst>
          </p:cNvPr>
          <p:cNvSpPr/>
          <p:nvPr/>
        </p:nvSpPr>
        <p:spPr>
          <a:xfrm>
            <a:off x="9595697" y="2660413"/>
            <a:ext cx="130516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auch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Assistent</a:t>
            </a:r>
          </a:p>
          <a:p>
            <a:pPr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genannt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E3FD0FD-5E9C-4631-824C-C356B066D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305" y="1598900"/>
            <a:ext cx="3118576" cy="2431016"/>
          </a:xfrm>
          <a:prstGeom prst="rect">
            <a:avLst/>
          </a:prstGeom>
        </p:spPr>
      </p:pic>
      <p:sp>
        <p:nvSpPr>
          <p:cNvPr id="39" name="Rechteck 38">
            <a:extLst>
              <a:ext uri="{FF2B5EF4-FFF2-40B4-BE49-F238E27FC236}">
                <a16:creationId xmlns:a16="http://schemas.microsoft.com/office/drawing/2014/main" id="{410BD691-D5CB-47E7-B99F-95F90D207897}"/>
              </a:ext>
            </a:extLst>
          </p:cNvPr>
          <p:cNvSpPr/>
          <p:nvPr/>
        </p:nvSpPr>
        <p:spPr>
          <a:xfrm>
            <a:off x="590464" y="4246164"/>
            <a:ext cx="337822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Gehhilfe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>
                <a:solidFill>
                  <a:prstClr val="black"/>
                </a:solidFill>
              </a:rPr>
              <a:t>(Geh-hilfe)     </a:t>
            </a:r>
            <a:endParaRPr 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0AD896B4-E619-4045-A3B0-E16F862116F4}"/>
              </a:ext>
            </a:extLst>
          </p:cNvPr>
          <p:cNvSpPr/>
          <p:nvPr/>
        </p:nvSpPr>
        <p:spPr>
          <a:xfrm>
            <a:off x="5310065" y="4246164"/>
            <a:ext cx="3378223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Gehilfe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800" dirty="0">
                <a:solidFill>
                  <a:prstClr val="black"/>
                </a:solidFill>
              </a:rPr>
              <a:t>(Ge-hilfe)     </a:t>
            </a:r>
            <a:endParaRPr lang="de-DE" sz="2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3603E0B4-A876-4FDC-9AE3-72C219F2CF2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19BE3FE9-D098-484F-A2BB-F614FE29F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15	VD 03 eh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95BA9789-F4F7-452A-A18C-5BB006C13D02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37404DE-11AF-46E0-8AFD-A73A3B603C6F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31</a:t>
            </a:r>
          </a:p>
        </p:txBody>
      </p:sp>
    </p:spTree>
    <p:extLst>
      <p:ext uri="{BB962C8B-B14F-4D97-AF65-F5344CB8AC3E}">
        <p14:creationId xmlns:p14="http://schemas.microsoft.com/office/powerpoint/2010/main" val="179431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7026" y="2372368"/>
            <a:ext cx="429797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Jetzt ist eh Schluss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eh!</a:t>
            </a:r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D476E017-353D-4B7C-A552-9C01CA85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C7699000-074E-4021-A428-D15D3BD8E5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16	Vokaldehnung 03 eh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C88E7A4-5634-4079-B78C-49452B8D8E1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C8DF731-DFB0-49CB-AA3F-64CB7C34F84E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32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5EBF51C-0718-4BE2-848C-6D7456419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477BB97-4389-45C2-B60C-9246EC5DA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03 eh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83FCA7-6D4F-4823-B0DA-696CA45F4576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258AE07-2741-4F5C-9A5D-7CB8AA9834DB}"/>
              </a:ext>
            </a:extLst>
          </p:cNvPr>
          <p:cNvSpPr txBox="1"/>
          <p:nvPr/>
        </p:nvSpPr>
        <p:spPr>
          <a:xfrm>
            <a:off x="190500" y="6724134"/>
            <a:ext cx="420179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33</a:t>
            </a:r>
          </a:p>
        </p:txBody>
      </p:sp>
    </p:spTree>
    <p:extLst>
      <p:ext uri="{BB962C8B-B14F-4D97-AF65-F5344CB8AC3E}">
        <p14:creationId xmlns:p14="http://schemas.microsoft.com/office/powerpoint/2010/main" val="1397255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D1CDAF-FE2C-4B55-A1AA-DF74BC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9AE2E90-6642-415E-A235-681256E1F764}"/>
              </a:ext>
            </a:extLst>
          </p:cNvPr>
          <p:cNvSpPr/>
          <p:nvPr/>
        </p:nvSpPr>
        <p:spPr>
          <a:xfrm>
            <a:off x="763187" y="1169863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geben: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E9F59D3-3E89-459F-8341-274003CAF006}"/>
              </a:ext>
            </a:extLst>
          </p:cNvPr>
          <p:cNvSpPr/>
          <p:nvPr/>
        </p:nvSpPr>
        <p:spPr>
          <a:xfrm>
            <a:off x="763187" y="1712246"/>
            <a:ext cx="5572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anständig, aufrichtig, redlich, nicht lügen: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AF6E66-2BD3-414B-ABEF-AA8D84A28053}"/>
              </a:ext>
            </a:extLst>
          </p:cNvPr>
          <p:cNvSpPr/>
          <p:nvPr/>
        </p:nvSpPr>
        <p:spPr>
          <a:xfrm>
            <a:off x="763187" y="2238070"/>
            <a:ext cx="62937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Schule beliebt, weil er Wissen vermittelt: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D45421C-6D87-433D-BCF5-42009A5609C4}"/>
              </a:ext>
            </a:extLst>
          </p:cNvPr>
          <p:cNvSpPr/>
          <p:nvPr/>
        </p:nvSpPr>
        <p:spPr>
          <a:xfrm>
            <a:off x="763187" y="2782318"/>
            <a:ext cx="31261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weniger: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71DE871C-C2F8-4C96-939B-FF8B06FBA47E}"/>
              </a:ext>
            </a:extLst>
          </p:cNvPr>
          <p:cNvSpPr/>
          <p:nvPr/>
        </p:nvSpPr>
        <p:spPr>
          <a:xfrm>
            <a:off x="763188" y="3316518"/>
            <a:ext cx="6124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Wort, das ein anderes Wort verstärkt: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D62492C-513B-4485-BE98-121268E28913}"/>
              </a:ext>
            </a:extLst>
          </p:cNvPr>
          <p:cNvSpPr/>
          <p:nvPr/>
        </p:nvSpPr>
        <p:spPr>
          <a:xfrm>
            <a:off x="757875" y="3854062"/>
            <a:ext cx="50642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Richtung ändern und zurückgehen: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7C2A834-CFA6-4AFE-8A12-0FF88638D572}"/>
              </a:ext>
            </a:extLst>
          </p:cNvPr>
          <p:cNvSpPr/>
          <p:nvPr/>
        </p:nvSpPr>
        <p:spPr>
          <a:xfrm>
            <a:off x="755576" y="4204374"/>
            <a:ext cx="6492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Bewegung von Fahrzeugen und Personen oder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Umgang mit anderen: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B771C3-CC02-42F8-A0A7-6833060B5719}"/>
              </a:ext>
            </a:extLst>
          </p:cNvPr>
          <p:cNvSpPr/>
          <p:nvPr/>
        </p:nvSpPr>
        <p:spPr>
          <a:xfrm>
            <a:off x="323528" y="12098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D8815FA-8A11-46FA-B45D-B99267E98E79}"/>
              </a:ext>
            </a:extLst>
          </p:cNvPr>
          <p:cNvSpPr/>
          <p:nvPr/>
        </p:nvSpPr>
        <p:spPr>
          <a:xfrm>
            <a:off x="323528" y="174988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159131F2-902A-4C76-A81D-8BD1BDF0380D}"/>
              </a:ext>
            </a:extLst>
          </p:cNvPr>
          <p:cNvSpPr/>
          <p:nvPr/>
        </p:nvSpPr>
        <p:spPr>
          <a:xfrm>
            <a:off x="323528" y="228994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C5D9C2A-AC59-46E7-9A85-9BABB31B2115}"/>
              </a:ext>
            </a:extLst>
          </p:cNvPr>
          <p:cNvSpPr/>
          <p:nvPr/>
        </p:nvSpPr>
        <p:spPr>
          <a:xfrm>
            <a:off x="323528" y="283000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AF2ED93-BA7D-4E53-9472-2ED03FA85789}"/>
              </a:ext>
            </a:extLst>
          </p:cNvPr>
          <p:cNvSpPr/>
          <p:nvPr/>
        </p:nvSpPr>
        <p:spPr>
          <a:xfrm>
            <a:off x="323528" y="33700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AC81B01-CFB4-4E68-8DEC-BA5103BC8827}"/>
              </a:ext>
            </a:extLst>
          </p:cNvPr>
          <p:cNvSpPr/>
          <p:nvPr/>
        </p:nvSpPr>
        <p:spPr>
          <a:xfrm>
            <a:off x="323528" y="391011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ABC787B-1885-4FF1-8712-265F98DAE525}"/>
              </a:ext>
            </a:extLst>
          </p:cNvPr>
          <p:cNvSpPr/>
          <p:nvPr/>
        </p:nvSpPr>
        <p:spPr>
          <a:xfrm>
            <a:off x="323528" y="44501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FBAE4E4D-6D34-40FC-928B-28C15F659D51}"/>
              </a:ext>
            </a:extLst>
          </p:cNvPr>
          <p:cNvSpPr/>
          <p:nvPr/>
        </p:nvSpPr>
        <p:spPr>
          <a:xfrm>
            <a:off x="755576" y="4932510"/>
            <a:ext cx="3780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Niedrigste zweistellige Zahl: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3A1162B-AFF8-4B89-9290-A096AADA8F1D}"/>
              </a:ext>
            </a:extLst>
          </p:cNvPr>
          <p:cNvSpPr/>
          <p:nvPr/>
        </p:nvSpPr>
        <p:spPr>
          <a:xfrm>
            <a:off x="323528" y="4990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C3EFCD33-4C36-4B81-82C6-E99A994AF9C7}"/>
              </a:ext>
            </a:extLst>
          </p:cNvPr>
          <p:cNvSpPr/>
          <p:nvPr/>
        </p:nvSpPr>
        <p:spPr>
          <a:xfrm>
            <a:off x="755576" y="5453064"/>
            <a:ext cx="3961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den Augen können wir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30031DD-66C3-417B-A194-83AFB37F8CCE}"/>
              </a:ext>
            </a:extLst>
          </p:cNvPr>
          <p:cNvSpPr/>
          <p:nvPr/>
        </p:nvSpPr>
        <p:spPr>
          <a:xfrm>
            <a:off x="323528" y="551078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ACA406A-DFA6-4A40-8E80-F82CFFCC4919}"/>
              </a:ext>
            </a:extLst>
          </p:cNvPr>
          <p:cNvSpPr/>
          <p:nvPr/>
        </p:nvSpPr>
        <p:spPr>
          <a:xfrm>
            <a:off x="755576" y="5973618"/>
            <a:ext cx="2880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6C38CB6-946B-4D07-9630-68C1FD95EDFB}"/>
              </a:ext>
            </a:extLst>
          </p:cNvPr>
          <p:cNvSpPr/>
          <p:nvPr/>
        </p:nvSpPr>
        <p:spPr>
          <a:xfrm>
            <a:off x="323528" y="603134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E06CA165-5ECB-435E-9CA9-DA867DA46D14}"/>
              </a:ext>
            </a:extLst>
          </p:cNvPr>
          <p:cNvSpPr/>
          <p:nvPr/>
        </p:nvSpPr>
        <p:spPr>
          <a:xfrm>
            <a:off x="7248128" y="116193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F9F22AA4-D645-47E9-93BD-AF8C0E61F3FF}"/>
              </a:ext>
            </a:extLst>
          </p:cNvPr>
          <p:cNvSpPr/>
          <p:nvPr/>
        </p:nvSpPr>
        <p:spPr>
          <a:xfrm>
            <a:off x="7248128" y="169743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1670C48-F4F0-4A10-BF5C-C777FF608B3F}"/>
              </a:ext>
            </a:extLst>
          </p:cNvPr>
          <p:cNvSpPr/>
          <p:nvPr/>
        </p:nvSpPr>
        <p:spPr>
          <a:xfrm>
            <a:off x="7248128" y="223292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67480703-F057-4DAD-BCB2-DE198980E400}"/>
              </a:ext>
            </a:extLst>
          </p:cNvPr>
          <p:cNvSpPr/>
          <p:nvPr/>
        </p:nvSpPr>
        <p:spPr>
          <a:xfrm>
            <a:off x="7248128" y="276841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EC420CDF-2517-4378-9557-CCA660F66231}"/>
              </a:ext>
            </a:extLst>
          </p:cNvPr>
          <p:cNvSpPr/>
          <p:nvPr/>
        </p:nvSpPr>
        <p:spPr>
          <a:xfrm>
            <a:off x="7248128" y="330390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9774287E-B379-4B61-953B-4B98DF9626BF}"/>
              </a:ext>
            </a:extLst>
          </p:cNvPr>
          <p:cNvSpPr/>
          <p:nvPr/>
        </p:nvSpPr>
        <p:spPr>
          <a:xfrm>
            <a:off x="7248128" y="383939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8460AA14-2A73-444C-BEEA-5BE742BF2593}"/>
              </a:ext>
            </a:extLst>
          </p:cNvPr>
          <p:cNvSpPr/>
          <p:nvPr/>
        </p:nvSpPr>
        <p:spPr>
          <a:xfrm>
            <a:off x="7248128" y="437489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7990587-92A5-4407-A245-27D6AD3DCFCC}"/>
              </a:ext>
            </a:extLst>
          </p:cNvPr>
          <p:cNvSpPr/>
          <p:nvPr/>
        </p:nvSpPr>
        <p:spPr>
          <a:xfrm>
            <a:off x="7248128" y="491038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191EAB6F-1063-4775-B3E1-2C066220030A}"/>
              </a:ext>
            </a:extLst>
          </p:cNvPr>
          <p:cNvSpPr/>
          <p:nvPr/>
        </p:nvSpPr>
        <p:spPr>
          <a:xfrm>
            <a:off x="7248128" y="544587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DC67C6CC-9B0D-43A9-ADF5-A5054B983D4A}"/>
              </a:ext>
            </a:extLst>
          </p:cNvPr>
          <p:cNvSpPr/>
          <p:nvPr/>
        </p:nvSpPr>
        <p:spPr>
          <a:xfrm>
            <a:off x="7248128" y="598136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86E984BE-3CD7-481C-AEA9-513881502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03 eh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8050237-B10C-4A80-977D-261B0A70F005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32133B-3882-4F48-A4D8-0D251D300958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96701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3A282ED9-412F-4FF6-A629-F257931C9F6C}"/>
              </a:ext>
            </a:extLst>
          </p:cNvPr>
          <p:cNvSpPr/>
          <p:nvPr/>
        </p:nvSpPr>
        <p:spPr>
          <a:xfrm>
            <a:off x="763187" y="1133869"/>
            <a:ext cx="28841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geben:</a:t>
            </a:r>
            <a:endParaRPr lang="de-DE" sz="22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314588B6-D053-4809-BA90-2A1F29F1A951}"/>
              </a:ext>
            </a:extLst>
          </p:cNvPr>
          <p:cNvSpPr/>
          <p:nvPr/>
        </p:nvSpPr>
        <p:spPr>
          <a:xfrm>
            <a:off x="763187" y="1676252"/>
            <a:ext cx="55723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anständig, aufrichtig, redlich, nicht lügen: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B2DA89F-86B7-487D-A9C0-D5159AE70DDC}"/>
              </a:ext>
            </a:extLst>
          </p:cNvPr>
          <p:cNvSpPr/>
          <p:nvPr/>
        </p:nvSpPr>
        <p:spPr>
          <a:xfrm>
            <a:off x="763187" y="2202076"/>
            <a:ext cx="629371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In der Schule beliebt, weil er Wissen vermittelt: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BA95E5A-AE68-43EF-9A76-CF85B873A908}"/>
              </a:ext>
            </a:extLst>
          </p:cNvPr>
          <p:cNvSpPr/>
          <p:nvPr/>
        </p:nvSpPr>
        <p:spPr>
          <a:xfrm>
            <a:off x="763187" y="2746324"/>
            <a:ext cx="31261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weniger: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09075B8-E982-45C4-B929-23064A51FD56}"/>
              </a:ext>
            </a:extLst>
          </p:cNvPr>
          <p:cNvSpPr/>
          <p:nvPr/>
        </p:nvSpPr>
        <p:spPr>
          <a:xfrm>
            <a:off x="763188" y="3280524"/>
            <a:ext cx="61249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Wort, das ein anderes Wort verstärkt: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EFE43DD-2204-419D-B8BA-5EDE73422B0A}"/>
              </a:ext>
            </a:extLst>
          </p:cNvPr>
          <p:cNvSpPr/>
          <p:nvPr/>
        </p:nvSpPr>
        <p:spPr>
          <a:xfrm>
            <a:off x="757875" y="3818068"/>
            <a:ext cx="50642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Richtung ändern und zurückgehen: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053D2B8-840C-4180-9A85-DA06E8F9EDC2}"/>
              </a:ext>
            </a:extLst>
          </p:cNvPr>
          <p:cNvSpPr/>
          <p:nvPr/>
        </p:nvSpPr>
        <p:spPr>
          <a:xfrm>
            <a:off x="755576" y="4168380"/>
            <a:ext cx="64925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Bewegung von Fahrzeugen und Personen oder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Umgang mit anderen: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CA20CB8-638F-4717-B288-51F51B398B75}"/>
              </a:ext>
            </a:extLst>
          </p:cNvPr>
          <p:cNvSpPr/>
          <p:nvPr/>
        </p:nvSpPr>
        <p:spPr>
          <a:xfrm>
            <a:off x="323528" y="117383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F05DC7D-840A-4FD9-A523-8E48330A3532}"/>
              </a:ext>
            </a:extLst>
          </p:cNvPr>
          <p:cNvSpPr/>
          <p:nvPr/>
        </p:nvSpPr>
        <p:spPr>
          <a:xfrm>
            <a:off x="323528" y="171389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F57512F2-98BC-4EEF-98D4-AB97F6BC940D}"/>
              </a:ext>
            </a:extLst>
          </p:cNvPr>
          <p:cNvSpPr/>
          <p:nvPr/>
        </p:nvSpPr>
        <p:spPr>
          <a:xfrm>
            <a:off x="323528" y="225395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4D93391D-31EF-48EB-B01B-822DC0D295AE}"/>
              </a:ext>
            </a:extLst>
          </p:cNvPr>
          <p:cNvSpPr/>
          <p:nvPr/>
        </p:nvSpPr>
        <p:spPr>
          <a:xfrm>
            <a:off x="323528" y="279400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974C667-1DD4-4549-904B-5BDF0438B2B5}"/>
              </a:ext>
            </a:extLst>
          </p:cNvPr>
          <p:cNvSpPr/>
          <p:nvPr/>
        </p:nvSpPr>
        <p:spPr>
          <a:xfrm>
            <a:off x="323528" y="333406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D2A089D-85F8-487C-B293-F9B9E9840194}"/>
              </a:ext>
            </a:extLst>
          </p:cNvPr>
          <p:cNvSpPr/>
          <p:nvPr/>
        </p:nvSpPr>
        <p:spPr>
          <a:xfrm>
            <a:off x="323528" y="38741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F5A0F52-993D-44B8-AAA5-8B3607AD7156}"/>
              </a:ext>
            </a:extLst>
          </p:cNvPr>
          <p:cNvSpPr/>
          <p:nvPr/>
        </p:nvSpPr>
        <p:spPr>
          <a:xfrm>
            <a:off x="323528" y="441418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C7F8DA2-FDED-4C80-A93A-7D332DFFE40A}"/>
              </a:ext>
            </a:extLst>
          </p:cNvPr>
          <p:cNvSpPr/>
          <p:nvPr/>
        </p:nvSpPr>
        <p:spPr>
          <a:xfrm>
            <a:off x="755576" y="4896516"/>
            <a:ext cx="378020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Niedrigste zweistellige Zahl: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43868C9-C41E-4F2F-A795-E2D81C996684}"/>
              </a:ext>
            </a:extLst>
          </p:cNvPr>
          <p:cNvSpPr/>
          <p:nvPr/>
        </p:nvSpPr>
        <p:spPr>
          <a:xfrm>
            <a:off x="323528" y="495424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D1D453B-BBAE-47CB-9F9B-688B3C085902}"/>
              </a:ext>
            </a:extLst>
          </p:cNvPr>
          <p:cNvSpPr/>
          <p:nvPr/>
        </p:nvSpPr>
        <p:spPr>
          <a:xfrm>
            <a:off x="7608510" y="1124744"/>
            <a:ext cx="120898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men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D7B7124-68BB-4FCD-AFD4-B0F9E5380317}"/>
              </a:ext>
            </a:extLst>
          </p:cNvPr>
          <p:cNvSpPr/>
          <p:nvPr/>
        </p:nvSpPr>
        <p:spPr>
          <a:xfrm>
            <a:off x="7608510" y="1664872"/>
            <a:ext cx="10791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rlich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FCD80427-7E49-49A9-B796-C9FE308637C7}"/>
              </a:ext>
            </a:extLst>
          </p:cNvPr>
          <p:cNvSpPr/>
          <p:nvPr/>
        </p:nvSpPr>
        <p:spPr>
          <a:xfrm>
            <a:off x="7608510" y="2205000"/>
            <a:ext cx="22397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rerin/L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rer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86634AA1-16FE-4479-B657-41CE2368FD94}"/>
              </a:ext>
            </a:extLst>
          </p:cNvPr>
          <p:cNvSpPr/>
          <p:nvPr/>
        </p:nvSpPr>
        <p:spPr>
          <a:xfrm>
            <a:off x="7608510" y="2745128"/>
            <a:ext cx="8563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8F8F8A01-418D-40E1-AFFD-EA63878A0195}"/>
              </a:ext>
            </a:extLst>
          </p:cNvPr>
          <p:cNvSpPr/>
          <p:nvPr/>
        </p:nvSpPr>
        <p:spPr>
          <a:xfrm>
            <a:off x="7608510" y="3285256"/>
            <a:ext cx="7360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0482867-4522-489A-8AB1-6498047E65D6}"/>
              </a:ext>
            </a:extLst>
          </p:cNvPr>
          <p:cNvSpPr/>
          <p:nvPr/>
        </p:nvSpPr>
        <p:spPr>
          <a:xfrm>
            <a:off x="7608510" y="3825384"/>
            <a:ext cx="14606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umk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33E02AF-D03B-4D68-BDE5-799935DC02EF}"/>
              </a:ext>
            </a:extLst>
          </p:cNvPr>
          <p:cNvSpPr/>
          <p:nvPr/>
        </p:nvSpPr>
        <p:spPr>
          <a:xfrm>
            <a:off x="7608510" y="4365512"/>
            <a:ext cx="11929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Verk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CA5D3E1-EB95-477C-8270-CBA99B25F926}"/>
              </a:ext>
            </a:extLst>
          </p:cNvPr>
          <p:cNvSpPr/>
          <p:nvPr/>
        </p:nvSpPr>
        <p:spPr>
          <a:xfrm>
            <a:off x="7608510" y="4905641"/>
            <a:ext cx="7938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ze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5BC6283-3981-4B35-96E5-3A62BBEF0D85}"/>
              </a:ext>
            </a:extLst>
          </p:cNvPr>
          <p:cNvSpPr/>
          <p:nvPr/>
        </p:nvSpPr>
        <p:spPr>
          <a:xfrm>
            <a:off x="755576" y="5417070"/>
            <a:ext cx="39613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den Augen können wir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5B938F7-A5F1-4D28-AAEF-BA73A4A94111}"/>
              </a:ext>
            </a:extLst>
          </p:cNvPr>
          <p:cNvSpPr/>
          <p:nvPr/>
        </p:nvSpPr>
        <p:spPr>
          <a:xfrm>
            <a:off x="323528" y="54747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11ADB221-44F3-4F92-8F5C-91FFCCDCC710}"/>
              </a:ext>
            </a:extLst>
          </p:cNvPr>
          <p:cNvSpPr/>
          <p:nvPr/>
        </p:nvSpPr>
        <p:spPr>
          <a:xfrm>
            <a:off x="7608510" y="5426195"/>
            <a:ext cx="93487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28941EB-CDF8-491F-9102-31CCF1076B4C}"/>
              </a:ext>
            </a:extLst>
          </p:cNvPr>
          <p:cNvSpPr/>
          <p:nvPr/>
        </p:nvSpPr>
        <p:spPr>
          <a:xfrm>
            <a:off x="755576" y="5937624"/>
            <a:ext cx="28809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Gegenteil von gehen: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BAD37719-CDFC-4DCE-9A89-1D98F572C471}"/>
              </a:ext>
            </a:extLst>
          </p:cNvPr>
          <p:cNvSpPr/>
          <p:nvPr/>
        </p:nvSpPr>
        <p:spPr>
          <a:xfrm>
            <a:off x="323528" y="599534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FC5AD176-B746-4A78-9FC1-C6141C664A9B}"/>
              </a:ext>
            </a:extLst>
          </p:cNvPr>
          <p:cNvSpPr/>
          <p:nvPr/>
        </p:nvSpPr>
        <p:spPr>
          <a:xfrm>
            <a:off x="7608510" y="5946749"/>
            <a:ext cx="1047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E3ACE1DA-13EF-42DF-AC03-B6CB5E7BB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03 eh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eh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D03BDD68-F7BA-43A6-A729-294D2C21D17A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15A3D7E-3947-4317-B0E8-A487F817D2EE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5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A9EFB86-188D-454E-8CC9-CCE23FC43993}"/>
              </a:ext>
            </a:extLst>
          </p:cNvPr>
          <p:cNvSpPr/>
          <p:nvPr/>
        </p:nvSpPr>
        <p:spPr>
          <a:xfrm>
            <a:off x="4583832" y="6479840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6E24641-70DA-46A3-9752-D936562E3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68" y="1068793"/>
            <a:ext cx="9242337" cy="5413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7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30" grpId="0"/>
      <p:bldP spid="32" grpId="0"/>
      <p:bldP spid="33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2530A80-6A91-49BF-AD66-6CC6E9D1F269}"/>
              </a:ext>
            </a:extLst>
          </p:cNvPr>
          <p:cNvSpPr/>
          <p:nvPr/>
        </p:nvSpPr>
        <p:spPr>
          <a:xfrm>
            <a:off x="251520" y="1090922"/>
            <a:ext cx="850877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sehr spät, und wir müssen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umkeren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ich meine Hände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neme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kann ich bis zehn zählen.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uns an der Hand und zählen bis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gehen mit dem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Lerer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Zoo.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 soll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üben, um schneller zählen zu können.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ehrliche Finder bekam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 Geld.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Erlichkeit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leider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selten.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gibt es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Verkersregeln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C7288F01-16F7-4406-818A-0FF03EA77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03 eh – Du bist der Lehrer, korrigiere die Fehler!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8A41D56-B1E7-44CC-8E51-7B88B2E5B0F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4CCD5D-8C8C-4CE9-A710-05AAAC4D7C5F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0DD65470-8CD7-4E32-BA83-180A3271524B}"/>
              </a:ext>
            </a:extLst>
          </p:cNvPr>
          <p:cNvSpPr/>
          <p:nvPr/>
        </p:nvSpPr>
        <p:spPr>
          <a:xfrm>
            <a:off x="251520" y="1090922"/>
            <a:ext cx="8508776" cy="5170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 ist sehr spät, und wir müssen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umkeren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ich meine Hände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neme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kann ich bis zehn zählen.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nehmen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uns an der Hand und zählen bis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zen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gehen mit dem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Lerer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Zoo.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 soll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üben, um schneller zählen zu können.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ehrliche Finder bekam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 Geld.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Erlichkeit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leider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selten.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gibt es </a:t>
            </a:r>
            <a:r>
              <a:rPr lang="de-DE" sz="22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Verkersregeln</a:t>
            </a:r>
            <a:r>
              <a:rPr lang="de-DE" sz="22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57676A5D-21B2-453E-9C9F-7F542BEC88C2}"/>
              </a:ext>
            </a:extLst>
          </p:cNvPr>
          <p:cNvSpPr/>
          <p:nvPr/>
        </p:nvSpPr>
        <p:spPr>
          <a:xfrm>
            <a:off x="3630438" y="1833096"/>
            <a:ext cx="437506" cy="4437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12372BE9-9FD1-4D81-B29B-40CB8485FC92}"/>
              </a:ext>
            </a:extLst>
          </p:cNvPr>
          <p:cNvSpPr/>
          <p:nvPr/>
        </p:nvSpPr>
        <p:spPr>
          <a:xfrm>
            <a:off x="6590764" y="2516162"/>
            <a:ext cx="441340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4BBDE5DE-95D2-4C13-A9CC-63C817C9CD07}"/>
              </a:ext>
            </a:extLst>
          </p:cNvPr>
          <p:cNvSpPr/>
          <p:nvPr/>
        </p:nvSpPr>
        <p:spPr>
          <a:xfrm>
            <a:off x="263352" y="5137734"/>
            <a:ext cx="41869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60101109-3755-4868-95FB-BF8065090BAE}"/>
              </a:ext>
            </a:extLst>
          </p:cNvPr>
          <p:cNvSpPr/>
          <p:nvPr/>
        </p:nvSpPr>
        <p:spPr>
          <a:xfrm>
            <a:off x="3497178" y="1610918"/>
            <a:ext cx="103425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nehme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608925E9-D96F-4262-8794-A7411F574B18}"/>
              </a:ext>
            </a:extLst>
          </p:cNvPr>
          <p:cNvSpPr/>
          <p:nvPr/>
        </p:nvSpPr>
        <p:spPr>
          <a:xfrm>
            <a:off x="6420942" y="2279775"/>
            <a:ext cx="78098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zehn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038AF7C3-2D5F-42D9-BFA1-6F2A839EC8C3}"/>
              </a:ext>
            </a:extLst>
          </p:cNvPr>
          <p:cNvSpPr/>
          <p:nvPr/>
        </p:nvSpPr>
        <p:spPr>
          <a:xfrm>
            <a:off x="244341" y="4880023"/>
            <a:ext cx="162897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Ehrlichkeit 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3DFE19F7-0DFA-4512-B5FA-8194231C0693}"/>
              </a:ext>
            </a:extLst>
          </p:cNvPr>
          <p:cNvSpPr/>
          <p:nvPr/>
        </p:nvSpPr>
        <p:spPr>
          <a:xfrm>
            <a:off x="3115735" y="3140968"/>
            <a:ext cx="459985" cy="46009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E10E1909-8998-4090-ACB5-BEF5338032F5}"/>
              </a:ext>
            </a:extLst>
          </p:cNvPr>
          <p:cNvSpPr/>
          <p:nvPr/>
        </p:nvSpPr>
        <p:spPr>
          <a:xfrm>
            <a:off x="1559496" y="3851756"/>
            <a:ext cx="432048" cy="37295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1834A4E-721B-45C3-B4FF-D361AB166034}"/>
              </a:ext>
            </a:extLst>
          </p:cNvPr>
          <p:cNvSpPr/>
          <p:nvPr/>
        </p:nvSpPr>
        <p:spPr>
          <a:xfrm>
            <a:off x="4151784" y="4489662"/>
            <a:ext cx="3884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DE908155-5C72-4109-88D7-FF39EE208BED}"/>
              </a:ext>
            </a:extLst>
          </p:cNvPr>
          <p:cNvSpPr/>
          <p:nvPr/>
        </p:nvSpPr>
        <p:spPr>
          <a:xfrm>
            <a:off x="3431704" y="5785806"/>
            <a:ext cx="636240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7903D56F-DD12-41AC-AF3E-22C4CAE15DE8}"/>
              </a:ext>
            </a:extLst>
          </p:cNvPr>
          <p:cNvSpPr/>
          <p:nvPr/>
        </p:nvSpPr>
        <p:spPr>
          <a:xfrm>
            <a:off x="5230382" y="1196752"/>
            <a:ext cx="433570" cy="43204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F8474CFF-85B9-43B3-B0D5-4006AC21D1E3}"/>
              </a:ext>
            </a:extLst>
          </p:cNvPr>
          <p:cNvSpPr/>
          <p:nvPr/>
        </p:nvSpPr>
        <p:spPr>
          <a:xfrm>
            <a:off x="4725040" y="981890"/>
            <a:ext cx="143981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umkehren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C1F453D-BAF2-4F39-8A88-D2C49B139B89}"/>
              </a:ext>
            </a:extLst>
          </p:cNvPr>
          <p:cNvSpPr/>
          <p:nvPr/>
        </p:nvSpPr>
        <p:spPr>
          <a:xfrm>
            <a:off x="2928200" y="2925524"/>
            <a:ext cx="100700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Lehrer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E84773A1-DF03-486E-8AC2-5242FC490909}"/>
              </a:ext>
            </a:extLst>
          </p:cNvPr>
          <p:cNvSpPr/>
          <p:nvPr/>
        </p:nvSpPr>
        <p:spPr>
          <a:xfrm>
            <a:off x="1357777" y="3607345"/>
            <a:ext cx="835485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mehr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72F79847-F95F-45BE-8DB6-84DBB6AF55E4}"/>
              </a:ext>
            </a:extLst>
          </p:cNvPr>
          <p:cNvSpPr/>
          <p:nvPr/>
        </p:nvSpPr>
        <p:spPr>
          <a:xfrm>
            <a:off x="3996824" y="4224708"/>
            <a:ext cx="71526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597DEDF-65C5-4D66-B9A7-AD3EFA14FF19}"/>
              </a:ext>
            </a:extLst>
          </p:cNvPr>
          <p:cNvSpPr/>
          <p:nvPr/>
        </p:nvSpPr>
        <p:spPr>
          <a:xfrm>
            <a:off x="2899223" y="5496451"/>
            <a:ext cx="244009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Verkehrsregeln.   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FE8812D3-28C8-4AA1-A7E9-AC5636960C01}"/>
              </a:ext>
            </a:extLst>
          </p:cNvPr>
          <p:cNvSpPr/>
          <p:nvPr/>
        </p:nvSpPr>
        <p:spPr>
          <a:xfrm>
            <a:off x="3143216" y="5162862"/>
            <a:ext cx="38841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406CB2F3-E3ED-4549-B9E9-2DEA6B1E7AEA}"/>
              </a:ext>
            </a:extLst>
          </p:cNvPr>
          <p:cNvSpPr/>
          <p:nvPr/>
        </p:nvSpPr>
        <p:spPr>
          <a:xfrm>
            <a:off x="2988256" y="4897908"/>
            <a:ext cx="71526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sehr</a:t>
            </a: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feld 36">
            <a:extLst>
              <a:ext uri="{FF2B5EF4-FFF2-40B4-BE49-F238E27FC236}">
                <a16:creationId xmlns:a16="http://schemas.microsoft.com/office/drawing/2014/main" id="{F406F178-4C7A-450F-8BEC-2D214459A9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03 eh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DE289C2-5BA2-4C43-9301-8195DA6205BB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4281239-228E-46AE-8DEA-B0F33293C475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7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95F1D57-BE2B-4469-AE6A-69B7E9576805}"/>
              </a:ext>
            </a:extLst>
          </p:cNvPr>
          <p:cNvSpPr/>
          <p:nvPr/>
        </p:nvSpPr>
        <p:spPr>
          <a:xfrm>
            <a:off x="8725813" y="5799327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56D9712-BBCD-4B38-9822-27CDE90A7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85" y="928771"/>
            <a:ext cx="8596105" cy="540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6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1" grpId="0" animBg="1"/>
      <p:bldP spid="9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77328750-9BAE-4D7C-8C8C-58ACB524D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21" y="1075874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3CA9F435-570E-43DB-BB06-16716C84F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1ACEFF72-28AF-4B83-BB67-6C4C9CAAC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1042217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09394712-3003-4605-A0E7-757F45E05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161" y="1399861"/>
            <a:ext cx="2158171" cy="4761389"/>
          </a:xfrm>
          <a:prstGeom prst="rect">
            <a:avLst/>
          </a:prstGeom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91C19993-803C-498F-AE2E-8F3BB3D1C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03 eh – Grundwortschatz und weitere Wörter	 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A07B799-8F57-41BD-BFF0-894D958EE62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hast du dir gemerkt? Schreibe weitere Wörter auf die Zeilen daneben!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4428F6F-FC9F-4825-9976-78A6B1695E82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>
            <a:extLst>
              <a:ext uri="{FF2B5EF4-FFF2-40B4-BE49-F238E27FC236}">
                <a16:creationId xmlns:a16="http://schemas.microsoft.com/office/drawing/2014/main" id="{468070ED-8BFD-44C0-B024-BECE79411E55}"/>
              </a:ext>
            </a:extLst>
          </p:cNvPr>
          <p:cNvSpPr txBox="1"/>
          <p:nvPr/>
        </p:nvSpPr>
        <p:spPr>
          <a:xfrm>
            <a:off x="260108" y="467380"/>
            <a:ext cx="1015637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Grundwortschatz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auf </a:t>
            </a:r>
            <a:r>
              <a:rPr kumimoji="0" lang="de-DE" sz="20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hier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weitere Wörter!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77328750-9BAE-4D7C-8C8C-58ACB524D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921" y="1075874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D03C371-3790-4468-AB7B-C94A59AB68AC}"/>
              </a:ext>
            </a:extLst>
          </p:cNvPr>
          <p:cNvSpPr/>
          <p:nvPr/>
        </p:nvSpPr>
        <p:spPr>
          <a:xfrm>
            <a:off x="6973840" y="1052736"/>
            <a:ext cx="2228352" cy="510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S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s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st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verz</a:t>
            </a:r>
            <a:r>
              <a:rPr lang="de-DE" altLang="de-DE" sz="2200" b="1" kern="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kumimoji="0" lang="de-DE" altLang="de-DE" sz="2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ren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W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altLang="de-DE" sz="2200" kern="0" dirty="0">
                <a:solidFill>
                  <a:prstClr val="black"/>
                </a:solidFill>
                <a:latin typeface="Trebuchet MS" panose="020B0603020202020204" pitchFamily="34" charset="0"/>
              </a:rPr>
              <a:t>e</a:t>
            </a:r>
            <a:endParaRPr kumimoji="0" lang="de-DE" altLang="de-DE" sz="2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w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</a:t>
            </a: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altLang="de-DE" sz="2200" kern="0" dirty="0">
                <a:latin typeface="Trebuchet MS" panose="020B0603020202020204" pitchFamily="34" charset="0"/>
              </a:rPr>
              <a:t>ren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Z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lang="de-DE" altLang="de-DE" sz="2200" kern="0" dirty="0">
                <a:latin typeface="Trebuchet MS" panose="020B0603020202020204" pitchFamily="34" charset="0"/>
              </a:rPr>
              <a:t>,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Zeh</a:t>
            </a:r>
            <a:r>
              <a:rPr lang="de-DE" altLang="de-DE" sz="2200" kern="0" dirty="0">
                <a:latin typeface="Trebuchet MS" panose="020B0603020202020204" pitchFamily="34" charset="0"/>
              </a:rPr>
              <a:t>e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57CA71F5-9D8E-43B6-AA11-1EDC7314D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10" y="1052736"/>
            <a:ext cx="2048710" cy="46006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angen</a:t>
            </a:r>
            <a:r>
              <a:rPr 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</a:t>
            </a:r>
            <a:r>
              <a:rPr kumimoji="0" lang="de-DE" sz="2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anose="020B0603020202020204" pitchFamily="34" charset="0"/>
              </a:rPr>
              <a:t>h</a:t>
            </a:r>
            <a:r>
              <a:rPr kumimoji="0" 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Bef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ben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men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d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nen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re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empf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f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len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le</a:t>
            </a:r>
          </a:p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k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eh</a:t>
            </a: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</a:rPr>
              <a:t>ren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AC3C3D9-ED1A-4D41-AC21-C595E2D81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921" y="1435894"/>
            <a:ext cx="2188654" cy="4700423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28638C3-4E6C-4CF7-AD53-5B0DA2E37D9C}"/>
              </a:ext>
            </a:extLst>
          </p:cNvPr>
          <p:cNvSpPr/>
          <p:nvPr/>
        </p:nvSpPr>
        <p:spPr>
          <a:xfrm>
            <a:off x="4223792" y="474840"/>
            <a:ext cx="648072" cy="4047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26C5A7B6-3FB3-4E1C-8A36-FD3761A08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VD 03 eh – Grundwortschatz und weitere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A08CBF8-76B2-40C9-8C36-DDCCEB07C059}"/>
              </a:ext>
            </a:extLst>
          </p:cNvPr>
          <p:cNvSpPr txBox="1"/>
          <p:nvPr/>
        </p:nvSpPr>
        <p:spPr>
          <a:xfrm>
            <a:off x="190500" y="6724134"/>
            <a:ext cx="4161717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03 eh.pptx - Seite 9</a:t>
            </a:r>
          </a:p>
        </p:txBody>
      </p:sp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86BA51D4-3777-56C7-653A-E6F74B3EC3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20" y="6404008"/>
            <a:ext cx="963799" cy="37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95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2967</Words>
  <Application>Microsoft Office PowerPoint</Application>
  <PresentationFormat>Breitbild</PresentationFormat>
  <Paragraphs>572</Paragraphs>
  <Slides>33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33</vt:i4>
      </vt:variant>
    </vt:vector>
  </HeadingPairs>
  <TitlesOfParts>
    <vt:vector size="4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03 eh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2273</cp:revision>
  <cp:lastPrinted>2021-07-30T13:09:06Z</cp:lastPrinted>
  <dcterms:created xsi:type="dcterms:W3CDTF">2012-08-26T07:44:46Z</dcterms:created>
  <dcterms:modified xsi:type="dcterms:W3CDTF">2024-07-31T12:22:32Z</dcterms:modified>
</cp:coreProperties>
</file>