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42"/>
  </p:notesMasterIdLst>
  <p:sldIdLst>
    <p:sldId id="696" r:id="rId8"/>
    <p:sldId id="797" r:id="rId9"/>
    <p:sldId id="848" r:id="rId10"/>
    <p:sldId id="763" r:id="rId11"/>
    <p:sldId id="733" r:id="rId12"/>
    <p:sldId id="804" r:id="rId13"/>
    <p:sldId id="799" r:id="rId14"/>
    <p:sldId id="811" r:id="rId15"/>
    <p:sldId id="812" r:id="rId16"/>
    <p:sldId id="813" r:id="rId17"/>
    <p:sldId id="814" r:id="rId18"/>
    <p:sldId id="847" r:id="rId19"/>
    <p:sldId id="805" r:id="rId20"/>
    <p:sldId id="815" r:id="rId21"/>
    <p:sldId id="802" r:id="rId22"/>
    <p:sldId id="806" r:id="rId23"/>
    <p:sldId id="798" r:id="rId24"/>
    <p:sldId id="807" r:id="rId25"/>
    <p:sldId id="800" r:id="rId26"/>
    <p:sldId id="808" r:id="rId27"/>
    <p:sldId id="809" r:id="rId28"/>
    <p:sldId id="810" r:id="rId29"/>
    <p:sldId id="821" r:id="rId30"/>
    <p:sldId id="816" r:id="rId31"/>
    <p:sldId id="822" r:id="rId32"/>
    <p:sldId id="823" r:id="rId33"/>
    <p:sldId id="824" r:id="rId34"/>
    <p:sldId id="825" r:id="rId35"/>
    <p:sldId id="828" r:id="rId36"/>
    <p:sldId id="829" r:id="rId37"/>
    <p:sldId id="826" r:id="rId38"/>
    <p:sldId id="827" r:id="rId39"/>
    <p:sldId id="636" r:id="rId40"/>
    <p:sldId id="846" r:id="rId41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622EAA-1F7D-440B-833F-30B5A213CCDB}" v="4" dt="2024-05-17T12:18:21.4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623" autoAdjust="0"/>
    <p:restoredTop sz="93870" autoAdjust="0"/>
  </p:normalViewPr>
  <p:slideViewPr>
    <p:cSldViewPr>
      <p:cViewPr varScale="1">
        <p:scale>
          <a:sx n="87" d="100"/>
          <a:sy n="87" d="100"/>
        </p:scale>
        <p:origin x="186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microsoft.com/office/2015/10/relationships/revisionInfo" Target="revisionInfo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commentAuthors" Target="commentAuthors.xml"/><Relationship Id="rId48" Type="http://schemas.microsoft.com/office/2016/11/relationships/changesInfo" Target="changesInfos/changesInfo1.xml"/><Relationship Id="rId8" Type="http://schemas.openxmlformats.org/officeDocument/2006/relationships/slide" Target="slides/slid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theme" Target="theme/theme1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3E622EAA-1F7D-440B-833F-30B5A213CCDB}"/>
    <pc:docChg chg="modSld">
      <pc:chgData name="Siegbert Rudolph" userId="2af4d44886c067cc" providerId="LiveId" clId="{3E622EAA-1F7D-440B-833F-30B5A213CCDB}" dt="2024-05-17T12:18:21.420" v="7"/>
      <pc:docMkLst>
        <pc:docMk/>
      </pc:docMkLst>
      <pc:sldChg chg="addSp modSp">
        <pc:chgData name="Siegbert Rudolph" userId="2af4d44886c067cc" providerId="LiveId" clId="{3E622EAA-1F7D-440B-833F-30B5A213CCDB}" dt="2024-05-17T12:16:17.531" v="5"/>
        <pc:sldMkLst>
          <pc:docMk/>
          <pc:sldMk cId="146570369" sldId="799"/>
        </pc:sldMkLst>
        <pc:picChg chg="add mod">
          <ac:chgData name="Siegbert Rudolph" userId="2af4d44886c067cc" providerId="LiveId" clId="{3E622EAA-1F7D-440B-833F-30B5A213CCDB}" dt="2024-05-17T12:16:17.531" v="5"/>
          <ac:picMkLst>
            <pc:docMk/>
            <pc:sldMk cId="146570369" sldId="799"/>
            <ac:picMk id="4" creationId="{07B4C912-830A-692A-837B-21EC8C6C2F51}"/>
          </ac:picMkLst>
        </pc:picChg>
      </pc:sldChg>
      <pc:sldChg chg="addSp modSp">
        <pc:chgData name="Siegbert Rudolph" userId="2af4d44886c067cc" providerId="LiveId" clId="{3E622EAA-1F7D-440B-833F-30B5A213CCDB}" dt="2024-05-17T12:18:21.420" v="7"/>
        <pc:sldMkLst>
          <pc:docMk/>
          <pc:sldMk cId="2957031460" sldId="800"/>
        </pc:sldMkLst>
        <pc:picChg chg="add mod">
          <ac:chgData name="Siegbert Rudolph" userId="2af4d44886c067cc" providerId="LiveId" clId="{3E622EAA-1F7D-440B-833F-30B5A213CCDB}" dt="2024-05-17T12:18:21.420" v="7"/>
          <ac:picMkLst>
            <pc:docMk/>
            <pc:sldMk cId="2957031460" sldId="800"/>
            <ac:picMk id="27" creationId="{EF2CAE75-2474-9B10-0119-10EB2323B327}"/>
          </ac:picMkLst>
        </pc:picChg>
      </pc:sldChg>
      <pc:sldChg chg="addSp modSp">
        <pc:chgData name="Siegbert Rudolph" userId="2af4d44886c067cc" providerId="LiveId" clId="{3E622EAA-1F7D-440B-833F-30B5A213CCDB}" dt="2024-05-17T12:18:00.560" v="6"/>
        <pc:sldMkLst>
          <pc:docMk/>
          <pc:sldMk cId="2785035270" sldId="805"/>
        </pc:sldMkLst>
        <pc:picChg chg="add mod">
          <ac:chgData name="Siegbert Rudolph" userId="2af4d44886c067cc" providerId="LiveId" clId="{3E622EAA-1F7D-440B-833F-30B5A213CCDB}" dt="2024-05-17T12:18:00.560" v="6"/>
          <ac:picMkLst>
            <pc:docMk/>
            <pc:sldMk cId="2785035270" sldId="805"/>
            <ac:picMk id="5" creationId="{9AF083EB-1B02-EB10-2971-16A4F3D08B5C}"/>
          </ac:picMkLst>
        </pc:picChg>
      </pc:sldChg>
      <pc:sldChg chg="addSp modSp mod">
        <pc:chgData name="Siegbert Rudolph" userId="2af4d44886c067cc" providerId="LiveId" clId="{3E622EAA-1F7D-440B-833F-30B5A213CCDB}" dt="2024-05-17T12:15:05.712" v="4" actId="14100"/>
        <pc:sldMkLst>
          <pc:docMk/>
          <pc:sldMk cId="2230548791" sldId="848"/>
        </pc:sldMkLst>
        <pc:picChg chg="add mod">
          <ac:chgData name="Siegbert Rudolph" userId="2af4d44886c067cc" providerId="LiveId" clId="{3E622EAA-1F7D-440B-833F-30B5A213CCDB}" dt="2024-05-17T12:15:05.712" v="4" actId="14100"/>
          <ac:picMkLst>
            <pc:docMk/>
            <pc:sldMk cId="2230548791" sldId="848"/>
            <ac:picMk id="5" creationId="{E45CAB48-C817-DE36-2164-17E43A2F4AA1}"/>
          </ac:picMkLst>
        </pc:picChg>
      </pc:sldChg>
    </pc:docChg>
  </pc:docChgLst>
  <pc:docChgLst>
    <pc:chgData name="Siegbert Rudolph" userId="2af4d44886c067cc" providerId="LiveId" clId="{6EFFD548-95C3-404A-B989-2201204594CD}"/>
    <pc:docChg chg="undo custSel addSld modSld sldOrd">
      <pc:chgData name="Siegbert Rudolph" userId="2af4d44886c067cc" providerId="LiveId" clId="{6EFFD548-95C3-404A-B989-2201204594CD}" dt="2021-09-03T05:36:34.998" v="3785" actId="1038"/>
      <pc:docMkLst>
        <pc:docMk/>
      </pc:docMkLst>
      <pc:sldChg chg="addSp delSp modSp mod">
        <pc:chgData name="Siegbert Rudolph" userId="2af4d44886c067cc" providerId="LiveId" clId="{6EFFD548-95C3-404A-B989-2201204594CD}" dt="2021-08-29T15:48:58.057" v="3715" actId="1076"/>
        <pc:sldMkLst>
          <pc:docMk/>
          <pc:sldMk cId="1373295691" sldId="636"/>
        </pc:sldMkLst>
        <pc:spChg chg="mod">
          <ac:chgData name="Siegbert Rudolph" userId="2af4d44886c067cc" providerId="LiveId" clId="{6EFFD548-95C3-404A-B989-2201204594CD}" dt="2021-08-29T15:48:58.057" v="3715" actId="1076"/>
          <ac:spMkLst>
            <pc:docMk/>
            <pc:sldMk cId="1373295691" sldId="636"/>
            <ac:spMk id="2" creationId="{F2BD3784-584F-4663-BA11-75E7EDAA659F}"/>
          </ac:spMkLst>
        </pc:spChg>
        <pc:spChg chg="add del mod">
          <ac:chgData name="Siegbert Rudolph" userId="2af4d44886c067cc" providerId="LiveId" clId="{6EFFD548-95C3-404A-B989-2201204594CD}" dt="2021-08-28T14:43:23.670" v="3501" actId="478"/>
          <ac:spMkLst>
            <pc:docMk/>
            <pc:sldMk cId="1373295691" sldId="636"/>
            <ac:spMk id="3" creationId="{852718EB-8293-471D-859F-47130FD1618C}"/>
          </ac:spMkLst>
        </pc:spChg>
        <pc:spChg chg="add mod">
          <ac:chgData name="Siegbert Rudolph" userId="2af4d44886c067cc" providerId="LiveId" clId="{6EFFD548-95C3-404A-B989-2201204594CD}" dt="2021-08-29T06:51:57.508" v="3544" actId="20577"/>
          <ac:spMkLst>
            <pc:docMk/>
            <pc:sldMk cId="1373295691" sldId="636"/>
            <ac:spMk id="13" creationId="{886B2D09-A621-4BE3-894E-739084B24D5D}"/>
          </ac:spMkLst>
        </pc:spChg>
        <pc:spChg chg="add mod">
          <ac:chgData name="Siegbert Rudolph" userId="2af4d44886c067cc" providerId="LiveId" clId="{6EFFD548-95C3-404A-B989-2201204594CD}" dt="2021-08-28T14:43:40.306" v="3524" actId="207"/>
          <ac:spMkLst>
            <pc:docMk/>
            <pc:sldMk cId="1373295691" sldId="636"/>
            <ac:spMk id="14" creationId="{99CFB750-3899-431D-A4CF-8F19C33C39E5}"/>
          </ac:spMkLst>
        </pc:spChg>
        <pc:spChg chg="del">
          <ac:chgData name="Siegbert Rudolph" userId="2af4d44886c067cc" providerId="LiveId" clId="{6EFFD548-95C3-404A-B989-2201204594CD}" dt="2021-08-28T14:43:22.930" v="3500" actId="478"/>
          <ac:spMkLst>
            <pc:docMk/>
            <pc:sldMk cId="1373295691" sldId="636"/>
            <ac:spMk id="24" creationId="{9753A262-E233-496C-ACA6-3BEF653DF143}"/>
          </ac:spMkLst>
        </pc:spChg>
      </pc:sldChg>
      <pc:sldChg chg="modSp mod">
        <pc:chgData name="Siegbert Rudolph" userId="2af4d44886c067cc" providerId="LiveId" clId="{6EFFD548-95C3-404A-B989-2201204594CD}" dt="2021-08-29T15:48:57.932" v="3552" actId="1076"/>
        <pc:sldMkLst>
          <pc:docMk/>
          <pc:sldMk cId="0" sldId="696"/>
        </pc:sldMkLst>
        <pc:spChg chg="mod">
          <ac:chgData name="Siegbert Rudolph" userId="2af4d44886c067cc" providerId="LiveId" clId="{6EFFD548-95C3-404A-B989-2201204594CD}" dt="2021-08-28T15:47:36.808" v="3543"/>
          <ac:spMkLst>
            <pc:docMk/>
            <pc:sldMk cId="0" sldId="696"/>
            <ac:spMk id="2" creationId="{0F24340D-DF09-4204-BA92-0D6ACF337D26}"/>
          </ac:spMkLst>
        </pc:spChg>
        <pc:spChg chg="mod">
          <ac:chgData name="Siegbert Rudolph" userId="2af4d44886c067cc" providerId="LiveId" clId="{6EFFD548-95C3-404A-B989-2201204594CD}" dt="2021-08-29T15:48:57.932" v="3552" actId="1076"/>
          <ac:spMkLst>
            <pc:docMk/>
            <pc:sldMk cId="0" sldId="696"/>
            <ac:spMk id="4" creationId="{7344E424-E655-4C84-AC9F-AB45E2B644EF}"/>
          </ac:spMkLst>
        </pc:spChg>
      </pc:sldChg>
      <pc:sldChg chg="addSp delSp modSp mod delAnim modAnim">
        <pc:chgData name="Siegbert Rudolph" userId="2af4d44886c067cc" providerId="LiveId" clId="{6EFFD548-95C3-404A-B989-2201204594CD}" dt="2021-08-29T15:48:57.947" v="3575" actId="1076"/>
        <pc:sldMkLst>
          <pc:docMk/>
          <pc:sldMk cId="3665124742" sldId="733"/>
        </pc:sldMkLst>
        <pc:spChg chg="mod">
          <ac:chgData name="Siegbert Rudolph" userId="2af4d44886c067cc" providerId="LiveId" clId="{6EFFD548-95C3-404A-B989-2201204594CD}" dt="2021-08-29T15:48:57.947" v="3575" actId="1076"/>
          <ac:spMkLst>
            <pc:docMk/>
            <pc:sldMk cId="3665124742" sldId="733"/>
            <ac:spMk id="2" creationId="{3CAC815C-3E88-459E-ABD3-5B578A22F91C}"/>
          </ac:spMkLst>
        </pc:spChg>
        <pc:spChg chg="del">
          <ac:chgData name="Siegbert Rudolph" userId="2af4d44886c067cc" providerId="LiveId" clId="{6EFFD548-95C3-404A-B989-2201204594CD}" dt="2021-08-01T15:04:08.414" v="1050" actId="478"/>
          <ac:spMkLst>
            <pc:docMk/>
            <pc:sldMk cId="3665124742" sldId="733"/>
            <ac:spMk id="4" creationId="{9A38FAB5-CD12-4395-AEF4-67E930493B70}"/>
          </ac:spMkLst>
        </pc:spChg>
        <pc:spChg chg="add del mod">
          <ac:chgData name="Siegbert Rudolph" userId="2af4d44886c067cc" providerId="LiveId" clId="{6EFFD548-95C3-404A-B989-2201204594CD}" dt="2021-08-28T14:23:51.489" v="2880" actId="478"/>
          <ac:spMkLst>
            <pc:docMk/>
            <pc:sldMk cId="3665124742" sldId="733"/>
            <ac:spMk id="6" creationId="{EFC86BEA-3694-4166-92B1-17C996BA20DA}"/>
          </ac:spMkLst>
        </pc:spChg>
        <pc:spChg chg="del">
          <ac:chgData name="Siegbert Rudolph" userId="2af4d44886c067cc" providerId="LiveId" clId="{6EFFD548-95C3-404A-B989-2201204594CD}" dt="2021-08-01T15:03:56.635" v="1049" actId="478"/>
          <ac:spMkLst>
            <pc:docMk/>
            <pc:sldMk cId="3665124742" sldId="733"/>
            <ac:spMk id="7" creationId="{41B95F75-39B0-42BA-850F-EF2AF8F23AF1}"/>
          </ac:spMkLst>
        </pc:spChg>
        <pc:spChg chg="add mod">
          <ac:chgData name="Siegbert Rudolph" userId="2af4d44886c067cc" providerId="LiveId" clId="{6EFFD548-95C3-404A-B989-2201204594CD}" dt="2021-08-01T15:17:23.395" v="1398" actId="20577"/>
          <ac:spMkLst>
            <pc:docMk/>
            <pc:sldMk cId="3665124742" sldId="733"/>
            <ac:spMk id="9" creationId="{85E79B5F-FC08-4013-8E58-4A229908F036}"/>
          </ac:spMkLst>
        </pc:spChg>
        <pc:spChg chg="add del mod">
          <ac:chgData name="Siegbert Rudolph" userId="2af4d44886c067cc" providerId="LiveId" clId="{6EFFD548-95C3-404A-B989-2201204594CD}" dt="2021-08-01T15:05:04.544" v="1059" actId="478"/>
          <ac:spMkLst>
            <pc:docMk/>
            <pc:sldMk cId="3665124742" sldId="733"/>
            <ac:spMk id="10" creationId="{8FF75F41-339F-4C36-9FEA-E086B5FEF0FE}"/>
          </ac:spMkLst>
        </pc:spChg>
        <pc:spChg chg="add mod">
          <ac:chgData name="Siegbert Rudolph" userId="2af4d44886c067cc" providerId="LiveId" clId="{6EFFD548-95C3-404A-B989-2201204594CD}" dt="2021-08-01T15:22:08.355" v="1554" actId="20577"/>
          <ac:spMkLst>
            <pc:docMk/>
            <pc:sldMk cId="3665124742" sldId="733"/>
            <ac:spMk id="11" creationId="{703DA60F-B2B6-4CAD-B3A4-002608A1FAC5}"/>
          </ac:spMkLst>
        </pc:spChg>
        <pc:spChg chg="add del mod">
          <ac:chgData name="Siegbert Rudolph" userId="2af4d44886c067cc" providerId="LiveId" clId="{6EFFD548-95C3-404A-B989-2201204594CD}" dt="2021-08-01T15:10:05.287" v="1229" actId="478"/>
          <ac:spMkLst>
            <pc:docMk/>
            <pc:sldMk cId="3665124742" sldId="733"/>
            <ac:spMk id="12" creationId="{36C25FDF-385B-42E3-8649-BAB21B29F22E}"/>
          </ac:spMkLst>
        </pc:spChg>
        <pc:spChg chg="add mod">
          <ac:chgData name="Siegbert Rudolph" userId="2af4d44886c067cc" providerId="LiveId" clId="{6EFFD548-95C3-404A-B989-2201204594CD}" dt="2021-08-01T15:23:28.056" v="1628" actId="20577"/>
          <ac:spMkLst>
            <pc:docMk/>
            <pc:sldMk cId="3665124742" sldId="733"/>
            <ac:spMk id="13" creationId="{5DB08DB6-898A-4E1D-86F0-4970FED75BBC}"/>
          </ac:spMkLst>
        </pc:spChg>
        <pc:spChg chg="add mod">
          <ac:chgData name="Siegbert Rudolph" userId="2af4d44886c067cc" providerId="LiveId" clId="{6EFFD548-95C3-404A-B989-2201204594CD}" dt="2021-08-01T15:05:00.830" v="1058"/>
          <ac:spMkLst>
            <pc:docMk/>
            <pc:sldMk cId="3665124742" sldId="733"/>
            <ac:spMk id="14" creationId="{4A7A1068-32F1-4C4F-B99D-CC7078464CE6}"/>
          </ac:spMkLst>
        </pc:spChg>
        <pc:spChg chg="add mod">
          <ac:chgData name="Siegbert Rudolph" userId="2af4d44886c067cc" providerId="LiveId" clId="{6EFFD548-95C3-404A-B989-2201204594CD}" dt="2021-08-01T15:10:44.075" v="1267" actId="1035"/>
          <ac:spMkLst>
            <pc:docMk/>
            <pc:sldMk cId="3665124742" sldId="733"/>
            <ac:spMk id="15" creationId="{8AAB10BD-8406-4AE5-92D7-B8EBBC1E0C89}"/>
          </ac:spMkLst>
        </pc:spChg>
        <pc:spChg chg="add del mod">
          <ac:chgData name="Siegbert Rudolph" userId="2af4d44886c067cc" providerId="LiveId" clId="{6EFFD548-95C3-404A-B989-2201204594CD}" dt="2021-08-01T15:10:03.288" v="1228" actId="478"/>
          <ac:spMkLst>
            <pc:docMk/>
            <pc:sldMk cId="3665124742" sldId="733"/>
            <ac:spMk id="16" creationId="{66429155-8EBF-4D5A-AA32-9226E283C015}"/>
          </ac:spMkLst>
        </pc:spChg>
        <pc:spChg chg="add mod">
          <ac:chgData name="Siegbert Rudolph" userId="2af4d44886c067cc" providerId="LiveId" clId="{6EFFD548-95C3-404A-B989-2201204594CD}" dt="2021-08-01T15:05:00.830" v="1058"/>
          <ac:spMkLst>
            <pc:docMk/>
            <pc:sldMk cId="3665124742" sldId="733"/>
            <ac:spMk id="18" creationId="{26A94E78-C1AA-4DAB-A258-523496234B0F}"/>
          </ac:spMkLst>
        </pc:spChg>
        <pc:spChg chg="add mod">
          <ac:chgData name="Siegbert Rudolph" userId="2af4d44886c067cc" providerId="LiveId" clId="{6EFFD548-95C3-404A-B989-2201204594CD}" dt="2021-08-01T15:24:40.743" v="1644" actId="108"/>
          <ac:spMkLst>
            <pc:docMk/>
            <pc:sldMk cId="3665124742" sldId="733"/>
            <ac:spMk id="23" creationId="{2A4E02F0-7155-41DB-B4CD-A8DE4F80A0B6}"/>
          </ac:spMkLst>
        </pc:spChg>
        <pc:spChg chg="add mod">
          <ac:chgData name="Siegbert Rudolph" userId="2af4d44886c067cc" providerId="LiveId" clId="{6EFFD548-95C3-404A-B989-2201204594CD}" dt="2021-08-01T15:26:43.275" v="1655" actId="1076"/>
          <ac:spMkLst>
            <pc:docMk/>
            <pc:sldMk cId="3665124742" sldId="733"/>
            <ac:spMk id="24" creationId="{52A14B3D-3834-429C-A56C-6BF01EDDC541}"/>
          </ac:spMkLst>
        </pc:spChg>
        <pc:spChg chg="add mod">
          <ac:chgData name="Siegbert Rudolph" userId="2af4d44886c067cc" providerId="LiveId" clId="{6EFFD548-95C3-404A-B989-2201204594CD}" dt="2021-08-01T15:24:35.072" v="1642" actId="108"/>
          <ac:spMkLst>
            <pc:docMk/>
            <pc:sldMk cId="3665124742" sldId="733"/>
            <ac:spMk id="25" creationId="{DCA73AB7-BBDD-4921-A58D-27F6C948CFA4}"/>
          </ac:spMkLst>
        </pc:spChg>
        <pc:spChg chg="add del mod">
          <ac:chgData name="Siegbert Rudolph" userId="2af4d44886c067cc" providerId="LiveId" clId="{6EFFD548-95C3-404A-B989-2201204594CD}" dt="2021-08-01T15:25:51.359" v="1650" actId="478"/>
          <ac:spMkLst>
            <pc:docMk/>
            <pc:sldMk cId="3665124742" sldId="733"/>
            <ac:spMk id="26" creationId="{97C7B31D-AE6D-4823-BB6B-504AFC155B25}"/>
          </ac:spMkLst>
        </pc:spChg>
        <pc:spChg chg="add mod">
          <ac:chgData name="Siegbert Rudolph" userId="2af4d44886c067cc" providerId="LiveId" clId="{6EFFD548-95C3-404A-B989-2201204594CD}" dt="2021-08-28T14:23:52.691" v="2881"/>
          <ac:spMkLst>
            <pc:docMk/>
            <pc:sldMk cId="3665124742" sldId="733"/>
            <ac:spMk id="26" creationId="{C7F991E6-9C34-49E2-858A-1ED126060B70}"/>
          </ac:spMkLst>
        </pc:spChg>
        <pc:spChg chg="add mod">
          <ac:chgData name="Siegbert Rudolph" userId="2af4d44886c067cc" providerId="LiveId" clId="{6EFFD548-95C3-404A-B989-2201204594CD}" dt="2021-08-28T14:23:55.179" v="2882" actId="20577"/>
          <ac:spMkLst>
            <pc:docMk/>
            <pc:sldMk cId="3665124742" sldId="733"/>
            <ac:spMk id="27" creationId="{3E26F4F1-D931-4118-9CEC-5CE26B6039AC}"/>
          </ac:spMkLst>
        </pc:spChg>
        <pc:spChg chg="add del mod">
          <ac:chgData name="Siegbert Rudolph" userId="2af4d44886c067cc" providerId="LiveId" clId="{6EFFD548-95C3-404A-B989-2201204594CD}" dt="2021-08-01T15:25:51.359" v="1650" actId="478"/>
          <ac:spMkLst>
            <pc:docMk/>
            <pc:sldMk cId="3665124742" sldId="733"/>
            <ac:spMk id="27" creationId="{90B03F5C-70E9-43E2-9533-E02D89DA7D55}"/>
          </ac:spMkLst>
        </pc:spChg>
        <pc:spChg chg="add mod">
          <ac:chgData name="Siegbert Rudolph" userId="2af4d44886c067cc" providerId="LiveId" clId="{6EFFD548-95C3-404A-B989-2201204594CD}" dt="2021-08-28T14:23:52.691" v="2881"/>
          <ac:spMkLst>
            <pc:docMk/>
            <pc:sldMk cId="3665124742" sldId="733"/>
            <ac:spMk id="28" creationId="{099E88ED-1E38-4FEC-B07F-68C826F9B92D}"/>
          </ac:spMkLst>
        </pc:spChg>
        <pc:spChg chg="add del mod">
          <ac:chgData name="Siegbert Rudolph" userId="2af4d44886c067cc" providerId="LiveId" clId="{6EFFD548-95C3-404A-B989-2201204594CD}" dt="2021-08-01T15:26:13.250" v="1652" actId="478"/>
          <ac:spMkLst>
            <pc:docMk/>
            <pc:sldMk cId="3665124742" sldId="733"/>
            <ac:spMk id="28" creationId="{D0954240-6717-4B05-8EE1-D464DA420558}"/>
          </ac:spMkLst>
        </pc:spChg>
        <pc:spChg chg="add del mod">
          <ac:chgData name="Siegbert Rudolph" userId="2af4d44886c067cc" providerId="LiveId" clId="{6EFFD548-95C3-404A-B989-2201204594CD}" dt="2021-08-01T15:26:13.250" v="1652" actId="478"/>
          <ac:spMkLst>
            <pc:docMk/>
            <pc:sldMk cId="3665124742" sldId="733"/>
            <ac:spMk id="29" creationId="{771F3C4D-E6AE-41E7-8035-8287F4587DF4}"/>
          </ac:spMkLst>
        </pc:spChg>
        <pc:spChg chg="add del mod">
          <ac:chgData name="Siegbert Rudolph" userId="2af4d44886c067cc" providerId="LiveId" clId="{6EFFD548-95C3-404A-B989-2201204594CD}" dt="2021-08-01T15:25:51.359" v="1650" actId="478"/>
          <ac:spMkLst>
            <pc:docMk/>
            <pc:sldMk cId="3665124742" sldId="733"/>
            <ac:spMk id="30" creationId="{5FB96AFB-AD51-42C2-8B28-36D2571B8B9E}"/>
          </ac:spMkLst>
        </pc:spChg>
        <pc:spChg chg="add del mod">
          <ac:chgData name="Siegbert Rudolph" userId="2af4d44886c067cc" providerId="LiveId" clId="{6EFFD548-95C3-404A-B989-2201204594CD}" dt="2021-08-01T15:25:51.359" v="1650" actId="478"/>
          <ac:spMkLst>
            <pc:docMk/>
            <pc:sldMk cId="3665124742" sldId="733"/>
            <ac:spMk id="31" creationId="{8B813C93-BEF6-476B-B84C-738B2A3B64AC}"/>
          </ac:spMkLst>
        </pc:spChg>
        <pc:spChg chg="add del mod">
          <ac:chgData name="Siegbert Rudolph" userId="2af4d44886c067cc" providerId="LiveId" clId="{6EFFD548-95C3-404A-B989-2201204594CD}" dt="2021-08-01T15:25:51.359" v="1650" actId="478"/>
          <ac:spMkLst>
            <pc:docMk/>
            <pc:sldMk cId="3665124742" sldId="733"/>
            <ac:spMk id="32" creationId="{7A87A8AA-1D4A-41B9-9486-764E81352E50}"/>
          </ac:spMkLst>
        </pc:spChg>
        <pc:spChg chg="add del mod">
          <ac:chgData name="Siegbert Rudolph" userId="2af4d44886c067cc" providerId="LiveId" clId="{6EFFD548-95C3-404A-B989-2201204594CD}" dt="2021-08-01T15:25:51.359" v="1650" actId="478"/>
          <ac:spMkLst>
            <pc:docMk/>
            <pc:sldMk cId="3665124742" sldId="733"/>
            <ac:spMk id="33" creationId="{8479666C-D5F1-4A11-A254-0C854F20414A}"/>
          </ac:spMkLst>
        </pc:spChg>
        <pc:spChg chg="add mod">
          <ac:chgData name="Siegbert Rudolph" userId="2af4d44886c067cc" providerId="LiveId" clId="{6EFFD548-95C3-404A-B989-2201204594CD}" dt="2021-08-01T15:18:45.534" v="1435" actId="1076"/>
          <ac:spMkLst>
            <pc:docMk/>
            <pc:sldMk cId="3665124742" sldId="733"/>
            <ac:spMk id="34" creationId="{822D7FDE-F070-4EF4-852D-AE335BF0757A}"/>
          </ac:spMkLst>
        </pc:spChg>
        <pc:spChg chg="add del mod">
          <ac:chgData name="Siegbert Rudolph" userId="2af4d44886c067cc" providerId="LiveId" clId="{6EFFD548-95C3-404A-B989-2201204594CD}" dt="2021-08-01T15:26:25.326" v="1654" actId="478"/>
          <ac:spMkLst>
            <pc:docMk/>
            <pc:sldMk cId="3665124742" sldId="733"/>
            <ac:spMk id="35" creationId="{5E78F974-68EE-4231-B75F-4684EF49B05F}"/>
          </ac:spMkLst>
        </pc:spChg>
        <pc:spChg chg="add del mod">
          <ac:chgData name="Siegbert Rudolph" userId="2af4d44886c067cc" providerId="LiveId" clId="{6EFFD548-95C3-404A-B989-2201204594CD}" dt="2021-08-01T15:25:51.359" v="1650" actId="478"/>
          <ac:spMkLst>
            <pc:docMk/>
            <pc:sldMk cId="3665124742" sldId="733"/>
            <ac:spMk id="36" creationId="{2C0E8CAD-F104-4FB4-A972-B40C6EDF476A}"/>
          </ac:spMkLst>
        </pc:spChg>
        <pc:spChg chg="add del mod">
          <ac:chgData name="Siegbert Rudolph" userId="2af4d44886c067cc" providerId="LiveId" clId="{6EFFD548-95C3-404A-B989-2201204594CD}" dt="2021-08-01T15:25:51.359" v="1650" actId="478"/>
          <ac:spMkLst>
            <pc:docMk/>
            <pc:sldMk cId="3665124742" sldId="733"/>
            <ac:spMk id="37" creationId="{6852F972-5B7D-4232-B80D-A2A4614BE267}"/>
          </ac:spMkLst>
        </pc:spChg>
        <pc:spChg chg="add del mod">
          <ac:chgData name="Siegbert Rudolph" userId="2af4d44886c067cc" providerId="LiveId" clId="{6EFFD548-95C3-404A-B989-2201204594CD}" dt="2021-08-01T15:25:51.359" v="1650" actId="478"/>
          <ac:spMkLst>
            <pc:docMk/>
            <pc:sldMk cId="3665124742" sldId="733"/>
            <ac:spMk id="38" creationId="{AFDEB069-8051-49BB-BE03-5696C59A4330}"/>
          </ac:spMkLst>
        </pc:spChg>
        <pc:spChg chg="add del mod">
          <ac:chgData name="Siegbert Rudolph" userId="2af4d44886c067cc" providerId="LiveId" clId="{6EFFD548-95C3-404A-B989-2201204594CD}" dt="2021-08-01T15:25:51.359" v="1650" actId="478"/>
          <ac:spMkLst>
            <pc:docMk/>
            <pc:sldMk cId="3665124742" sldId="733"/>
            <ac:spMk id="39" creationId="{E540B207-070A-414D-86E6-B7175570D4C2}"/>
          </ac:spMkLst>
        </pc:spChg>
        <pc:spChg chg="add mod">
          <ac:chgData name="Siegbert Rudolph" userId="2af4d44886c067cc" providerId="LiveId" clId="{6EFFD548-95C3-404A-B989-2201204594CD}" dt="2021-08-01T15:21:33.596" v="1540" actId="555"/>
          <ac:spMkLst>
            <pc:docMk/>
            <pc:sldMk cId="3665124742" sldId="733"/>
            <ac:spMk id="40" creationId="{260ADF8E-B1C0-4D90-BDDD-0926DD47AC29}"/>
          </ac:spMkLst>
        </pc:spChg>
        <pc:spChg chg="add del mod">
          <ac:chgData name="Siegbert Rudolph" userId="2af4d44886c067cc" providerId="LiveId" clId="{6EFFD548-95C3-404A-B989-2201204594CD}" dt="2021-08-01T15:26:16.656" v="1653" actId="478"/>
          <ac:spMkLst>
            <pc:docMk/>
            <pc:sldMk cId="3665124742" sldId="733"/>
            <ac:spMk id="41" creationId="{F523A678-8CD6-4A2E-BDB4-17AA35EDD281}"/>
          </ac:spMkLst>
        </pc:spChg>
        <pc:spChg chg="add del mod">
          <ac:chgData name="Siegbert Rudolph" userId="2af4d44886c067cc" providerId="LiveId" clId="{6EFFD548-95C3-404A-B989-2201204594CD}" dt="2021-08-01T15:25:51.359" v="1650" actId="478"/>
          <ac:spMkLst>
            <pc:docMk/>
            <pc:sldMk cId="3665124742" sldId="733"/>
            <ac:spMk id="42" creationId="{6AEED9DC-4A3C-4F16-BB9F-1FD08F2A3FA2}"/>
          </ac:spMkLst>
        </pc:spChg>
        <pc:spChg chg="add del mod">
          <ac:chgData name="Siegbert Rudolph" userId="2af4d44886c067cc" providerId="LiveId" clId="{6EFFD548-95C3-404A-B989-2201204594CD}" dt="2021-08-01T15:25:51.359" v="1650" actId="478"/>
          <ac:spMkLst>
            <pc:docMk/>
            <pc:sldMk cId="3665124742" sldId="733"/>
            <ac:spMk id="43" creationId="{628F8847-780E-45D3-A420-0955C372798A}"/>
          </ac:spMkLst>
        </pc:spChg>
        <pc:spChg chg="add mod">
          <ac:chgData name="Siegbert Rudolph" userId="2af4d44886c067cc" providerId="LiveId" clId="{6EFFD548-95C3-404A-B989-2201204594CD}" dt="2021-08-01T15:22:17.946" v="1578" actId="1037"/>
          <ac:spMkLst>
            <pc:docMk/>
            <pc:sldMk cId="3665124742" sldId="733"/>
            <ac:spMk id="44" creationId="{937D161F-99F9-471E-9318-B133E07D9BD7}"/>
          </ac:spMkLst>
        </pc:spChg>
        <pc:spChg chg="add del mod">
          <ac:chgData name="Siegbert Rudolph" userId="2af4d44886c067cc" providerId="LiveId" clId="{6EFFD548-95C3-404A-B989-2201204594CD}" dt="2021-08-01T15:26:13.250" v="1652" actId="478"/>
          <ac:spMkLst>
            <pc:docMk/>
            <pc:sldMk cId="3665124742" sldId="733"/>
            <ac:spMk id="45" creationId="{4B387BE5-E739-4849-85F2-C307F02EC1C8}"/>
          </ac:spMkLst>
        </pc:spChg>
        <pc:spChg chg="add del mod">
          <ac:chgData name="Siegbert Rudolph" userId="2af4d44886c067cc" providerId="LiveId" clId="{6EFFD548-95C3-404A-B989-2201204594CD}" dt="2021-08-01T15:25:51.359" v="1650" actId="478"/>
          <ac:spMkLst>
            <pc:docMk/>
            <pc:sldMk cId="3665124742" sldId="733"/>
            <ac:spMk id="46" creationId="{A698D6F4-DF4B-473D-8E3A-198CEDEBF13C}"/>
          </ac:spMkLst>
        </pc:spChg>
        <pc:spChg chg="add del mod">
          <ac:chgData name="Siegbert Rudolph" userId="2af4d44886c067cc" providerId="LiveId" clId="{6EFFD548-95C3-404A-B989-2201204594CD}" dt="2021-08-01T15:25:56.264" v="1651" actId="478"/>
          <ac:spMkLst>
            <pc:docMk/>
            <pc:sldMk cId="3665124742" sldId="733"/>
            <ac:spMk id="47" creationId="{E444CDD7-F02A-4F68-8D01-CD26464BA872}"/>
          </ac:spMkLst>
        </pc:spChg>
        <pc:picChg chg="add mod">
          <ac:chgData name="Siegbert Rudolph" userId="2af4d44886c067cc" providerId="LiveId" clId="{6EFFD548-95C3-404A-B989-2201204594CD}" dt="2021-08-01T15:08:11.331" v="1164" actId="1076"/>
          <ac:picMkLst>
            <pc:docMk/>
            <pc:sldMk cId="3665124742" sldId="733"/>
            <ac:picMk id="8" creationId="{C1D847DF-EDBC-442F-A773-693539A6280E}"/>
          </ac:picMkLst>
        </pc:picChg>
        <pc:picChg chg="del">
          <ac:chgData name="Siegbert Rudolph" userId="2af4d44886c067cc" providerId="LiveId" clId="{6EFFD548-95C3-404A-B989-2201204594CD}" dt="2021-08-01T15:03:56.635" v="1049" actId="478"/>
          <ac:picMkLst>
            <pc:docMk/>
            <pc:sldMk cId="3665124742" sldId="733"/>
            <ac:picMk id="17" creationId="{F40EC3F7-A4E5-418B-BD0D-325AA3C91F75}"/>
          </ac:picMkLst>
        </pc:picChg>
        <pc:picChg chg="add mod">
          <ac:chgData name="Siegbert Rudolph" userId="2af4d44886c067cc" providerId="LiveId" clId="{6EFFD548-95C3-404A-B989-2201204594CD}" dt="2021-08-01T15:18:11.980" v="1413" actId="1076"/>
          <ac:picMkLst>
            <pc:docMk/>
            <pc:sldMk cId="3665124742" sldId="733"/>
            <ac:picMk id="19" creationId="{0CFFBB69-091D-4888-B7F5-F7409821956A}"/>
          </ac:picMkLst>
        </pc:picChg>
        <pc:picChg chg="add mod">
          <ac:chgData name="Siegbert Rudolph" userId="2af4d44886c067cc" providerId="LiveId" clId="{6EFFD548-95C3-404A-B989-2201204594CD}" dt="2021-08-01T15:10:16.425" v="1255" actId="1038"/>
          <ac:picMkLst>
            <pc:docMk/>
            <pc:sldMk cId="3665124742" sldId="733"/>
            <ac:picMk id="20" creationId="{95FE8039-BBB7-42FA-AF76-949D81A11C2A}"/>
          </ac:picMkLst>
        </pc:picChg>
        <pc:picChg chg="add mod ord modCrop">
          <ac:chgData name="Siegbert Rudolph" userId="2af4d44886c067cc" providerId="LiveId" clId="{6EFFD548-95C3-404A-B989-2201204594CD}" dt="2021-08-01T15:07:26.747" v="1148" actId="732"/>
          <ac:picMkLst>
            <pc:docMk/>
            <pc:sldMk cId="3665124742" sldId="733"/>
            <ac:picMk id="21" creationId="{E231F22A-0C13-418F-A0B2-7F8D38B27ACA}"/>
          </ac:picMkLst>
        </pc:picChg>
        <pc:picChg chg="add mod">
          <ac:chgData name="Siegbert Rudolph" userId="2af4d44886c067cc" providerId="LiveId" clId="{6EFFD548-95C3-404A-B989-2201204594CD}" dt="2021-08-01T15:15:01.032" v="1358" actId="1076"/>
          <ac:picMkLst>
            <pc:docMk/>
            <pc:sldMk cId="3665124742" sldId="733"/>
            <ac:picMk id="22" creationId="{9F25C83D-0E8F-436A-A206-773E4F36CC28}"/>
          </ac:picMkLst>
        </pc:picChg>
      </pc:sldChg>
      <pc:sldChg chg="addSp delSp modSp mod addAnim delAnim modAnim">
        <pc:chgData name="Siegbert Rudolph" userId="2af4d44886c067cc" providerId="LiveId" clId="{6EFFD548-95C3-404A-B989-2201204594CD}" dt="2021-08-29T15:48:57.947" v="3570" actId="1076"/>
        <pc:sldMkLst>
          <pc:docMk/>
          <pc:sldMk cId="1892177313" sldId="763"/>
        </pc:sldMkLst>
        <pc:spChg chg="mod">
          <ac:chgData name="Siegbert Rudolph" userId="2af4d44886c067cc" providerId="LiveId" clId="{6EFFD548-95C3-404A-B989-2201204594CD}" dt="2021-08-29T15:48:57.947" v="3570" actId="1076"/>
          <ac:spMkLst>
            <pc:docMk/>
            <pc:sldMk cId="1892177313" sldId="763"/>
            <ac:spMk id="2" creationId="{E9CBBC0C-56CB-48B8-A3FD-191216406D8E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9" creationId="{ADDC919F-16AC-4291-9229-FD23E658BE75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1" creationId="{7B4BE3CF-20DD-4586-A77E-4A19D193CAC5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3" creationId="{2B6708C3-6ED8-489C-A9D1-77D8FFA24B41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32" creationId="{48498230-3E99-49D0-9F87-EDA5BBA10B3C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34" creationId="{56AE83A8-C3A7-4DC2-B1B2-CF40FF63AFC3}"/>
          </ac:spMkLst>
        </pc:spChg>
        <pc:spChg chg="add mod">
          <ac:chgData name="Siegbert Rudolph" userId="2af4d44886c067cc" providerId="LiveId" clId="{6EFFD548-95C3-404A-B989-2201204594CD}" dt="2021-08-28T14:34:05.175" v="3236"/>
          <ac:spMkLst>
            <pc:docMk/>
            <pc:sldMk cId="1892177313" sldId="763"/>
            <ac:spMk id="52" creationId="{609C2342-F735-4EC7-A420-D4839AECC9C3}"/>
          </ac:spMkLst>
        </pc:spChg>
        <pc:spChg chg="add mod">
          <ac:chgData name="Siegbert Rudolph" userId="2af4d44886c067cc" providerId="LiveId" clId="{6EFFD548-95C3-404A-B989-2201204594CD}" dt="2021-08-28T14:34:05.175" v="3236"/>
          <ac:spMkLst>
            <pc:docMk/>
            <pc:sldMk cId="1892177313" sldId="763"/>
            <ac:spMk id="53" creationId="{961858C7-ED02-4352-A4BD-29C74A81F92D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67" creationId="{4AB296D2-9C3B-4AF3-8926-F903BD1F7EB8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68" creationId="{905B9A97-C4C2-4744-B213-752618E69FAB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70" creationId="{729F8936-471C-4F98-ACD9-C0B5A45E73B6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71" creationId="{6EC47252-19A6-4046-BFA3-367DB45762C4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72" creationId="{D469E08A-6AF6-4C35-ABE9-8CFE0475AB0D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73" creationId="{1ECF901B-FB48-44BE-8FCB-B2D831B1A2A3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75" creationId="{CB2B6353-B722-4C17-93B0-84269630EED5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76" creationId="{5C2751C3-22BC-4781-9170-A530ABCBDA19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77" creationId="{11C5393B-D0D5-42D2-B424-562CE7DDCD1E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78" creationId="{0132229D-C621-43D6-8B71-5F8480356CAA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80" creationId="{4EB4E067-CB68-463A-9E06-C8138DC99525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81" creationId="{2F7347AA-C032-4BDA-A2EE-C5A8981BB002}"/>
          </ac:spMkLst>
        </pc:spChg>
        <pc:spChg chg="add mod">
          <ac:chgData name="Siegbert Rudolph" userId="2af4d44886c067cc" providerId="LiveId" clId="{6EFFD548-95C3-404A-B989-2201204594CD}" dt="2021-08-01T14:43:31.765" v="598" actId="20577"/>
          <ac:spMkLst>
            <pc:docMk/>
            <pc:sldMk cId="1892177313" sldId="763"/>
            <ac:spMk id="82" creationId="{0437C3E8-4AEF-44A2-9A82-E4562E4BF22F}"/>
          </ac:spMkLst>
        </pc:spChg>
        <pc:spChg chg="add del mod">
          <ac:chgData name="Siegbert Rudolph" userId="2af4d44886c067cc" providerId="LiveId" clId="{6EFFD548-95C3-404A-B989-2201204594CD}" dt="2021-08-01T15:03:38.967" v="1048" actId="478"/>
          <ac:spMkLst>
            <pc:docMk/>
            <pc:sldMk cId="1892177313" sldId="763"/>
            <ac:spMk id="83" creationId="{1A0DAE9C-547F-4ED5-A655-E8ECF9FC63B8}"/>
          </ac:spMkLst>
        </pc:spChg>
        <pc:spChg chg="add mod">
          <ac:chgData name="Siegbert Rudolph" userId="2af4d44886c067cc" providerId="LiveId" clId="{6EFFD548-95C3-404A-B989-2201204594CD}" dt="2021-08-01T14:46:09.906" v="719" actId="20577"/>
          <ac:spMkLst>
            <pc:docMk/>
            <pc:sldMk cId="1892177313" sldId="763"/>
            <ac:spMk id="84" creationId="{39356B44-5DC2-4EF9-B9AC-A2DB23F05953}"/>
          </ac:spMkLst>
        </pc:spChg>
        <pc:spChg chg="add mod">
          <ac:chgData name="Siegbert Rudolph" userId="2af4d44886c067cc" providerId="LiveId" clId="{6EFFD548-95C3-404A-B989-2201204594CD}" dt="2021-08-01T14:48:21.727" v="779" actId="14100"/>
          <ac:spMkLst>
            <pc:docMk/>
            <pc:sldMk cId="1892177313" sldId="763"/>
            <ac:spMk id="85" creationId="{3BA77218-1E96-4DA4-AE45-124F0110BF0D}"/>
          </ac:spMkLst>
        </pc:spChg>
        <pc:spChg chg="add mod">
          <ac:chgData name="Siegbert Rudolph" userId="2af4d44886c067cc" providerId="LiveId" clId="{6EFFD548-95C3-404A-B989-2201204594CD}" dt="2021-08-01T14:56:43.030" v="1005" actId="20577"/>
          <ac:spMkLst>
            <pc:docMk/>
            <pc:sldMk cId="1892177313" sldId="763"/>
            <ac:spMk id="86" creationId="{5FEC37F9-B84B-4818-BDEF-ADA4E65FF1DD}"/>
          </ac:spMkLst>
        </pc:spChg>
        <pc:spChg chg="add mod">
          <ac:chgData name="Siegbert Rudolph" userId="2af4d44886c067cc" providerId="LiveId" clId="{6EFFD548-95C3-404A-B989-2201204594CD}" dt="2021-08-01T14:27:06.215" v="354" actId="255"/>
          <ac:spMkLst>
            <pc:docMk/>
            <pc:sldMk cId="1892177313" sldId="763"/>
            <ac:spMk id="87" creationId="{9557419F-7EA2-4A16-A0D1-6C21E73A3472}"/>
          </ac:spMkLst>
        </pc:spChg>
        <pc:spChg chg="add mod">
          <ac:chgData name="Siegbert Rudolph" userId="2af4d44886c067cc" providerId="LiveId" clId="{6EFFD548-95C3-404A-B989-2201204594CD}" dt="2021-08-01T14:30:16.939" v="447" actId="1035"/>
          <ac:spMkLst>
            <pc:docMk/>
            <pc:sldMk cId="1892177313" sldId="763"/>
            <ac:spMk id="88" creationId="{CCC285F0-7FBD-474F-A5DC-D473A08D4B62}"/>
          </ac:spMkLst>
        </pc:spChg>
        <pc:spChg chg="add mod">
          <ac:chgData name="Siegbert Rudolph" userId="2af4d44886c067cc" providerId="LiveId" clId="{6EFFD548-95C3-404A-B989-2201204594CD}" dt="2021-08-01T14:30:29.515" v="453" actId="1035"/>
          <ac:spMkLst>
            <pc:docMk/>
            <pc:sldMk cId="1892177313" sldId="763"/>
            <ac:spMk id="89" creationId="{5053E696-308B-4FB4-8798-CCE745F04EB7}"/>
          </ac:spMkLst>
        </pc:spChg>
        <pc:spChg chg="add mod">
          <ac:chgData name="Siegbert Rudolph" userId="2af4d44886c067cc" providerId="LiveId" clId="{6EFFD548-95C3-404A-B989-2201204594CD}" dt="2021-08-01T14:28:16.637" v="393" actId="1036"/>
          <ac:spMkLst>
            <pc:docMk/>
            <pc:sldMk cId="1892177313" sldId="763"/>
            <ac:spMk id="90" creationId="{57AEDEB1-F0BE-470D-8D8F-22E30270EF9C}"/>
          </ac:spMkLst>
        </pc:spChg>
        <pc:spChg chg="del">
          <ac:chgData name="Siegbert Rudolph" userId="2af4d44886c067cc" providerId="LiveId" clId="{6EFFD548-95C3-404A-B989-2201204594CD}" dt="2021-08-29T15:48:57.932" v="3565" actId="478"/>
          <ac:spMkLst>
            <pc:docMk/>
            <pc:sldMk cId="1892177313" sldId="763"/>
            <ac:spMk id="95" creationId="{D71E4BDB-68C8-4A54-A4F0-4E3E0F518A59}"/>
          </ac:spMkLst>
        </pc:spChg>
        <pc:spChg chg="del mod">
          <ac:chgData name="Siegbert Rudolph" userId="2af4d44886c067cc" providerId="LiveId" clId="{6EFFD548-95C3-404A-B989-2201204594CD}" dt="2021-08-01T14:37:02.426" v="522" actId="478"/>
          <ac:spMkLst>
            <pc:docMk/>
            <pc:sldMk cId="1892177313" sldId="763"/>
            <ac:spMk id="96" creationId="{93311E81-AFA4-4372-A173-792667F4BAAF}"/>
          </ac:spMkLst>
        </pc:spChg>
        <pc:spChg chg="add mod">
          <ac:chgData name="Siegbert Rudolph" userId="2af4d44886c067cc" providerId="LiveId" clId="{6EFFD548-95C3-404A-B989-2201204594CD}" dt="2021-08-01T14:51:24.076" v="896" actId="1038"/>
          <ac:spMkLst>
            <pc:docMk/>
            <pc:sldMk cId="1892177313" sldId="763"/>
            <ac:spMk id="97" creationId="{B37943FB-CB5C-474D-89A3-147EEEC05314}"/>
          </ac:spMkLst>
        </pc:spChg>
        <pc:spChg chg="add mod">
          <ac:chgData name="Siegbert Rudolph" userId="2af4d44886c067cc" providerId="LiveId" clId="{6EFFD548-95C3-404A-B989-2201204594CD}" dt="2021-08-01T14:29:01.503" v="424" actId="108"/>
          <ac:spMkLst>
            <pc:docMk/>
            <pc:sldMk cId="1892177313" sldId="763"/>
            <ac:spMk id="98" creationId="{5F2D9ABD-2B1B-441F-B952-58474CA75B57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04" creationId="{64C2ECC2-1CB9-46D9-BA91-997920CA89FA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05" creationId="{D7093677-F013-4E86-9174-7BD666DC1988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06" creationId="{579936D7-875B-4B1C-8485-BB4B607182FE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07" creationId="{7A16BEAA-2126-49E1-9D23-1D8614BEE18A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08" creationId="{3E080ACA-3DCD-4383-9BF1-AF5CF59CB8FB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09" creationId="{F1BBAD47-B494-49DB-A192-B751C1B65065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11" creationId="{F24FAA0D-FF19-418D-AFC3-62E7767F8ED2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12" creationId="{08F658FD-1BFE-4E9C-9FFF-476C99F9613C}"/>
          </ac:spMkLst>
        </pc:spChg>
        <pc:spChg chg="add mod">
          <ac:chgData name="Siegbert Rudolph" userId="2af4d44886c067cc" providerId="LiveId" clId="{6EFFD548-95C3-404A-B989-2201204594CD}" dt="2021-08-01T14:30:24" v="448" actId="1076"/>
          <ac:spMkLst>
            <pc:docMk/>
            <pc:sldMk cId="1892177313" sldId="763"/>
            <ac:spMk id="113" creationId="{E169966D-B60A-4445-B941-173917891103}"/>
          </ac:spMkLst>
        </pc:spChg>
        <pc:spChg chg="add mod">
          <ac:chgData name="Siegbert Rudolph" userId="2af4d44886c067cc" providerId="LiveId" clId="{6EFFD548-95C3-404A-B989-2201204594CD}" dt="2021-08-01T14:48:27.194" v="781" actId="1076"/>
          <ac:spMkLst>
            <pc:docMk/>
            <pc:sldMk cId="1892177313" sldId="763"/>
            <ac:spMk id="114" creationId="{8ECC3AD3-FD1E-4A37-9C67-4549F6C9BA7B}"/>
          </ac:spMkLst>
        </pc:spChg>
        <pc:spChg chg="add mod">
          <ac:chgData name="Siegbert Rudolph" userId="2af4d44886c067cc" providerId="LiveId" clId="{6EFFD548-95C3-404A-B989-2201204594CD}" dt="2021-08-01T14:51:24.076" v="896" actId="1038"/>
          <ac:spMkLst>
            <pc:docMk/>
            <pc:sldMk cId="1892177313" sldId="763"/>
            <ac:spMk id="115" creationId="{9EF4126E-B682-460F-B446-0E663062C972}"/>
          </ac:spMkLst>
        </pc:spChg>
        <pc:spChg chg="add mod">
          <ac:chgData name="Siegbert Rudolph" userId="2af4d44886c067cc" providerId="LiveId" clId="{6EFFD548-95C3-404A-B989-2201204594CD}" dt="2021-08-01T14:51:24.076" v="896" actId="1038"/>
          <ac:spMkLst>
            <pc:docMk/>
            <pc:sldMk cId="1892177313" sldId="763"/>
            <ac:spMk id="116" creationId="{A807A9A1-91D0-48E7-A314-C53FB56DE165}"/>
          </ac:spMkLst>
        </pc:spChg>
        <pc:spChg chg="add del mod">
          <ac:chgData name="Siegbert Rudolph" userId="2af4d44886c067cc" providerId="LiveId" clId="{6EFFD548-95C3-404A-B989-2201204594CD}" dt="2021-08-28T14:34:03.311" v="3235" actId="478"/>
          <ac:spMkLst>
            <pc:docMk/>
            <pc:sldMk cId="1892177313" sldId="763"/>
            <ac:spMk id="117" creationId="{1D0D2664-F405-4CF5-B7B2-6DE4694BEA7F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19" creationId="{C35C59E0-0FE2-44C0-89C4-316DD47C323F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20" creationId="{14040593-27E5-4AB2-8EC2-2A742FF07925}"/>
          </ac:spMkLst>
        </pc:spChg>
        <pc:spChg chg="add mod">
          <ac:chgData name="Siegbert Rudolph" userId="2af4d44886c067cc" providerId="LiveId" clId="{6EFFD548-95C3-404A-B989-2201204594CD}" dt="2021-08-01T14:44:43.871" v="610" actId="555"/>
          <ac:spMkLst>
            <pc:docMk/>
            <pc:sldMk cId="1892177313" sldId="763"/>
            <ac:spMk id="121" creationId="{2012D9FA-5ACD-403E-B30B-3F9BB7C7EDCF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22" creationId="{2AA120E4-2FD1-4268-AFB7-BF8E23E1AB56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23" creationId="{1F5291B2-69CA-418F-8C5A-73809B4D898D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24" creationId="{D27B675E-9D26-4641-879A-A9AA6DBFCD95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25" creationId="{C487C338-EC62-44C1-BF9F-5D4ABE1800A9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27" creationId="{1DF43C68-DCBF-4725-B081-663060DE5B7E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28" creationId="{F9B42104-D0F7-46A9-A2F4-363498BA6DF1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29" creationId="{506CA5BC-EA23-457A-A946-20A54E444FD9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30" creationId="{0A24CF6A-1BC9-4D7B-BABE-E88202991D8D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32" creationId="{B992C565-1841-4959-9A65-455838FDE352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33" creationId="{E7709F3B-ABB5-457F-B332-4FCBBC1BB52C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34" creationId="{B8F2B0E0-CD9B-4548-99CC-E4F647E5D0FE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35" creationId="{717FB37C-4EB9-4A77-9D65-76FB701430C5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37" creationId="{A4199456-6E52-4A49-A49C-024A2E9F051A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38" creationId="{36F520DD-976B-486D-A500-5B92D4145BD9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39" creationId="{1B07C6B1-2E21-43CB-B6B0-368379EEADF3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40" creationId="{1217F881-88F5-45CB-86C6-CE203F8BC890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42" creationId="{3B40F440-4294-4A88-AB62-A6A6A0461FF6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43" creationId="{FD22DFB0-5858-4E11-899D-7F7B3FEA6855}"/>
          </ac:spMkLst>
        </pc:spChg>
        <pc:spChg chg="add mod">
          <ac:chgData name="Siegbert Rudolph" userId="2af4d44886c067cc" providerId="LiveId" clId="{6EFFD548-95C3-404A-B989-2201204594CD}" dt="2021-08-01T14:44:43.871" v="610" actId="555"/>
          <ac:spMkLst>
            <pc:docMk/>
            <pc:sldMk cId="1892177313" sldId="763"/>
            <ac:spMk id="144" creationId="{867DF570-7C62-40AB-BCC7-45F340AA5B98}"/>
          </ac:spMkLst>
        </pc:spChg>
        <pc:spChg chg="add mod">
          <ac:chgData name="Siegbert Rudolph" userId="2af4d44886c067cc" providerId="LiveId" clId="{6EFFD548-95C3-404A-B989-2201204594CD}" dt="2021-08-01T14:44:43.871" v="610" actId="555"/>
          <ac:spMkLst>
            <pc:docMk/>
            <pc:sldMk cId="1892177313" sldId="763"/>
            <ac:spMk id="145" creationId="{0F186209-CACE-4A17-BF32-FD75D686E7BA}"/>
          </ac:spMkLst>
        </pc:spChg>
        <pc:spChg chg="add mod">
          <ac:chgData name="Siegbert Rudolph" userId="2af4d44886c067cc" providerId="LiveId" clId="{6EFFD548-95C3-404A-B989-2201204594CD}" dt="2021-08-01T14:44:43.871" v="610" actId="555"/>
          <ac:spMkLst>
            <pc:docMk/>
            <pc:sldMk cId="1892177313" sldId="763"/>
            <ac:spMk id="146" creationId="{72BDBCA8-FAE9-4FBA-9852-ED174509416F}"/>
          </ac:spMkLst>
        </pc:spChg>
        <pc:spChg chg="add mod">
          <ac:chgData name="Siegbert Rudolph" userId="2af4d44886c067cc" providerId="LiveId" clId="{6EFFD548-95C3-404A-B989-2201204594CD}" dt="2021-08-01T14:47:03.557" v="740" actId="14100"/>
          <ac:spMkLst>
            <pc:docMk/>
            <pc:sldMk cId="1892177313" sldId="763"/>
            <ac:spMk id="147" creationId="{5A58943D-E30B-4F8D-9DB3-D6815638EBB3}"/>
          </ac:spMkLst>
        </pc:spChg>
        <pc:spChg chg="add mod">
          <ac:chgData name="Siegbert Rudolph" userId="2af4d44886c067cc" providerId="LiveId" clId="{6EFFD548-95C3-404A-B989-2201204594CD}" dt="2021-08-01T14:46:32.094" v="727" actId="14100"/>
          <ac:spMkLst>
            <pc:docMk/>
            <pc:sldMk cId="1892177313" sldId="763"/>
            <ac:spMk id="148" creationId="{E1FEBDBD-503F-451A-9666-08BE08E2784B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50" creationId="{D5F48C60-D431-4FEF-9A2E-18D13165A94B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51" creationId="{1E3C3074-3F4B-4F49-B8CA-1E397282C458}"/>
          </ac:spMkLst>
        </pc:spChg>
        <pc:spChg chg="add mod">
          <ac:chgData name="Siegbert Rudolph" userId="2af4d44886c067cc" providerId="LiveId" clId="{6EFFD548-95C3-404A-B989-2201204594CD}" dt="2021-08-01T14:46:55.339" v="738" actId="14100"/>
          <ac:spMkLst>
            <pc:docMk/>
            <pc:sldMk cId="1892177313" sldId="763"/>
            <ac:spMk id="152" creationId="{9CA7BB76-7DA1-4EDC-BB3A-CC887D245474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53" creationId="{FEFDE518-18BF-43FE-9B84-8F0664A79670}"/>
          </ac:spMkLst>
        </pc:spChg>
        <pc:spChg chg="del">
          <ac:chgData name="Siegbert Rudolph" userId="2af4d44886c067cc" providerId="LiveId" clId="{6EFFD548-95C3-404A-B989-2201204594CD}" dt="2021-08-01T14:25:29.609" v="351" actId="478"/>
          <ac:spMkLst>
            <pc:docMk/>
            <pc:sldMk cId="1892177313" sldId="763"/>
            <ac:spMk id="154" creationId="{DBF457FA-DE48-4EAC-A8A7-3A49F4503C34}"/>
          </ac:spMkLst>
        </pc:spChg>
        <pc:spChg chg="add mod">
          <ac:chgData name="Siegbert Rudolph" userId="2af4d44886c067cc" providerId="LiveId" clId="{6EFFD548-95C3-404A-B989-2201204594CD}" dt="2021-08-01T14:46:49.653" v="737" actId="1037"/>
          <ac:spMkLst>
            <pc:docMk/>
            <pc:sldMk cId="1892177313" sldId="763"/>
            <ac:spMk id="155" creationId="{60078F56-01F3-4A25-A9E6-F3B2B377562F}"/>
          </ac:spMkLst>
        </pc:spChg>
        <pc:spChg chg="add mod">
          <ac:chgData name="Siegbert Rudolph" userId="2af4d44886c067cc" providerId="LiveId" clId="{6EFFD548-95C3-404A-B989-2201204594CD}" dt="2021-08-01T14:49:26.604" v="820" actId="1036"/>
          <ac:spMkLst>
            <pc:docMk/>
            <pc:sldMk cId="1892177313" sldId="763"/>
            <ac:spMk id="156" creationId="{E6A398F1-DAE0-4175-8F6A-A236AA3A5054}"/>
          </ac:spMkLst>
        </pc:spChg>
        <pc:spChg chg="add mod">
          <ac:chgData name="Siegbert Rudolph" userId="2af4d44886c067cc" providerId="LiveId" clId="{6EFFD548-95C3-404A-B989-2201204594CD}" dt="2021-08-01T14:49:26.604" v="820" actId="1036"/>
          <ac:spMkLst>
            <pc:docMk/>
            <pc:sldMk cId="1892177313" sldId="763"/>
            <ac:spMk id="157" creationId="{D5A43858-0A40-4EA0-A848-AF8ABB30BA7A}"/>
          </ac:spMkLst>
        </pc:spChg>
        <pc:spChg chg="add mod">
          <ac:chgData name="Siegbert Rudolph" userId="2af4d44886c067cc" providerId="LiveId" clId="{6EFFD548-95C3-404A-B989-2201204594CD}" dt="2021-08-01T14:49:26.604" v="820" actId="1036"/>
          <ac:spMkLst>
            <pc:docMk/>
            <pc:sldMk cId="1892177313" sldId="763"/>
            <ac:spMk id="158" creationId="{4C03728A-F264-4269-A4AA-408709E115F8}"/>
          </ac:spMkLst>
        </pc:spChg>
        <pc:spChg chg="add mod">
          <ac:chgData name="Siegbert Rudolph" userId="2af4d44886c067cc" providerId="LiveId" clId="{6EFFD548-95C3-404A-B989-2201204594CD}" dt="2021-08-01T14:49:26.604" v="820" actId="1036"/>
          <ac:spMkLst>
            <pc:docMk/>
            <pc:sldMk cId="1892177313" sldId="763"/>
            <ac:spMk id="159" creationId="{C294A035-FF65-4CDE-8CD1-DBFD071011CB}"/>
          </ac:spMkLst>
        </pc:spChg>
        <pc:spChg chg="add mod">
          <ac:chgData name="Siegbert Rudolph" userId="2af4d44886c067cc" providerId="LiveId" clId="{6EFFD548-95C3-404A-B989-2201204594CD}" dt="2021-08-01T14:52:14.771" v="903" actId="1076"/>
          <ac:spMkLst>
            <pc:docMk/>
            <pc:sldMk cId="1892177313" sldId="763"/>
            <ac:spMk id="160" creationId="{FA87B874-6152-4F8A-B745-DB4F91C64611}"/>
          </ac:spMkLst>
        </pc:spChg>
        <pc:spChg chg="add mod">
          <ac:chgData name="Siegbert Rudolph" userId="2af4d44886c067cc" providerId="LiveId" clId="{6EFFD548-95C3-404A-B989-2201204594CD}" dt="2021-08-01T14:54:42.946" v="993" actId="108"/>
          <ac:spMkLst>
            <pc:docMk/>
            <pc:sldMk cId="1892177313" sldId="763"/>
            <ac:spMk id="161" creationId="{2658B7CC-3EDC-432E-9761-99A06024403A}"/>
          </ac:spMkLst>
        </pc:spChg>
        <pc:spChg chg="add mod">
          <ac:chgData name="Siegbert Rudolph" userId="2af4d44886c067cc" providerId="LiveId" clId="{6EFFD548-95C3-404A-B989-2201204594CD}" dt="2021-08-01T14:52:14.771" v="903" actId="1076"/>
          <ac:spMkLst>
            <pc:docMk/>
            <pc:sldMk cId="1892177313" sldId="763"/>
            <ac:spMk id="162" creationId="{84A14880-BF52-45BF-88FC-0DF7854B7827}"/>
          </ac:spMkLst>
        </pc:spChg>
        <pc:spChg chg="add mod">
          <ac:chgData name="Siegbert Rudolph" userId="2af4d44886c067cc" providerId="LiveId" clId="{6EFFD548-95C3-404A-B989-2201204594CD}" dt="2021-08-01T14:54:45.180" v="994" actId="108"/>
          <ac:spMkLst>
            <pc:docMk/>
            <pc:sldMk cId="1892177313" sldId="763"/>
            <ac:spMk id="163" creationId="{ADAF926B-805C-4491-9486-CCA6BC89499F}"/>
          </ac:spMkLst>
        </pc:spChg>
        <pc:spChg chg="add mod">
          <ac:chgData name="Siegbert Rudolph" userId="2af4d44886c067cc" providerId="LiveId" clId="{6EFFD548-95C3-404A-B989-2201204594CD}" dt="2021-08-01T14:57:22.562" v="1007" actId="14100"/>
          <ac:spMkLst>
            <pc:docMk/>
            <pc:sldMk cId="1892177313" sldId="763"/>
            <ac:spMk id="164" creationId="{6A794DA2-A36E-4E6A-895B-93DCD0A805BC}"/>
          </ac:spMkLst>
        </pc:spChg>
        <pc:spChg chg="add mod">
          <ac:chgData name="Siegbert Rudolph" userId="2af4d44886c067cc" providerId="LiveId" clId="{6EFFD548-95C3-404A-B989-2201204594CD}" dt="2021-08-01T14:54:48.648" v="995" actId="108"/>
          <ac:spMkLst>
            <pc:docMk/>
            <pc:sldMk cId="1892177313" sldId="763"/>
            <ac:spMk id="165" creationId="{46EA97A7-C7F2-4337-9244-C0CB054F7876}"/>
          </ac:spMkLst>
        </pc:spChg>
        <pc:spChg chg="add mod">
          <ac:chgData name="Siegbert Rudolph" userId="2af4d44886c067cc" providerId="LiveId" clId="{6EFFD548-95C3-404A-B989-2201204594CD}" dt="2021-08-01T14:57:31.857" v="1008" actId="1038"/>
          <ac:spMkLst>
            <pc:docMk/>
            <pc:sldMk cId="1892177313" sldId="763"/>
            <ac:spMk id="166" creationId="{AF3405CE-09A7-4D5F-9EE4-4F8E78B5898D}"/>
          </ac:spMkLst>
        </pc:spChg>
        <pc:spChg chg="add mod">
          <ac:chgData name="Siegbert Rudolph" userId="2af4d44886c067cc" providerId="LiveId" clId="{6EFFD548-95C3-404A-B989-2201204594CD}" dt="2021-08-01T14:57:31.857" v="1008" actId="1038"/>
          <ac:spMkLst>
            <pc:docMk/>
            <pc:sldMk cId="1892177313" sldId="763"/>
            <ac:spMk id="167" creationId="{09088D71-CE49-4FEF-8609-26A4852B9238}"/>
          </ac:spMkLst>
        </pc:spChg>
        <pc:spChg chg="add mod">
          <ac:chgData name="Siegbert Rudolph" userId="2af4d44886c067cc" providerId="LiveId" clId="{6EFFD548-95C3-404A-B989-2201204594CD}" dt="2021-08-01T14:56:33.251" v="1002" actId="14100"/>
          <ac:spMkLst>
            <pc:docMk/>
            <pc:sldMk cId="1892177313" sldId="763"/>
            <ac:spMk id="168" creationId="{73A4BCC4-2033-4FC7-82C4-07BFE73937DF}"/>
          </ac:spMkLst>
        </pc:spChg>
        <pc:spChg chg="add mod">
          <ac:chgData name="Siegbert Rudolph" userId="2af4d44886c067cc" providerId="LiveId" clId="{6EFFD548-95C3-404A-B989-2201204594CD}" dt="2021-08-01T14:56:28.861" v="1001" actId="14100"/>
          <ac:spMkLst>
            <pc:docMk/>
            <pc:sldMk cId="1892177313" sldId="763"/>
            <ac:spMk id="169" creationId="{D52A6CBE-CBA4-4418-86EB-0ADF503B8967}"/>
          </ac:spMkLst>
        </pc:spChg>
        <pc:spChg chg="add mod">
          <ac:chgData name="Siegbert Rudolph" userId="2af4d44886c067cc" providerId="LiveId" clId="{6EFFD548-95C3-404A-B989-2201204594CD}" dt="2021-08-01T14:53:55.303" v="959" actId="1076"/>
          <ac:spMkLst>
            <pc:docMk/>
            <pc:sldMk cId="1892177313" sldId="763"/>
            <ac:spMk id="170" creationId="{4AE5F0FA-B3BB-4870-8D13-E9A3976A6D72}"/>
          </ac:spMkLst>
        </pc:spChg>
        <pc:spChg chg="add mod">
          <ac:chgData name="Siegbert Rudolph" userId="2af4d44886c067cc" providerId="LiveId" clId="{6EFFD548-95C3-404A-B989-2201204594CD}" dt="2021-08-01T14:55:00.872" v="998" actId="108"/>
          <ac:spMkLst>
            <pc:docMk/>
            <pc:sldMk cId="1892177313" sldId="763"/>
            <ac:spMk id="171" creationId="{2CCD1E64-3F59-4727-AEEE-E6096ACCF147}"/>
          </ac:spMkLst>
        </pc:spChg>
        <pc:spChg chg="add mod">
          <ac:chgData name="Siegbert Rudolph" userId="2af4d44886c067cc" providerId="LiveId" clId="{6EFFD548-95C3-404A-B989-2201204594CD}" dt="2021-08-01T14:54:12.487" v="987" actId="1038"/>
          <ac:spMkLst>
            <pc:docMk/>
            <pc:sldMk cId="1892177313" sldId="763"/>
            <ac:spMk id="172" creationId="{DAF70DC6-D8C4-494D-8635-884A678E1EC5}"/>
          </ac:spMkLst>
        </pc:spChg>
        <pc:spChg chg="add mod">
          <ac:chgData name="Siegbert Rudolph" userId="2af4d44886c067cc" providerId="LiveId" clId="{6EFFD548-95C3-404A-B989-2201204594CD}" dt="2021-08-01T14:57:02.129" v="1006" actId="14100"/>
          <ac:spMkLst>
            <pc:docMk/>
            <pc:sldMk cId="1892177313" sldId="763"/>
            <ac:spMk id="173" creationId="{8C6A4E1A-F54F-4696-9FF4-92CCD4576C53}"/>
          </ac:spMkLst>
        </pc:spChg>
        <pc:picChg chg="add del mod">
          <ac:chgData name="Siegbert Rudolph" userId="2af4d44886c067cc" providerId="LiveId" clId="{6EFFD548-95C3-404A-B989-2201204594CD}" dt="2021-08-01T14:34:14.387" v="517" actId="478"/>
          <ac:picMkLst>
            <pc:docMk/>
            <pc:sldMk cId="1892177313" sldId="763"/>
            <ac:picMk id="2" creationId="{23252A20-CC9A-4688-826E-790706DDE22B}"/>
          </ac:picMkLst>
        </pc:picChg>
        <pc:picChg chg="add del mod">
          <ac:chgData name="Siegbert Rudolph" userId="2af4d44886c067cc" providerId="LiveId" clId="{6EFFD548-95C3-404A-B989-2201204594CD}" dt="2021-08-01T14:34:14.387" v="517" actId="478"/>
          <ac:picMkLst>
            <pc:docMk/>
            <pc:sldMk cId="1892177313" sldId="763"/>
            <ac:picMk id="4" creationId="{70488AD5-BCB2-429F-BA27-7CFEF228B92C}"/>
          </ac:picMkLst>
        </pc:picChg>
        <pc:picChg chg="add mod">
          <ac:chgData name="Siegbert Rudolph" userId="2af4d44886c067cc" providerId="LiveId" clId="{6EFFD548-95C3-404A-B989-2201204594CD}" dt="2021-08-13T12:30:54.217" v="2736" actId="1076"/>
          <ac:picMkLst>
            <pc:docMk/>
            <pc:sldMk cId="1892177313" sldId="763"/>
            <ac:picMk id="4" creationId="{F15A00C5-7890-427C-A438-8107E5B4A8FC}"/>
          </ac:picMkLst>
        </pc:picChg>
        <pc:picChg chg="add del mod">
          <ac:chgData name="Siegbert Rudolph" userId="2af4d44886c067cc" providerId="LiveId" clId="{6EFFD548-95C3-404A-B989-2201204594CD}" dt="2021-08-01T14:34:14.387" v="517" actId="478"/>
          <ac:picMkLst>
            <pc:docMk/>
            <pc:sldMk cId="1892177313" sldId="763"/>
            <ac:picMk id="5" creationId="{5E0BD50F-AA1C-44B7-B0EA-7644BA816A32}"/>
          </ac:picMkLst>
        </pc:picChg>
        <pc:picChg chg="add del mod">
          <ac:chgData name="Siegbert Rudolph" userId="2af4d44886c067cc" providerId="LiveId" clId="{6EFFD548-95C3-404A-B989-2201204594CD}" dt="2021-08-01T14:34:14.387" v="517" actId="478"/>
          <ac:picMkLst>
            <pc:docMk/>
            <pc:sldMk cId="1892177313" sldId="763"/>
            <ac:picMk id="6" creationId="{955E25AD-B62C-4682-9715-FC3BAC0ACDD9}"/>
          </ac:picMkLst>
        </pc:picChg>
        <pc:picChg chg="add del">
          <ac:chgData name="Siegbert Rudolph" userId="2af4d44886c067cc" providerId="LiveId" clId="{6EFFD548-95C3-404A-B989-2201204594CD}" dt="2021-08-01T14:34:14.387" v="517" actId="478"/>
          <ac:picMkLst>
            <pc:docMk/>
            <pc:sldMk cId="1892177313" sldId="763"/>
            <ac:picMk id="7" creationId="{B79435F1-E138-445B-BAC6-DD95E2C42604}"/>
          </ac:picMkLst>
        </pc:picChg>
        <pc:picChg chg="add del">
          <ac:chgData name="Siegbert Rudolph" userId="2af4d44886c067cc" providerId="LiveId" clId="{6EFFD548-95C3-404A-B989-2201204594CD}" dt="2021-08-01T14:34:18.620" v="518" actId="478"/>
          <ac:picMkLst>
            <pc:docMk/>
            <pc:sldMk cId="1892177313" sldId="763"/>
            <ac:picMk id="8" creationId="{47B292DF-8844-4F03-8516-59218017F00D}"/>
          </ac:picMkLst>
        </pc:picChg>
        <pc:picChg chg="add del">
          <ac:chgData name="Siegbert Rudolph" userId="2af4d44886c067cc" providerId="LiveId" clId="{6EFFD548-95C3-404A-B989-2201204594CD}" dt="2021-08-01T14:34:14.387" v="517" actId="478"/>
          <ac:picMkLst>
            <pc:docMk/>
            <pc:sldMk cId="1892177313" sldId="763"/>
            <ac:picMk id="17" creationId="{07A46E2F-C933-4400-B0C4-92FCFC1E3D67}"/>
          </ac:picMkLst>
        </pc:picChg>
        <pc:picChg chg="del">
          <ac:chgData name="Siegbert Rudolph" userId="2af4d44886c067cc" providerId="LiveId" clId="{6EFFD548-95C3-404A-B989-2201204594CD}" dt="2021-08-01T14:25:29.609" v="351" actId="478"/>
          <ac:picMkLst>
            <pc:docMk/>
            <pc:sldMk cId="1892177313" sldId="763"/>
            <ac:picMk id="19" creationId="{BFED154F-8208-48A3-8021-024748E3F492}"/>
          </ac:picMkLst>
        </pc:picChg>
        <pc:picChg chg="del">
          <ac:chgData name="Siegbert Rudolph" userId="2af4d44886c067cc" providerId="LiveId" clId="{6EFFD548-95C3-404A-B989-2201204594CD}" dt="2021-08-01T14:25:29.609" v="351" actId="478"/>
          <ac:picMkLst>
            <pc:docMk/>
            <pc:sldMk cId="1892177313" sldId="763"/>
            <ac:picMk id="20" creationId="{2CE037B7-0F1E-493B-9C7C-DB3E67BB787B}"/>
          </ac:picMkLst>
        </pc:picChg>
        <pc:picChg chg="del">
          <ac:chgData name="Siegbert Rudolph" userId="2af4d44886c067cc" providerId="LiveId" clId="{6EFFD548-95C3-404A-B989-2201204594CD}" dt="2021-08-01T14:25:29.609" v="351" actId="478"/>
          <ac:picMkLst>
            <pc:docMk/>
            <pc:sldMk cId="1892177313" sldId="763"/>
            <ac:picMk id="69" creationId="{4E7DE85A-430B-4244-B487-23F759D875F7}"/>
          </ac:picMkLst>
        </pc:picChg>
        <pc:picChg chg="del">
          <ac:chgData name="Siegbert Rudolph" userId="2af4d44886c067cc" providerId="LiveId" clId="{6EFFD548-95C3-404A-B989-2201204594CD}" dt="2021-08-01T14:25:29.609" v="351" actId="478"/>
          <ac:picMkLst>
            <pc:docMk/>
            <pc:sldMk cId="1892177313" sldId="763"/>
            <ac:picMk id="74" creationId="{F95E7E0F-91CB-49FC-8678-91653B7357CE}"/>
          </ac:picMkLst>
        </pc:picChg>
        <pc:picChg chg="del">
          <ac:chgData name="Siegbert Rudolph" userId="2af4d44886c067cc" providerId="LiveId" clId="{6EFFD548-95C3-404A-B989-2201204594CD}" dt="2021-08-01T14:25:29.609" v="351" actId="478"/>
          <ac:picMkLst>
            <pc:docMk/>
            <pc:sldMk cId="1892177313" sldId="763"/>
            <ac:picMk id="79" creationId="{BF3980A6-ECF5-43E5-B271-CFF7995CD833}"/>
          </ac:picMkLst>
        </pc:picChg>
        <pc:picChg chg="add mod">
          <ac:chgData name="Siegbert Rudolph" userId="2af4d44886c067cc" providerId="LiveId" clId="{6EFFD548-95C3-404A-B989-2201204594CD}" dt="2021-08-01T14:40:55.975" v="581" actId="1038"/>
          <ac:picMkLst>
            <pc:docMk/>
            <pc:sldMk cId="1892177313" sldId="763"/>
            <ac:picMk id="91" creationId="{F1772D7F-29D1-4DE8-8F76-8A71976C30B3}"/>
          </ac:picMkLst>
        </pc:picChg>
        <pc:picChg chg="add mod">
          <ac:chgData name="Siegbert Rudolph" userId="2af4d44886c067cc" providerId="LiveId" clId="{6EFFD548-95C3-404A-B989-2201204594CD}" dt="2021-08-01T14:30:24" v="448" actId="1076"/>
          <ac:picMkLst>
            <pc:docMk/>
            <pc:sldMk cId="1892177313" sldId="763"/>
            <ac:picMk id="92" creationId="{F5FC9C1A-9D39-41D0-9F12-F92E98C2B68C}"/>
          </ac:picMkLst>
        </pc:picChg>
        <pc:picChg chg="add mod">
          <ac:chgData name="Siegbert Rudolph" userId="2af4d44886c067cc" providerId="LiveId" clId="{6EFFD548-95C3-404A-B989-2201204594CD}" dt="2021-08-01T14:48:24.633" v="780" actId="1076"/>
          <ac:picMkLst>
            <pc:docMk/>
            <pc:sldMk cId="1892177313" sldId="763"/>
            <ac:picMk id="93" creationId="{74F20115-6A68-4433-A605-D54827876A04}"/>
          </ac:picMkLst>
        </pc:picChg>
        <pc:picChg chg="add mod ord">
          <ac:chgData name="Siegbert Rudolph" userId="2af4d44886c067cc" providerId="LiveId" clId="{6EFFD548-95C3-404A-B989-2201204594CD}" dt="2021-08-01T14:56:39.359" v="1003" actId="167"/>
          <ac:picMkLst>
            <pc:docMk/>
            <pc:sldMk cId="1892177313" sldId="763"/>
            <ac:picMk id="94" creationId="{CDC2320C-B035-4DDF-9C57-63877D54B59B}"/>
          </ac:picMkLst>
        </pc:picChg>
        <pc:picChg chg="add del">
          <ac:chgData name="Siegbert Rudolph" userId="2af4d44886c067cc" providerId="LiveId" clId="{6EFFD548-95C3-404A-B989-2201204594CD}" dt="2021-08-01T14:34:14.387" v="517" actId="478"/>
          <ac:picMkLst>
            <pc:docMk/>
            <pc:sldMk cId="1892177313" sldId="763"/>
            <ac:picMk id="99" creationId="{20C94FB9-3F81-4510-A164-109894804855}"/>
          </ac:picMkLst>
        </pc:picChg>
        <pc:picChg chg="add del">
          <ac:chgData name="Siegbert Rudolph" userId="2af4d44886c067cc" providerId="LiveId" clId="{6EFFD548-95C3-404A-B989-2201204594CD}" dt="2021-08-01T14:34:14.387" v="517" actId="478"/>
          <ac:picMkLst>
            <pc:docMk/>
            <pc:sldMk cId="1892177313" sldId="763"/>
            <ac:picMk id="100" creationId="{756F7AE8-9767-4AF9-90A7-1A7708F4A079}"/>
          </ac:picMkLst>
        </pc:picChg>
        <pc:picChg chg="add del">
          <ac:chgData name="Siegbert Rudolph" userId="2af4d44886c067cc" providerId="LiveId" clId="{6EFFD548-95C3-404A-B989-2201204594CD}" dt="2021-08-01T14:34:18.620" v="518" actId="478"/>
          <ac:picMkLst>
            <pc:docMk/>
            <pc:sldMk cId="1892177313" sldId="763"/>
            <ac:picMk id="101" creationId="{839FB8C7-3CA5-42D6-A11B-8E2C626AB5B1}"/>
          </ac:picMkLst>
        </pc:picChg>
        <pc:picChg chg="add del">
          <ac:chgData name="Siegbert Rudolph" userId="2af4d44886c067cc" providerId="LiveId" clId="{6EFFD548-95C3-404A-B989-2201204594CD}" dt="2021-08-01T14:34:18.620" v="518" actId="478"/>
          <ac:picMkLst>
            <pc:docMk/>
            <pc:sldMk cId="1892177313" sldId="763"/>
            <ac:picMk id="102" creationId="{E9730899-DCCA-441C-928E-4EDECD043FCD}"/>
          </ac:picMkLst>
        </pc:picChg>
        <pc:picChg chg="add del">
          <ac:chgData name="Siegbert Rudolph" userId="2af4d44886c067cc" providerId="LiveId" clId="{6EFFD548-95C3-404A-B989-2201204594CD}" dt="2021-08-01T14:34:18.620" v="518" actId="478"/>
          <ac:picMkLst>
            <pc:docMk/>
            <pc:sldMk cId="1892177313" sldId="763"/>
            <ac:picMk id="103" creationId="{36D33BC7-BFC9-4646-A5F0-3832F0BB72C9}"/>
          </ac:picMkLst>
        </pc:picChg>
        <pc:picChg chg="del">
          <ac:chgData name="Siegbert Rudolph" userId="2af4d44886c067cc" providerId="LiveId" clId="{6EFFD548-95C3-404A-B989-2201204594CD}" dt="2021-08-01T14:25:29.609" v="351" actId="478"/>
          <ac:picMkLst>
            <pc:docMk/>
            <pc:sldMk cId="1892177313" sldId="763"/>
            <ac:picMk id="110" creationId="{44557400-BBC3-4C21-8828-A6B736C4DF5E}"/>
          </ac:picMkLst>
        </pc:picChg>
        <pc:picChg chg="del">
          <ac:chgData name="Siegbert Rudolph" userId="2af4d44886c067cc" providerId="LiveId" clId="{6EFFD548-95C3-404A-B989-2201204594CD}" dt="2021-08-01T14:25:29.609" v="351" actId="478"/>
          <ac:picMkLst>
            <pc:docMk/>
            <pc:sldMk cId="1892177313" sldId="763"/>
            <ac:picMk id="118" creationId="{DAEBC5BE-8F11-42AF-A74F-0172E1B7F987}"/>
          </ac:picMkLst>
        </pc:picChg>
        <pc:picChg chg="del">
          <ac:chgData name="Siegbert Rudolph" userId="2af4d44886c067cc" providerId="LiveId" clId="{6EFFD548-95C3-404A-B989-2201204594CD}" dt="2021-08-01T14:25:29.609" v="351" actId="478"/>
          <ac:picMkLst>
            <pc:docMk/>
            <pc:sldMk cId="1892177313" sldId="763"/>
            <ac:picMk id="126" creationId="{7D18EEF8-BD47-4986-86F2-B587AF678CEA}"/>
          </ac:picMkLst>
        </pc:picChg>
        <pc:picChg chg="del">
          <ac:chgData name="Siegbert Rudolph" userId="2af4d44886c067cc" providerId="LiveId" clId="{6EFFD548-95C3-404A-B989-2201204594CD}" dt="2021-08-01T14:25:29.609" v="351" actId="478"/>
          <ac:picMkLst>
            <pc:docMk/>
            <pc:sldMk cId="1892177313" sldId="763"/>
            <ac:picMk id="131" creationId="{3BD13EC0-138A-4074-A38C-8263B24FDE4E}"/>
          </ac:picMkLst>
        </pc:picChg>
        <pc:picChg chg="del">
          <ac:chgData name="Siegbert Rudolph" userId="2af4d44886c067cc" providerId="LiveId" clId="{6EFFD548-95C3-404A-B989-2201204594CD}" dt="2021-08-01T14:25:29.609" v="351" actId="478"/>
          <ac:picMkLst>
            <pc:docMk/>
            <pc:sldMk cId="1892177313" sldId="763"/>
            <ac:picMk id="136" creationId="{044EAC74-A4A8-4BFB-B890-0174504B0581}"/>
          </ac:picMkLst>
        </pc:picChg>
        <pc:picChg chg="del">
          <ac:chgData name="Siegbert Rudolph" userId="2af4d44886c067cc" providerId="LiveId" clId="{6EFFD548-95C3-404A-B989-2201204594CD}" dt="2021-08-01T14:25:29.609" v="351" actId="478"/>
          <ac:picMkLst>
            <pc:docMk/>
            <pc:sldMk cId="1892177313" sldId="763"/>
            <ac:picMk id="141" creationId="{4C3EE987-4C5F-4A77-8D0E-D504BA902287}"/>
          </ac:picMkLst>
        </pc:picChg>
        <pc:picChg chg="del">
          <ac:chgData name="Siegbert Rudolph" userId="2af4d44886c067cc" providerId="LiveId" clId="{6EFFD548-95C3-404A-B989-2201204594CD}" dt="2021-08-01T14:25:29.609" v="351" actId="478"/>
          <ac:picMkLst>
            <pc:docMk/>
            <pc:sldMk cId="1892177313" sldId="763"/>
            <ac:picMk id="149" creationId="{6393D46C-9710-49A1-9D84-212B6CE6800B}"/>
          </ac:picMkLst>
        </pc:picChg>
      </pc:sldChg>
      <pc:sldChg chg="addSp delSp modSp add mod ord delAnim modAnim">
        <pc:chgData name="Siegbert Rudolph" userId="2af4d44886c067cc" providerId="LiveId" clId="{6EFFD548-95C3-404A-B989-2201204594CD}" dt="2021-08-29T15:48:57.932" v="3558" actId="1076"/>
        <pc:sldMkLst>
          <pc:docMk/>
          <pc:sldMk cId="104600129" sldId="797"/>
        </pc:sldMkLst>
        <pc:spChg chg="mod">
          <ac:chgData name="Siegbert Rudolph" userId="2af4d44886c067cc" providerId="LiveId" clId="{6EFFD548-95C3-404A-B989-2201204594CD}" dt="2021-08-29T15:48:57.932" v="3558" actId="1076"/>
          <ac:spMkLst>
            <pc:docMk/>
            <pc:sldMk cId="104600129" sldId="797"/>
            <ac:spMk id="2" creationId="{7DE4CE0C-D49F-4E01-87BD-ACA3F74C1241}"/>
          </ac:spMkLst>
        </pc:spChg>
        <pc:spChg chg="add mod">
          <ac:chgData name="Siegbert Rudolph" userId="2af4d44886c067cc" providerId="LiveId" clId="{6EFFD548-95C3-404A-B989-2201204594CD}" dt="2021-08-28T15:11:29.135" v="3530" actId="207"/>
          <ac:spMkLst>
            <pc:docMk/>
            <pc:sldMk cId="104600129" sldId="797"/>
            <ac:spMk id="25" creationId="{0029BF18-8BDB-4AC7-8CE0-B1D8AFF956A6}"/>
          </ac:spMkLst>
        </pc:spChg>
        <pc:spChg chg="add mod">
          <ac:chgData name="Siegbert Rudolph" userId="2af4d44886c067cc" providerId="LiveId" clId="{6EFFD548-95C3-404A-B989-2201204594CD}" dt="2021-08-28T14:19:06.959" v="2807" actId="20577"/>
          <ac:spMkLst>
            <pc:docMk/>
            <pc:sldMk cId="104600129" sldId="797"/>
            <ac:spMk id="26" creationId="{8F276D06-722B-406A-B634-F1F6A21E85AC}"/>
          </ac:spMkLst>
        </pc:spChg>
        <pc:spChg chg="add mod">
          <ac:chgData name="Siegbert Rudolph" userId="2af4d44886c067cc" providerId="LiveId" clId="{6EFFD548-95C3-404A-B989-2201204594CD}" dt="2021-08-28T14:19:44.625" v="2845" actId="20577"/>
          <ac:spMkLst>
            <pc:docMk/>
            <pc:sldMk cId="104600129" sldId="797"/>
            <ac:spMk id="27" creationId="{C250C542-BEC6-4609-8E85-9BAFD97AA45C}"/>
          </ac:spMkLst>
        </pc:spChg>
        <pc:spChg chg="del">
          <ac:chgData name="Siegbert Rudolph" userId="2af4d44886c067cc" providerId="LiveId" clId="{6EFFD548-95C3-404A-B989-2201204594CD}" dt="2021-08-28T14:18:18.255" v="2794" actId="478"/>
          <ac:spMkLst>
            <pc:docMk/>
            <pc:sldMk cId="104600129" sldId="797"/>
            <ac:spMk id="82" creationId="{0437C3E8-4AEF-44A2-9A82-E4562E4BF22F}"/>
          </ac:spMkLst>
        </pc:spChg>
        <pc:spChg chg="del">
          <ac:chgData name="Siegbert Rudolph" userId="2af4d44886c067cc" providerId="LiveId" clId="{6EFFD548-95C3-404A-B989-2201204594CD}" dt="2021-08-01T14:59:40.419" v="1046" actId="478"/>
          <ac:spMkLst>
            <pc:docMk/>
            <pc:sldMk cId="104600129" sldId="797"/>
            <ac:spMk id="83" creationId="{1A0DAE9C-547F-4ED5-A655-E8ECF9FC63B8}"/>
          </ac:spMkLst>
        </pc:spChg>
        <pc:spChg chg="del">
          <ac:chgData name="Siegbert Rudolph" userId="2af4d44886c067cc" providerId="LiveId" clId="{6EFFD548-95C3-404A-B989-2201204594CD}" dt="2021-08-28T14:18:18.255" v="2794" actId="478"/>
          <ac:spMkLst>
            <pc:docMk/>
            <pc:sldMk cId="104600129" sldId="797"/>
            <ac:spMk id="84" creationId="{39356B44-5DC2-4EF9-B9AC-A2DB23F05953}"/>
          </ac:spMkLst>
        </pc:spChg>
        <pc:spChg chg="del">
          <ac:chgData name="Siegbert Rudolph" userId="2af4d44886c067cc" providerId="LiveId" clId="{6EFFD548-95C3-404A-B989-2201204594CD}" dt="2021-08-28T14:18:18.255" v="2794" actId="478"/>
          <ac:spMkLst>
            <pc:docMk/>
            <pc:sldMk cId="104600129" sldId="797"/>
            <ac:spMk id="85" creationId="{3BA77218-1E96-4DA4-AE45-124F0110BF0D}"/>
          </ac:spMkLst>
        </pc:spChg>
        <pc:spChg chg="del">
          <ac:chgData name="Siegbert Rudolph" userId="2af4d44886c067cc" providerId="LiveId" clId="{6EFFD548-95C3-404A-B989-2201204594CD}" dt="2021-08-28T14:18:18.255" v="2794" actId="478"/>
          <ac:spMkLst>
            <pc:docMk/>
            <pc:sldMk cId="104600129" sldId="797"/>
            <ac:spMk id="86" creationId="{5FEC37F9-B84B-4818-BDEF-ADA4E65FF1DD}"/>
          </ac:spMkLst>
        </pc:spChg>
        <pc:spChg chg="del">
          <ac:chgData name="Siegbert Rudolph" userId="2af4d44886c067cc" providerId="LiveId" clId="{6EFFD548-95C3-404A-B989-2201204594CD}" dt="2021-08-28T14:18:18.255" v="2794" actId="478"/>
          <ac:spMkLst>
            <pc:docMk/>
            <pc:sldMk cId="104600129" sldId="797"/>
            <ac:spMk id="87" creationId="{9557419F-7EA2-4A16-A0D1-6C21E73A3472}"/>
          </ac:spMkLst>
        </pc:spChg>
        <pc:spChg chg="del">
          <ac:chgData name="Siegbert Rudolph" userId="2af4d44886c067cc" providerId="LiveId" clId="{6EFFD548-95C3-404A-B989-2201204594CD}" dt="2021-08-28T14:18:18.255" v="2794" actId="478"/>
          <ac:spMkLst>
            <pc:docMk/>
            <pc:sldMk cId="104600129" sldId="797"/>
            <ac:spMk id="88" creationId="{CCC285F0-7FBD-474F-A5DC-D473A08D4B62}"/>
          </ac:spMkLst>
        </pc:spChg>
        <pc:spChg chg="del">
          <ac:chgData name="Siegbert Rudolph" userId="2af4d44886c067cc" providerId="LiveId" clId="{6EFFD548-95C3-404A-B989-2201204594CD}" dt="2021-08-28T14:18:18.255" v="2794" actId="478"/>
          <ac:spMkLst>
            <pc:docMk/>
            <pc:sldMk cId="104600129" sldId="797"/>
            <ac:spMk id="89" creationId="{5053E696-308B-4FB4-8798-CCE745F04EB7}"/>
          </ac:spMkLst>
        </pc:spChg>
        <pc:spChg chg="del">
          <ac:chgData name="Siegbert Rudolph" userId="2af4d44886c067cc" providerId="LiveId" clId="{6EFFD548-95C3-404A-B989-2201204594CD}" dt="2021-08-28T14:18:18.255" v="2794" actId="478"/>
          <ac:spMkLst>
            <pc:docMk/>
            <pc:sldMk cId="104600129" sldId="797"/>
            <ac:spMk id="90" creationId="{57AEDEB1-F0BE-470D-8D8F-22E30270EF9C}"/>
          </ac:spMkLst>
        </pc:spChg>
        <pc:spChg chg="del">
          <ac:chgData name="Siegbert Rudolph" userId="2af4d44886c067cc" providerId="LiveId" clId="{6EFFD548-95C3-404A-B989-2201204594CD}" dt="2021-08-29T15:48:57.932" v="3553" actId="478"/>
          <ac:spMkLst>
            <pc:docMk/>
            <pc:sldMk cId="104600129" sldId="797"/>
            <ac:spMk id="95" creationId="{D71E4BDB-68C8-4A54-A4F0-4E3E0F518A59}"/>
          </ac:spMkLst>
        </pc:spChg>
        <pc:spChg chg="del">
          <ac:chgData name="Siegbert Rudolph" userId="2af4d44886c067cc" providerId="LiveId" clId="{6EFFD548-95C3-404A-B989-2201204594CD}" dt="2021-08-28T14:18:18.255" v="2794" actId="478"/>
          <ac:spMkLst>
            <pc:docMk/>
            <pc:sldMk cId="104600129" sldId="797"/>
            <ac:spMk id="97" creationId="{B37943FB-CB5C-474D-89A3-147EEEC05314}"/>
          </ac:spMkLst>
        </pc:spChg>
        <pc:spChg chg="del">
          <ac:chgData name="Siegbert Rudolph" userId="2af4d44886c067cc" providerId="LiveId" clId="{6EFFD548-95C3-404A-B989-2201204594CD}" dt="2021-08-28T14:18:18.255" v="2794" actId="478"/>
          <ac:spMkLst>
            <pc:docMk/>
            <pc:sldMk cId="104600129" sldId="797"/>
            <ac:spMk id="98" creationId="{5F2D9ABD-2B1B-441F-B952-58474CA75B57}"/>
          </ac:spMkLst>
        </pc:spChg>
        <pc:spChg chg="del">
          <ac:chgData name="Siegbert Rudolph" userId="2af4d44886c067cc" providerId="LiveId" clId="{6EFFD548-95C3-404A-B989-2201204594CD}" dt="2021-08-28T14:18:18.255" v="2794" actId="478"/>
          <ac:spMkLst>
            <pc:docMk/>
            <pc:sldMk cId="104600129" sldId="797"/>
            <ac:spMk id="113" creationId="{E169966D-B60A-4445-B941-173917891103}"/>
          </ac:spMkLst>
        </pc:spChg>
        <pc:spChg chg="del">
          <ac:chgData name="Siegbert Rudolph" userId="2af4d44886c067cc" providerId="LiveId" clId="{6EFFD548-95C3-404A-B989-2201204594CD}" dt="2021-08-28T14:18:18.255" v="2794" actId="478"/>
          <ac:spMkLst>
            <pc:docMk/>
            <pc:sldMk cId="104600129" sldId="797"/>
            <ac:spMk id="114" creationId="{8ECC3AD3-FD1E-4A37-9C67-4549F6C9BA7B}"/>
          </ac:spMkLst>
        </pc:spChg>
        <pc:spChg chg="del">
          <ac:chgData name="Siegbert Rudolph" userId="2af4d44886c067cc" providerId="LiveId" clId="{6EFFD548-95C3-404A-B989-2201204594CD}" dt="2021-08-28T14:18:18.255" v="2794" actId="478"/>
          <ac:spMkLst>
            <pc:docMk/>
            <pc:sldMk cId="104600129" sldId="797"/>
            <ac:spMk id="115" creationId="{9EF4126E-B682-460F-B446-0E663062C972}"/>
          </ac:spMkLst>
        </pc:spChg>
        <pc:spChg chg="del">
          <ac:chgData name="Siegbert Rudolph" userId="2af4d44886c067cc" providerId="LiveId" clId="{6EFFD548-95C3-404A-B989-2201204594CD}" dt="2021-08-28T14:18:18.255" v="2794" actId="478"/>
          <ac:spMkLst>
            <pc:docMk/>
            <pc:sldMk cId="104600129" sldId="797"/>
            <ac:spMk id="116" creationId="{A807A9A1-91D0-48E7-A314-C53FB56DE165}"/>
          </ac:spMkLst>
        </pc:spChg>
        <pc:spChg chg="del mod">
          <ac:chgData name="Siegbert Rudolph" userId="2af4d44886c067cc" providerId="LiveId" clId="{6EFFD548-95C3-404A-B989-2201204594CD}" dt="2021-08-28T14:19:14.037" v="2808" actId="478"/>
          <ac:spMkLst>
            <pc:docMk/>
            <pc:sldMk cId="104600129" sldId="797"/>
            <ac:spMk id="117" creationId="{1D0D2664-F405-4CF5-B7B2-6DE4694BEA7F}"/>
          </ac:spMkLst>
        </pc:spChg>
        <pc:spChg chg="del">
          <ac:chgData name="Siegbert Rudolph" userId="2af4d44886c067cc" providerId="LiveId" clId="{6EFFD548-95C3-404A-B989-2201204594CD}" dt="2021-08-01T14:59:07.286" v="1042" actId="478"/>
          <ac:spMkLst>
            <pc:docMk/>
            <pc:sldMk cId="104600129" sldId="797"/>
            <ac:spMk id="121" creationId="{2012D9FA-5ACD-403E-B30B-3F9BB7C7EDCF}"/>
          </ac:spMkLst>
        </pc:spChg>
        <pc:spChg chg="del">
          <ac:chgData name="Siegbert Rudolph" userId="2af4d44886c067cc" providerId="LiveId" clId="{6EFFD548-95C3-404A-B989-2201204594CD}" dt="2021-08-01T14:59:07.286" v="1042" actId="478"/>
          <ac:spMkLst>
            <pc:docMk/>
            <pc:sldMk cId="104600129" sldId="797"/>
            <ac:spMk id="144" creationId="{867DF570-7C62-40AB-BCC7-45F340AA5B98}"/>
          </ac:spMkLst>
        </pc:spChg>
        <pc:spChg chg="del">
          <ac:chgData name="Siegbert Rudolph" userId="2af4d44886c067cc" providerId="LiveId" clId="{6EFFD548-95C3-404A-B989-2201204594CD}" dt="2021-08-01T14:59:17.487" v="1045" actId="478"/>
          <ac:spMkLst>
            <pc:docMk/>
            <pc:sldMk cId="104600129" sldId="797"/>
            <ac:spMk id="145" creationId="{0F186209-CACE-4A17-BF32-FD75D686E7BA}"/>
          </ac:spMkLst>
        </pc:spChg>
        <pc:spChg chg="del">
          <ac:chgData name="Siegbert Rudolph" userId="2af4d44886c067cc" providerId="LiveId" clId="{6EFFD548-95C3-404A-B989-2201204594CD}" dt="2021-08-01T14:59:17.487" v="1045" actId="478"/>
          <ac:spMkLst>
            <pc:docMk/>
            <pc:sldMk cId="104600129" sldId="797"/>
            <ac:spMk id="146" creationId="{72BDBCA8-FAE9-4FBA-9852-ED174509416F}"/>
          </ac:spMkLst>
        </pc:spChg>
        <pc:spChg chg="del">
          <ac:chgData name="Siegbert Rudolph" userId="2af4d44886c067cc" providerId="LiveId" clId="{6EFFD548-95C3-404A-B989-2201204594CD}" dt="2021-08-01T14:59:07.286" v="1042" actId="478"/>
          <ac:spMkLst>
            <pc:docMk/>
            <pc:sldMk cId="104600129" sldId="797"/>
            <ac:spMk id="147" creationId="{5A58943D-E30B-4F8D-9DB3-D6815638EBB3}"/>
          </ac:spMkLst>
        </pc:spChg>
        <pc:spChg chg="del">
          <ac:chgData name="Siegbert Rudolph" userId="2af4d44886c067cc" providerId="LiveId" clId="{6EFFD548-95C3-404A-B989-2201204594CD}" dt="2021-08-01T14:59:07.286" v="1042" actId="478"/>
          <ac:spMkLst>
            <pc:docMk/>
            <pc:sldMk cId="104600129" sldId="797"/>
            <ac:spMk id="148" creationId="{E1FEBDBD-503F-451A-9666-08BE08E2784B}"/>
          </ac:spMkLst>
        </pc:spChg>
        <pc:spChg chg="del">
          <ac:chgData name="Siegbert Rudolph" userId="2af4d44886c067cc" providerId="LiveId" clId="{6EFFD548-95C3-404A-B989-2201204594CD}" dt="2021-08-01T14:59:17.487" v="1045" actId="478"/>
          <ac:spMkLst>
            <pc:docMk/>
            <pc:sldMk cId="104600129" sldId="797"/>
            <ac:spMk id="152" creationId="{9CA7BB76-7DA1-4EDC-BB3A-CC887D245474}"/>
          </ac:spMkLst>
        </pc:spChg>
        <pc:spChg chg="del">
          <ac:chgData name="Siegbert Rudolph" userId="2af4d44886c067cc" providerId="LiveId" clId="{6EFFD548-95C3-404A-B989-2201204594CD}" dt="2021-08-01T14:59:17.487" v="1045" actId="478"/>
          <ac:spMkLst>
            <pc:docMk/>
            <pc:sldMk cId="104600129" sldId="797"/>
            <ac:spMk id="155" creationId="{60078F56-01F3-4A25-A9E6-F3B2B377562F}"/>
          </ac:spMkLst>
        </pc:spChg>
        <pc:spChg chg="del">
          <ac:chgData name="Siegbert Rudolph" userId="2af4d44886c067cc" providerId="LiveId" clId="{6EFFD548-95C3-404A-B989-2201204594CD}" dt="2021-08-01T14:59:07.286" v="1042" actId="478"/>
          <ac:spMkLst>
            <pc:docMk/>
            <pc:sldMk cId="104600129" sldId="797"/>
            <ac:spMk id="156" creationId="{E6A398F1-DAE0-4175-8F6A-A236AA3A5054}"/>
          </ac:spMkLst>
        </pc:spChg>
        <pc:spChg chg="del">
          <ac:chgData name="Siegbert Rudolph" userId="2af4d44886c067cc" providerId="LiveId" clId="{6EFFD548-95C3-404A-B989-2201204594CD}" dt="2021-08-01T14:59:07.286" v="1042" actId="478"/>
          <ac:spMkLst>
            <pc:docMk/>
            <pc:sldMk cId="104600129" sldId="797"/>
            <ac:spMk id="157" creationId="{D5A43858-0A40-4EA0-A848-AF8ABB30BA7A}"/>
          </ac:spMkLst>
        </pc:spChg>
        <pc:spChg chg="del">
          <ac:chgData name="Siegbert Rudolph" userId="2af4d44886c067cc" providerId="LiveId" clId="{6EFFD548-95C3-404A-B989-2201204594CD}" dt="2021-08-01T14:59:15.206" v="1044" actId="478"/>
          <ac:spMkLst>
            <pc:docMk/>
            <pc:sldMk cId="104600129" sldId="797"/>
            <ac:spMk id="158" creationId="{4C03728A-F264-4269-A4AA-408709E115F8}"/>
          </ac:spMkLst>
        </pc:spChg>
        <pc:spChg chg="del">
          <ac:chgData name="Siegbert Rudolph" userId="2af4d44886c067cc" providerId="LiveId" clId="{6EFFD548-95C3-404A-B989-2201204594CD}" dt="2021-08-01T14:59:15.206" v="1044" actId="478"/>
          <ac:spMkLst>
            <pc:docMk/>
            <pc:sldMk cId="104600129" sldId="797"/>
            <ac:spMk id="159" creationId="{C294A035-FF65-4CDE-8CD1-DBFD071011CB}"/>
          </ac:spMkLst>
        </pc:spChg>
        <pc:spChg chg="del">
          <ac:chgData name="Siegbert Rudolph" userId="2af4d44886c067cc" providerId="LiveId" clId="{6EFFD548-95C3-404A-B989-2201204594CD}" dt="2021-08-01T14:59:07.286" v="1042" actId="478"/>
          <ac:spMkLst>
            <pc:docMk/>
            <pc:sldMk cId="104600129" sldId="797"/>
            <ac:spMk id="160" creationId="{FA87B874-6152-4F8A-B745-DB4F91C64611}"/>
          </ac:spMkLst>
        </pc:spChg>
        <pc:spChg chg="del">
          <ac:chgData name="Siegbert Rudolph" userId="2af4d44886c067cc" providerId="LiveId" clId="{6EFFD548-95C3-404A-B989-2201204594CD}" dt="2021-08-01T14:59:07.286" v="1042" actId="478"/>
          <ac:spMkLst>
            <pc:docMk/>
            <pc:sldMk cId="104600129" sldId="797"/>
            <ac:spMk id="161" creationId="{2658B7CC-3EDC-432E-9761-99A06024403A}"/>
          </ac:spMkLst>
        </pc:spChg>
        <pc:spChg chg="del">
          <ac:chgData name="Siegbert Rudolph" userId="2af4d44886c067cc" providerId="LiveId" clId="{6EFFD548-95C3-404A-B989-2201204594CD}" dt="2021-08-01T14:59:10.754" v="1043" actId="478"/>
          <ac:spMkLst>
            <pc:docMk/>
            <pc:sldMk cId="104600129" sldId="797"/>
            <ac:spMk id="162" creationId="{84A14880-BF52-45BF-88FC-0DF7854B7827}"/>
          </ac:spMkLst>
        </pc:spChg>
        <pc:spChg chg="del">
          <ac:chgData name="Siegbert Rudolph" userId="2af4d44886c067cc" providerId="LiveId" clId="{6EFFD548-95C3-404A-B989-2201204594CD}" dt="2021-08-01T14:59:10.754" v="1043" actId="478"/>
          <ac:spMkLst>
            <pc:docMk/>
            <pc:sldMk cId="104600129" sldId="797"/>
            <ac:spMk id="163" creationId="{ADAF926B-805C-4491-9486-CCA6BC89499F}"/>
          </ac:spMkLst>
        </pc:spChg>
        <pc:spChg chg="del">
          <ac:chgData name="Siegbert Rudolph" userId="2af4d44886c067cc" providerId="LiveId" clId="{6EFFD548-95C3-404A-B989-2201204594CD}" dt="2021-08-01T14:59:07.286" v="1042" actId="478"/>
          <ac:spMkLst>
            <pc:docMk/>
            <pc:sldMk cId="104600129" sldId="797"/>
            <ac:spMk id="164" creationId="{6A794DA2-A36E-4E6A-895B-93DCD0A805BC}"/>
          </ac:spMkLst>
        </pc:spChg>
        <pc:spChg chg="del">
          <ac:chgData name="Siegbert Rudolph" userId="2af4d44886c067cc" providerId="LiveId" clId="{6EFFD548-95C3-404A-B989-2201204594CD}" dt="2021-08-01T14:59:07.286" v="1042" actId="478"/>
          <ac:spMkLst>
            <pc:docMk/>
            <pc:sldMk cId="104600129" sldId="797"/>
            <ac:spMk id="165" creationId="{46EA97A7-C7F2-4337-9244-C0CB054F7876}"/>
          </ac:spMkLst>
        </pc:spChg>
        <pc:spChg chg="del">
          <ac:chgData name="Siegbert Rudolph" userId="2af4d44886c067cc" providerId="LiveId" clId="{6EFFD548-95C3-404A-B989-2201204594CD}" dt="2021-08-01T14:59:10.754" v="1043" actId="478"/>
          <ac:spMkLst>
            <pc:docMk/>
            <pc:sldMk cId="104600129" sldId="797"/>
            <ac:spMk id="166" creationId="{AF3405CE-09A7-4D5F-9EE4-4F8E78B5898D}"/>
          </ac:spMkLst>
        </pc:spChg>
        <pc:spChg chg="del">
          <ac:chgData name="Siegbert Rudolph" userId="2af4d44886c067cc" providerId="LiveId" clId="{6EFFD548-95C3-404A-B989-2201204594CD}" dt="2021-08-01T14:59:10.754" v="1043" actId="478"/>
          <ac:spMkLst>
            <pc:docMk/>
            <pc:sldMk cId="104600129" sldId="797"/>
            <ac:spMk id="167" creationId="{09088D71-CE49-4FEF-8609-26A4852B9238}"/>
          </ac:spMkLst>
        </pc:spChg>
        <pc:spChg chg="del">
          <ac:chgData name="Siegbert Rudolph" userId="2af4d44886c067cc" providerId="LiveId" clId="{6EFFD548-95C3-404A-B989-2201204594CD}" dt="2021-08-01T14:59:10.754" v="1043" actId="478"/>
          <ac:spMkLst>
            <pc:docMk/>
            <pc:sldMk cId="104600129" sldId="797"/>
            <ac:spMk id="168" creationId="{73A4BCC4-2033-4FC7-82C4-07BFE73937DF}"/>
          </ac:spMkLst>
        </pc:spChg>
        <pc:spChg chg="del">
          <ac:chgData name="Siegbert Rudolph" userId="2af4d44886c067cc" providerId="LiveId" clId="{6EFFD548-95C3-404A-B989-2201204594CD}" dt="2021-08-01T14:59:10.754" v="1043" actId="478"/>
          <ac:spMkLst>
            <pc:docMk/>
            <pc:sldMk cId="104600129" sldId="797"/>
            <ac:spMk id="169" creationId="{D52A6CBE-CBA4-4418-86EB-0ADF503B8967}"/>
          </ac:spMkLst>
        </pc:spChg>
        <pc:spChg chg="del">
          <ac:chgData name="Siegbert Rudolph" userId="2af4d44886c067cc" providerId="LiveId" clId="{6EFFD548-95C3-404A-B989-2201204594CD}" dt="2021-08-01T14:59:07.286" v="1042" actId="478"/>
          <ac:spMkLst>
            <pc:docMk/>
            <pc:sldMk cId="104600129" sldId="797"/>
            <ac:spMk id="170" creationId="{4AE5F0FA-B3BB-4870-8D13-E9A3976A6D72}"/>
          </ac:spMkLst>
        </pc:spChg>
        <pc:spChg chg="del">
          <ac:chgData name="Siegbert Rudolph" userId="2af4d44886c067cc" providerId="LiveId" clId="{6EFFD548-95C3-404A-B989-2201204594CD}" dt="2021-08-01T14:59:07.286" v="1042" actId="478"/>
          <ac:spMkLst>
            <pc:docMk/>
            <pc:sldMk cId="104600129" sldId="797"/>
            <ac:spMk id="171" creationId="{2CCD1E64-3F59-4727-AEEE-E6096ACCF147}"/>
          </ac:spMkLst>
        </pc:spChg>
        <pc:spChg chg="del">
          <ac:chgData name="Siegbert Rudolph" userId="2af4d44886c067cc" providerId="LiveId" clId="{6EFFD548-95C3-404A-B989-2201204594CD}" dt="2021-08-01T14:59:10.754" v="1043" actId="478"/>
          <ac:spMkLst>
            <pc:docMk/>
            <pc:sldMk cId="104600129" sldId="797"/>
            <ac:spMk id="172" creationId="{DAF70DC6-D8C4-494D-8635-884A678E1EC5}"/>
          </ac:spMkLst>
        </pc:spChg>
        <pc:spChg chg="del">
          <ac:chgData name="Siegbert Rudolph" userId="2af4d44886c067cc" providerId="LiveId" clId="{6EFFD548-95C3-404A-B989-2201204594CD}" dt="2021-08-01T14:59:10.754" v="1043" actId="478"/>
          <ac:spMkLst>
            <pc:docMk/>
            <pc:sldMk cId="104600129" sldId="797"/>
            <ac:spMk id="173" creationId="{8C6A4E1A-F54F-4696-9FF4-92CCD4576C53}"/>
          </ac:spMkLst>
        </pc:spChg>
        <pc:picChg chg="add del mod">
          <ac:chgData name="Siegbert Rudolph" userId="2af4d44886c067cc" providerId="LiveId" clId="{6EFFD548-95C3-404A-B989-2201204594CD}" dt="2021-08-28T14:18:18.255" v="2794" actId="478"/>
          <ac:picMkLst>
            <pc:docMk/>
            <pc:sldMk cId="104600129" sldId="797"/>
            <ac:picMk id="23" creationId="{3EF90ED5-DCCE-4C63-926B-DB13423F771F}"/>
          </ac:picMkLst>
        </pc:picChg>
        <pc:picChg chg="del">
          <ac:chgData name="Siegbert Rudolph" userId="2af4d44886c067cc" providerId="LiveId" clId="{6EFFD548-95C3-404A-B989-2201204594CD}" dt="2021-08-28T14:18:18.255" v="2794" actId="478"/>
          <ac:picMkLst>
            <pc:docMk/>
            <pc:sldMk cId="104600129" sldId="797"/>
            <ac:picMk id="91" creationId="{F1772D7F-29D1-4DE8-8F76-8A71976C30B3}"/>
          </ac:picMkLst>
        </pc:picChg>
        <pc:picChg chg="del">
          <ac:chgData name="Siegbert Rudolph" userId="2af4d44886c067cc" providerId="LiveId" clId="{6EFFD548-95C3-404A-B989-2201204594CD}" dt="2021-08-28T14:18:18.255" v="2794" actId="478"/>
          <ac:picMkLst>
            <pc:docMk/>
            <pc:sldMk cId="104600129" sldId="797"/>
            <ac:picMk id="92" creationId="{F5FC9C1A-9D39-41D0-9F12-F92E98C2B68C}"/>
          </ac:picMkLst>
        </pc:picChg>
        <pc:picChg chg="del">
          <ac:chgData name="Siegbert Rudolph" userId="2af4d44886c067cc" providerId="LiveId" clId="{6EFFD548-95C3-404A-B989-2201204594CD}" dt="2021-08-28T14:18:18.255" v="2794" actId="478"/>
          <ac:picMkLst>
            <pc:docMk/>
            <pc:sldMk cId="104600129" sldId="797"/>
            <ac:picMk id="93" creationId="{74F20115-6A68-4433-A605-D54827876A04}"/>
          </ac:picMkLst>
        </pc:picChg>
        <pc:picChg chg="del">
          <ac:chgData name="Siegbert Rudolph" userId="2af4d44886c067cc" providerId="LiveId" clId="{6EFFD548-95C3-404A-B989-2201204594CD}" dt="2021-08-28T14:18:18.255" v="2794" actId="478"/>
          <ac:picMkLst>
            <pc:docMk/>
            <pc:sldMk cId="104600129" sldId="797"/>
            <ac:picMk id="94" creationId="{CDC2320C-B035-4DDF-9C57-63877D54B59B}"/>
          </ac:picMkLst>
        </pc:picChg>
      </pc:sldChg>
      <pc:sldChg chg="addSp delSp modSp add mod delAnim modAnim">
        <pc:chgData name="Siegbert Rudolph" userId="2af4d44886c067cc" providerId="LiveId" clId="{6EFFD548-95C3-404A-B989-2201204594CD}" dt="2021-08-29T15:48:57.994" v="3635" actId="1076"/>
        <pc:sldMkLst>
          <pc:docMk/>
          <pc:sldMk cId="4067068426" sldId="798"/>
        </pc:sldMkLst>
        <pc:spChg chg="mod">
          <ac:chgData name="Siegbert Rudolph" userId="2af4d44886c067cc" providerId="LiveId" clId="{6EFFD548-95C3-404A-B989-2201204594CD}" dt="2021-08-29T15:48:57.994" v="3635" actId="1076"/>
          <ac:spMkLst>
            <pc:docMk/>
            <pc:sldMk cId="4067068426" sldId="798"/>
            <ac:spMk id="2" creationId="{004548F0-EEED-4E49-AF93-B89A368DA64C}"/>
          </ac:spMkLst>
        </pc:spChg>
        <pc:spChg chg="add del mod">
          <ac:chgData name="Siegbert Rudolph" userId="2af4d44886c067cc" providerId="LiveId" clId="{6EFFD548-95C3-404A-B989-2201204594CD}" dt="2021-08-01T16:10:11.587" v="2394" actId="478"/>
          <ac:spMkLst>
            <pc:docMk/>
            <pc:sldMk cId="4067068426" sldId="798"/>
            <ac:spMk id="4" creationId="{26481638-DCDB-48B4-9076-631783DE442F}"/>
          </ac:spMkLst>
        </pc:spChg>
        <pc:spChg chg="add del mod">
          <ac:chgData name="Siegbert Rudolph" userId="2af4d44886c067cc" providerId="LiveId" clId="{6EFFD548-95C3-404A-B989-2201204594CD}" dt="2021-08-01T16:10:11.587" v="2394" actId="478"/>
          <ac:spMkLst>
            <pc:docMk/>
            <pc:sldMk cId="4067068426" sldId="798"/>
            <ac:spMk id="5" creationId="{5C236D3C-EEAD-4DF1-9713-63D663E03384}"/>
          </ac:spMkLst>
        </pc:spChg>
        <pc:spChg chg="add del mod">
          <ac:chgData name="Siegbert Rudolph" userId="2af4d44886c067cc" providerId="LiveId" clId="{6EFFD548-95C3-404A-B989-2201204594CD}" dt="2021-08-01T16:10:11.587" v="2394" actId="478"/>
          <ac:spMkLst>
            <pc:docMk/>
            <pc:sldMk cId="4067068426" sldId="798"/>
            <ac:spMk id="6" creationId="{4F2391D3-2D82-4296-BE02-66546ED59F43}"/>
          </ac:spMkLst>
        </pc:spChg>
        <pc:spChg chg="add del mod">
          <ac:chgData name="Siegbert Rudolph" userId="2af4d44886c067cc" providerId="LiveId" clId="{6EFFD548-95C3-404A-B989-2201204594CD}" dt="2021-08-01T16:10:11.587" v="2394" actId="478"/>
          <ac:spMkLst>
            <pc:docMk/>
            <pc:sldMk cId="4067068426" sldId="798"/>
            <ac:spMk id="7" creationId="{2867689F-E2B2-441D-A914-BED775B99D81}"/>
          </ac:spMkLst>
        </pc:spChg>
        <pc:spChg chg="add del mod">
          <ac:chgData name="Siegbert Rudolph" userId="2af4d44886c067cc" providerId="LiveId" clId="{6EFFD548-95C3-404A-B989-2201204594CD}" dt="2021-08-01T16:14:15.931" v="2480" actId="478"/>
          <ac:spMkLst>
            <pc:docMk/>
            <pc:sldMk cId="4067068426" sldId="798"/>
            <ac:spMk id="8" creationId="{A77C2C69-495F-4067-AD22-8E11A49F3F31}"/>
          </ac:spMkLst>
        </pc:spChg>
        <pc:spChg chg="add del mod">
          <ac:chgData name="Siegbert Rudolph" userId="2af4d44886c067cc" providerId="LiveId" clId="{6EFFD548-95C3-404A-B989-2201204594CD}" dt="2021-08-01T16:10:11.587" v="2394" actId="478"/>
          <ac:spMkLst>
            <pc:docMk/>
            <pc:sldMk cId="4067068426" sldId="798"/>
            <ac:spMk id="9" creationId="{20918C32-0CE6-4645-A295-066AB4251925}"/>
          </ac:spMkLst>
        </pc:spChg>
        <pc:spChg chg="add mod">
          <ac:chgData name="Siegbert Rudolph" userId="2af4d44886c067cc" providerId="LiveId" clId="{6EFFD548-95C3-404A-B989-2201204594CD}" dt="2021-08-01T16:10:05.008" v="2393"/>
          <ac:spMkLst>
            <pc:docMk/>
            <pc:sldMk cId="4067068426" sldId="798"/>
            <ac:spMk id="10" creationId="{E0B72059-E2DE-4584-816B-96C2AAE0C21E}"/>
          </ac:spMkLst>
        </pc:spChg>
        <pc:spChg chg="add mod">
          <ac:chgData name="Siegbert Rudolph" userId="2af4d44886c067cc" providerId="LiveId" clId="{6EFFD548-95C3-404A-B989-2201204594CD}" dt="2021-08-01T16:11:56.740" v="2438" actId="1038"/>
          <ac:spMkLst>
            <pc:docMk/>
            <pc:sldMk cId="4067068426" sldId="798"/>
            <ac:spMk id="12" creationId="{2012BB2B-1E07-4AF7-8DBE-4A1F23AD4078}"/>
          </ac:spMkLst>
        </pc:spChg>
        <pc:spChg chg="add mod">
          <ac:chgData name="Siegbert Rudolph" userId="2af4d44886c067cc" providerId="LiveId" clId="{6EFFD548-95C3-404A-B989-2201204594CD}" dt="2021-08-01T16:11:40.510" v="2423" actId="1076"/>
          <ac:spMkLst>
            <pc:docMk/>
            <pc:sldMk cId="4067068426" sldId="798"/>
            <ac:spMk id="17" creationId="{B83DC9A3-1553-450B-B982-511CC335A4C2}"/>
          </ac:spMkLst>
        </pc:spChg>
        <pc:spChg chg="add mod">
          <ac:chgData name="Siegbert Rudolph" userId="2af4d44886c067cc" providerId="LiveId" clId="{6EFFD548-95C3-404A-B989-2201204594CD}" dt="2021-08-01T16:11:34.605" v="2422" actId="1076"/>
          <ac:spMkLst>
            <pc:docMk/>
            <pc:sldMk cId="4067068426" sldId="798"/>
            <ac:spMk id="19" creationId="{C4717DEE-EA39-4C90-A104-28A459A0479F}"/>
          </ac:spMkLst>
        </pc:spChg>
        <pc:spChg chg="add mod">
          <ac:chgData name="Siegbert Rudolph" userId="2af4d44886c067cc" providerId="LiveId" clId="{6EFFD548-95C3-404A-B989-2201204594CD}" dt="2021-08-01T16:11:30.949" v="2421" actId="1076"/>
          <ac:spMkLst>
            <pc:docMk/>
            <pc:sldMk cId="4067068426" sldId="798"/>
            <ac:spMk id="22" creationId="{A139D126-18FA-44F9-A5FD-6A18E329CE71}"/>
          </ac:spMkLst>
        </pc:spChg>
        <pc:spChg chg="add mod">
          <ac:chgData name="Siegbert Rudolph" userId="2af4d44886c067cc" providerId="LiveId" clId="{6EFFD548-95C3-404A-B989-2201204594CD}" dt="2021-08-01T16:11:07.798" v="2418" actId="255"/>
          <ac:spMkLst>
            <pc:docMk/>
            <pc:sldMk cId="4067068426" sldId="798"/>
            <ac:spMk id="24" creationId="{72A9FB89-563B-4569-A648-8BC8F7B67332}"/>
          </ac:spMkLst>
        </pc:spChg>
        <pc:spChg chg="add mod">
          <ac:chgData name="Siegbert Rudolph" userId="2af4d44886c067cc" providerId="LiveId" clId="{6EFFD548-95C3-404A-B989-2201204594CD}" dt="2021-08-01T16:11:07.798" v="2418" actId="255"/>
          <ac:spMkLst>
            <pc:docMk/>
            <pc:sldMk cId="4067068426" sldId="798"/>
            <ac:spMk id="25" creationId="{AF3F45F7-356A-497D-B003-8CB6B19BB00B}"/>
          </ac:spMkLst>
        </pc:spChg>
        <pc:spChg chg="add mod">
          <ac:chgData name="Siegbert Rudolph" userId="2af4d44886c067cc" providerId="LiveId" clId="{6EFFD548-95C3-404A-B989-2201204594CD}" dt="2021-08-01T16:11:07.798" v="2418" actId="255"/>
          <ac:spMkLst>
            <pc:docMk/>
            <pc:sldMk cId="4067068426" sldId="798"/>
            <ac:spMk id="26" creationId="{ABA4EDD8-CD5A-4A5B-9386-340534A6A7A3}"/>
          </ac:spMkLst>
        </pc:spChg>
        <pc:spChg chg="add mod">
          <ac:chgData name="Siegbert Rudolph" userId="2af4d44886c067cc" providerId="LiveId" clId="{6EFFD548-95C3-404A-B989-2201204594CD}" dt="2021-08-01T16:11:07.798" v="2418" actId="255"/>
          <ac:spMkLst>
            <pc:docMk/>
            <pc:sldMk cId="4067068426" sldId="798"/>
            <ac:spMk id="27" creationId="{AD0E58CC-6CDC-4479-8B6D-DA4C51A56AD0}"/>
          </ac:spMkLst>
        </pc:spChg>
        <pc:spChg chg="add mod">
          <ac:chgData name="Siegbert Rudolph" userId="2af4d44886c067cc" providerId="LiveId" clId="{6EFFD548-95C3-404A-B989-2201204594CD}" dt="2021-08-01T16:11:07.798" v="2418" actId="255"/>
          <ac:spMkLst>
            <pc:docMk/>
            <pc:sldMk cId="4067068426" sldId="798"/>
            <ac:spMk id="28" creationId="{5BAD7B67-825F-4386-B87F-60A4CDDEA046}"/>
          </ac:spMkLst>
        </pc:spChg>
        <pc:spChg chg="add mod">
          <ac:chgData name="Siegbert Rudolph" userId="2af4d44886c067cc" providerId="LiveId" clId="{6EFFD548-95C3-404A-B989-2201204594CD}" dt="2021-08-01T16:11:07.798" v="2418" actId="255"/>
          <ac:spMkLst>
            <pc:docMk/>
            <pc:sldMk cId="4067068426" sldId="798"/>
            <ac:spMk id="29" creationId="{51BE565C-45EE-4AC8-B3C2-506E3228433F}"/>
          </ac:spMkLst>
        </pc:spChg>
        <pc:spChg chg="add mod">
          <ac:chgData name="Siegbert Rudolph" userId="2af4d44886c067cc" providerId="LiveId" clId="{6EFFD548-95C3-404A-B989-2201204594CD}" dt="2021-08-01T16:11:07.798" v="2418" actId="255"/>
          <ac:spMkLst>
            <pc:docMk/>
            <pc:sldMk cId="4067068426" sldId="798"/>
            <ac:spMk id="30" creationId="{7C096641-471F-45A4-BDB0-FBE1A9DA4F22}"/>
          </ac:spMkLst>
        </pc:spChg>
        <pc:spChg chg="add mod">
          <ac:chgData name="Siegbert Rudolph" userId="2af4d44886c067cc" providerId="LiveId" clId="{6EFFD548-95C3-404A-B989-2201204594CD}" dt="2021-08-01T16:11:07.798" v="2418" actId="255"/>
          <ac:spMkLst>
            <pc:docMk/>
            <pc:sldMk cId="4067068426" sldId="798"/>
            <ac:spMk id="31" creationId="{70E7E018-0434-4AF8-B7B7-EB9C99DBD615}"/>
          </ac:spMkLst>
        </pc:spChg>
        <pc:spChg chg="add mod">
          <ac:chgData name="Siegbert Rudolph" userId="2af4d44886c067cc" providerId="LiveId" clId="{6EFFD548-95C3-404A-B989-2201204594CD}" dt="2021-08-01T16:14:12.714" v="2479" actId="20577"/>
          <ac:spMkLst>
            <pc:docMk/>
            <pc:sldMk cId="4067068426" sldId="798"/>
            <ac:spMk id="32" creationId="{E8E457DD-86B3-4AB3-B263-5732FB82777E}"/>
          </ac:spMkLst>
        </pc:spChg>
        <pc:spChg chg="add mod">
          <ac:chgData name="Siegbert Rudolph" userId="2af4d44886c067cc" providerId="LiveId" clId="{6EFFD548-95C3-404A-B989-2201204594CD}" dt="2021-08-01T16:10:05.008" v="2393"/>
          <ac:spMkLst>
            <pc:docMk/>
            <pc:sldMk cId="4067068426" sldId="798"/>
            <ac:spMk id="33" creationId="{0FC5DE3D-0367-43D2-A56F-AF2ABA0A7394}"/>
          </ac:spMkLst>
        </pc:spChg>
        <pc:spChg chg="add mod">
          <ac:chgData name="Siegbert Rudolph" userId="2af4d44886c067cc" providerId="LiveId" clId="{6EFFD548-95C3-404A-B989-2201204594CD}" dt="2021-08-01T16:10:05.008" v="2393"/>
          <ac:spMkLst>
            <pc:docMk/>
            <pc:sldMk cId="4067068426" sldId="798"/>
            <ac:spMk id="34" creationId="{A1342251-D625-4F03-A8C2-1BFE388A4825}"/>
          </ac:spMkLst>
        </pc:spChg>
        <pc:spChg chg="add mod">
          <ac:chgData name="Siegbert Rudolph" userId="2af4d44886c067cc" providerId="LiveId" clId="{6EFFD548-95C3-404A-B989-2201204594CD}" dt="2021-08-01T16:10:05.008" v="2393"/>
          <ac:spMkLst>
            <pc:docMk/>
            <pc:sldMk cId="4067068426" sldId="798"/>
            <ac:spMk id="35" creationId="{066F6676-1B1C-4139-8178-668A88A61F0A}"/>
          </ac:spMkLst>
        </pc:spChg>
        <pc:spChg chg="add mod">
          <ac:chgData name="Siegbert Rudolph" userId="2af4d44886c067cc" providerId="LiveId" clId="{6EFFD548-95C3-404A-B989-2201204594CD}" dt="2021-08-01T16:10:05.008" v="2393"/>
          <ac:spMkLst>
            <pc:docMk/>
            <pc:sldMk cId="4067068426" sldId="798"/>
            <ac:spMk id="36" creationId="{B91F5C1E-88EE-4EEF-B393-B8D11E520382}"/>
          </ac:spMkLst>
        </pc:spChg>
        <pc:spChg chg="add mod">
          <ac:chgData name="Siegbert Rudolph" userId="2af4d44886c067cc" providerId="LiveId" clId="{6EFFD548-95C3-404A-B989-2201204594CD}" dt="2021-08-28T14:28:10.187" v="3057" actId="20577"/>
          <ac:spMkLst>
            <pc:docMk/>
            <pc:sldMk cId="4067068426" sldId="798"/>
            <ac:spMk id="37" creationId="{10AC932E-AA09-47A8-9ABB-0444E70F1E5D}"/>
          </ac:spMkLst>
        </pc:spChg>
        <pc:spChg chg="add del mod">
          <ac:chgData name="Siegbert Rudolph" userId="2af4d44886c067cc" providerId="LiveId" clId="{6EFFD548-95C3-404A-B989-2201204594CD}" dt="2021-08-01T16:17:26.231" v="2493" actId="478"/>
          <ac:spMkLst>
            <pc:docMk/>
            <pc:sldMk cId="4067068426" sldId="798"/>
            <ac:spMk id="37" creationId="{85002BAD-1862-4D94-89DE-841DDD6AE538}"/>
          </ac:spMkLst>
        </pc:spChg>
        <pc:spChg chg="add mod">
          <ac:chgData name="Siegbert Rudolph" userId="2af4d44886c067cc" providerId="LiveId" clId="{6EFFD548-95C3-404A-B989-2201204594CD}" dt="2021-08-01T16:10:05.008" v="2393"/>
          <ac:spMkLst>
            <pc:docMk/>
            <pc:sldMk cId="4067068426" sldId="798"/>
            <ac:spMk id="38" creationId="{F68554E6-969E-4FC1-8252-C0C2301B3C0D}"/>
          </ac:spMkLst>
        </pc:spChg>
        <pc:spChg chg="add mod">
          <ac:chgData name="Siegbert Rudolph" userId="2af4d44886c067cc" providerId="LiveId" clId="{6EFFD548-95C3-404A-B989-2201204594CD}" dt="2021-08-01T16:10:05.008" v="2393"/>
          <ac:spMkLst>
            <pc:docMk/>
            <pc:sldMk cId="4067068426" sldId="798"/>
            <ac:spMk id="39" creationId="{6A7F404D-8BAC-4FD7-81CE-EF6657377E0B}"/>
          </ac:spMkLst>
        </pc:spChg>
        <pc:spChg chg="add mod">
          <ac:chgData name="Siegbert Rudolph" userId="2af4d44886c067cc" providerId="LiveId" clId="{6EFFD548-95C3-404A-B989-2201204594CD}" dt="2021-08-01T16:10:05.008" v="2393"/>
          <ac:spMkLst>
            <pc:docMk/>
            <pc:sldMk cId="4067068426" sldId="798"/>
            <ac:spMk id="40" creationId="{019F8B4F-1289-41BE-8461-4131EF99F71C}"/>
          </ac:spMkLst>
        </pc:spChg>
        <pc:spChg chg="add mod">
          <ac:chgData name="Siegbert Rudolph" userId="2af4d44886c067cc" providerId="LiveId" clId="{6EFFD548-95C3-404A-B989-2201204594CD}" dt="2021-08-28T14:28:07.281" v="3056"/>
          <ac:spMkLst>
            <pc:docMk/>
            <pc:sldMk cId="4067068426" sldId="798"/>
            <ac:spMk id="41" creationId="{93A9E611-690D-4A8D-978B-400A040E9887}"/>
          </ac:spMkLst>
        </pc:spChg>
        <pc:spChg chg="add del mod">
          <ac:chgData name="Siegbert Rudolph" userId="2af4d44886c067cc" providerId="LiveId" clId="{6EFFD548-95C3-404A-B989-2201204594CD}" dt="2021-08-01T16:14:19.728" v="2481" actId="478"/>
          <ac:spMkLst>
            <pc:docMk/>
            <pc:sldMk cId="4067068426" sldId="798"/>
            <ac:spMk id="41" creationId="{DC20CA84-C470-43F0-916F-7C698A2EF96C}"/>
          </ac:spMkLst>
        </pc:spChg>
        <pc:spChg chg="add mod">
          <ac:chgData name="Siegbert Rudolph" userId="2af4d44886c067cc" providerId="LiveId" clId="{6EFFD548-95C3-404A-B989-2201204594CD}" dt="2021-08-01T16:11:07.798" v="2418" actId="255"/>
          <ac:spMkLst>
            <pc:docMk/>
            <pc:sldMk cId="4067068426" sldId="798"/>
            <ac:spMk id="42" creationId="{E826AE42-06C1-4433-94FC-2145D26F4E9C}"/>
          </ac:spMkLst>
        </pc:spChg>
        <pc:spChg chg="add del mod">
          <ac:chgData name="Siegbert Rudolph" userId="2af4d44886c067cc" providerId="LiveId" clId="{6EFFD548-95C3-404A-B989-2201204594CD}" dt="2021-08-01T16:10:15.046" v="2395" actId="478"/>
          <ac:spMkLst>
            <pc:docMk/>
            <pc:sldMk cId="4067068426" sldId="798"/>
            <ac:spMk id="43" creationId="{511291CF-D04D-4317-9E84-F19499EB7AFD}"/>
          </ac:spMkLst>
        </pc:spChg>
        <pc:spChg chg="add del mod">
          <ac:chgData name="Siegbert Rudolph" userId="2af4d44886c067cc" providerId="LiveId" clId="{6EFFD548-95C3-404A-B989-2201204594CD}" dt="2021-08-28T14:28:05.362" v="3055" actId="478"/>
          <ac:spMkLst>
            <pc:docMk/>
            <pc:sldMk cId="4067068426" sldId="798"/>
            <ac:spMk id="44" creationId="{B6F39AFB-3640-4347-BF53-6A6B30911AC9}"/>
          </ac:spMkLst>
        </pc:spChg>
        <pc:picChg chg="add mod">
          <ac:chgData name="Siegbert Rudolph" userId="2af4d44886c067cc" providerId="LiveId" clId="{6EFFD548-95C3-404A-B989-2201204594CD}" dt="2021-08-01T16:11:56.740" v="2438" actId="1038"/>
          <ac:picMkLst>
            <pc:docMk/>
            <pc:sldMk cId="4067068426" sldId="798"/>
            <ac:picMk id="11" creationId="{5B7CF3C2-53B3-4C6F-98BB-9B8847F6CEBC}"/>
          </ac:picMkLst>
        </pc:picChg>
        <pc:picChg chg="add mod">
          <ac:chgData name="Siegbert Rudolph" userId="2af4d44886c067cc" providerId="LiveId" clId="{6EFFD548-95C3-404A-B989-2201204594CD}" dt="2021-08-01T16:12:01.943" v="2440" actId="1076"/>
          <ac:picMkLst>
            <pc:docMk/>
            <pc:sldMk cId="4067068426" sldId="798"/>
            <ac:picMk id="13" creationId="{A593E05A-E6D4-496F-9A08-B55F1F580A3A}"/>
          </ac:picMkLst>
        </pc:picChg>
        <pc:picChg chg="add mod">
          <ac:chgData name="Siegbert Rudolph" userId="2af4d44886c067cc" providerId="LiveId" clId="{6EFFD548-95C3-404A-B989-2201204594CD}" dt="2021-08-01T16:11:58.771" v="2439" actId="1076"/>
          <ac:picMkLst>
            <pc:docMk/>
            <pc:sldMk cId="4067068426" sldId="798"/>
            <ac:picMk id="14" creationId="{C37C79D8-4A6E-4257-879C-3AF1019A76FB}"/>
          </ac:picMkLst>
        </pc:picChg>
        <pc:picChg chg="add mod">
          <ac:chgData name="Siegbert Rudolph" userId="2af4d44886c067cc" providerId="LiveId" clId="{6EFFD548-95C3-404A-B989-2201204594CD}" dt="2021-08-01T16:11:07.798" v="2418" actId="255"/>
          <ac:picMkLst>
            <pc:docMk/>
            <pc:sldMk cId="4067068426" sldId="798"/>
            <ac:picMk id="15" creationId="{615EFEB3-3FEC-4800-918A-D929B853EE9F}"/>
          </ac:picMkLst>
        </pc:picChg>
        <pc:picChg chg="add mod">
          <ac:chgData name="Siegbert Rudolph" userId="2af4d44886c067cc" providerId="LiveId" clId="{6EFFD548-95C3-404A-B989-2201204594CD}" dt="2021-08-01T16:11:07.798" v="2418" actId="255"/>
          <ac:picMkLst>
            <pc:docMk/>
            <pc:sldMk cId="4067068426" sldId="798"/>
            <ac:picMk id="16" creationId="{14DACEA8-0AF0-43B5-9FE6-F3EF7A853994}"/>
          </ac:picMkLst>
        </pc:picChg>
        <pc:picChg chg="add mod">
          <ac:chgData name="Siegbert Rudolph" userId="2af4d44886c067cc" providerId="LiveId" clId="{6EFFD548-95C3-404A-B989-2201204594CD}" dt="2021-08-01T16:11:26.950" v="2420" actId="1076"/>
          <ac:picMkLst>
            <pc:docMk/>
            <pc:sldMk cId="4067068426" sldId="798"/>
            <ac:picMk id="18" creationId="{CF247D8B-44AF-4211-BD66-4FAC3F2D0D44}"/>
          </ac:picMkLst>
        </pc:picChg>
        <pc:picChg chg="add mod">
          <ac:chgData name="Siegbert Rudolph" userId="2af4d44886c067cc" providerId="LiveId" clId="{6EFFD548-95C3-404A-B989-2201204594CD}" dt="2021-08-01T16:10:55.800" v="2417" actId="1038"/>
          <ac:picMkLst>
            <pc:docMk/>
            <pc:sldMk cId="4067068426" sldId="798"/>
            <ac:picMk id="20" creationId="{CB9EAD53-98ED-46A5-81A6-7700E9BFA20F}"/>
          </ac:picMkLst>
        </pc:picChg>
        <pc:picChg chg="add mod">
          <ac:chgData name="Siegbert Rudolph" userId="2af4d44886c067cc" providerId="LiveId" clId="{6EFFD548-95C3-404A-B989-2201204594CD}" dt="2021-08-01T16:10:55.800" v="2417" actId="1038"/>
          <ac:picMkLst>
            <pc:docMk/>
            <pc:sldMk cId="4067068426" sldId="798"/>
            <ac:picMk id="21" creationId="{5BAF7A1C-2711-4677-8859-57C32B3D2552}"/>
          </ac:picMkLst>
        </pc:picChg>
        <pc:picChg chg="add mod">
          <ac:chgData name="Siegbert Rudolph" userId="2af4d44886c067cc" providerId="LiveId" clId="{6EFFD548-95C3-404A-B989-2201204594CD}" dt="2021-08-01T16:11:07.798" v="2418" actId="255"/>
          <ac:picMkLst>
            <pc:docMk/>
            <pc:sldMk cId="4067068426" sldId="798"/>
            <ac:picMk id="23" creationId="{D04C80C2-DE74-43B0-8EDC-3A798E2D063C}"/>
          </ac:picMkLst>
        </pc:picChg>
      </pc:sldChg>
      <pc:sldChg chg="addSp delSp modSp add mod">
        <pc:chgData name="Siegbert Rudolph" userId="2af4d44886c067cc" providerId="LiveId" clId="{6EFFD548-95C3-404A-B989-2201204594CD}" dt="2021-08-29T15:48:57.947" v="3585" actId="1076"/>
        <pc:sldMkLst>
          <pc:docMk/>
          <pc:sldMk cId="146570369" sldId="799"/>
        </pc:sldMkLst>
        <pc:spChg chg="mod">
          <ac:chgData name="Siegbert Rudolph" userId="2af4d44886c067cc" providerId="LiveId" clId="{6EFFD548-95C3-404A-B989-2201204594CD}" dt="2021-08-29T15:48:57.947" v="3585" actId="1076"/>
          <ac:spMkLst>
            <pc:docMk/>
            <pc:sldMk cId="146570369" sldId="799"/>
            <ac:spMk id="2" creationId="{33B9C3A1-CBD2-4671-A967-0F70D0A30805}"/>
          </ac:spMkLst>
        </pc:spChg>
        <pc:spChg chg="mod">
          <ac:chgData name="Siegbert Rudolph" userId="2af4d44886c067cc" providerId="LiveId" clId="{6EFFD548-95C3-404A-B989-2201204594CD}" dt="2021-08-17T14:35:25.895" v="2770" actId="6549"/>
          <ac:spMkLst>
            <pc:docMk/>
            <pc:sldMk cId="146570369" sldId="799"/>
            <ac:spMk id="34" creationId="{10E4D410-969B-48B5-A79D-38528446CF1C}"/>
          </ac:spMkLst>
        </pc:spChg>
        <pc:spChg chg="mod">
          <ac:chgData name="Siegbert Rudolph" userId="2af4d44886c067cc" providerId="LiveId" clId="{6EFFD548-95C3-404A-B989-2201204594CD}" dt="2021-08-17T14:35:28.202" v="2771" actId="6549"/>
          <ac:spMkLst>
            <pc:docMk/>
            <pc:sldMk cId="146570369" sldId="799"/>
            <ac:spMk id="37" creationId="{AC0D9FDE-D260-4299-A3FF-502721B301CA}"/>
          </ac:spMkLst>
        </pc:spChg>
        <pc:spChg chg="mod">
          <ac:chgData name="Siegbert Rudolph" userId="2af4d44886c067cc" providerId="LiveId" clId="{6EFFD548-95C3-404A-B989-2201204594CD}" dt="2021-08-17T14:35:29.698" v="2772" actId="6549"/>
          <ac:spMkLst>
            <pc:docMk/>
            <pc:sldMk cId="146570369" sldId="799"/>
            <ac:spMk id="39" creationId="{18A16FEF-8C04-4F94-9DF3-6D8B1F7916AB}"/>
          </ac:spMkLst>
        </pc:spChg>
        <pc:spChg chg="add mod">
          <ac:chgData name="Siegbert Rudolph" userId="2af4d44886c067cc" providerId="LiveId" clId="{6EFFD548-95C3-404A-B989-2201204594CD}" dt="2021-08-28T14:24:05.300" v="2884"/>
          <ac:spMkLst>
            <pc:docMk/>
            <pc:sldMk cId="146570369" sldId="799"/>
            <ac:spMk id="44" creationId="{6F816C8B-AD44-4AF7-8415-012D88A246A2}"/>
          </ac:spMkLst>
        </pc:spChg>
        <pc:spChg chg="add mod">
          <ac:chgData name="Siegbert Rudolph" userId="2af4d44886c067cc" providerId="LiveId" clId="{6EFFD548-95C3-404A-B989-2201204594CD}" dt="2021-08-28T14:25:06.263" v="2943" actId="20577"/>
          <ac:spMkLst>
            <pc:docMk/>
            <pc:sldMk cId="146570369" sldId="799"/>
            <ac:spMk id="45" creationId="{C03D4172-0ED1-4334-B902-A88E40908EAA}"/>
          </ac:spMkLst>
        </pc:spChg>
        <pc:spChg chg="del mod">
          <ac:chgData name="Siegbert Rudolph" userId="2af4d44886c067cc" providerId="LiveId" clId="{6EFFD548-95C3-404A-B989-2201204594CD}" dt="2021-08-28T14:24:56.160" v="2941" actId="478"/>
          <ac:spMkLst>
            <pc:docMk/>
            <pc:sldMk cId="146570369" sldId="799"/>
            <ac:spMk id="46" creationId="{300D0CEF-F7BE-40D5-9ADF-4EE1B87F8912}"/>
          </ac:spMkLst>
        </pc:spChg>
        <pc:spChg chg="add mod">
          <ac:chgData name="Siegbert Rudolph" userId="2af4d44886c067cc" providerId="LiveId" clId="{6EFFD548-95C3-404A-B989-2201204594CD}" dt="2021-08-28T14:24:51.737" v="2940" actId="20577"/>
          <ac:spMkLst>
            <pc:docMk/>
            <pc:sldMk cId="146570369" sldId="799"/>
            <ac:spMk id="47" creationId="{C200A6B9-2422-4B0B-A5EE-43616D5E2CB8}"/>
          </ac:spMkLst>
        </pc:spChg>
      </pc:sldChg>
      <pc:sldChg chg="addSp delSp modSp add mod">
        <pc:chgData name="Siegbert Rudolph" userId="2af4d44886c067cc" providerId="LiveId" clId="{6EFFD548-95C3-404A-B989-2201204594CD}" dt="2021-08-29T15:48:58.010" v="3645" actId="1076"/>
        <pc:sldMkLst>
          <pc:docMk/>
          <pc:sldMk cId="2957031460" sldId="800"/>
        </pc:sldMkLst>
        <pc:spChg chg="del mod">
          <ac:chgData name="Siegbert Rudolph" userId="2af4d44886c067cc" providerId="LiveId" clId="{6EFFD548-95C3-404A-B989-2201204594CD}" dt="2021-08-28T14:28:50.926" v="3078" actId="478"/>
          <ac:spMkLst>
            <pc:docMk/>
            <pc:sldMk cId="2957031460" sldId="800"/>
            <ac:spMk id="4" creationId="{16AF287B-8395-45E3-8B2A-3FDB72DB3F1A}"/>
          </ac:spMkLst>
        </pc:spChg>
        <pc:spChg chg="mod">
          <ac:chgData name="Siegbert Rudolph" userId="2af4d44886c067cc" providerId="LiveId" clId="{6EFFD548-95C3-404A-B989-2201204594CD}" dt="2021-08-29T15:48:58.010" v="3645" actId="1076"/>
          <ac:spMkLst>
            <pc:docMk/>
            <pc:sldMk cId="2957031460" sldId="800"/>
            <ac:spMk id="4" creationId="{C1C298EB-0129-4AF8-8734-275BAEC5BD3B}"/>
          </ac:spMkLst>
        </pc:spChg>
        <pc:spChg chg="add mod">
          <ac:chgData name="Siegbert Rudolph" userId="2af4d44886c067cc" providerId="LiveId" clId="{6EFFD548-95C3-404A-B989-2201204594CD}" dt="2021-08-28T14:28:33.081" v="3074" actId="20577"/>
          <ac:spMkLst>
            <pc:docMk/>
            <pc:sldMk cId="2957031460" sldId="800"/>
            <ac:spMk id="25" creationId="{54441814-FC52-4A48-96E1-B94271F7FAB2}"/>
          </ac:spMkLst>
        </pc:spChg>
        <pc:spChg chg="add mod">
          <ac:chgData name="Siegbert Rudolph" userId="2af4d44886c067cc" providerId="LiveId" clId="{6EFFD548-95C3-404A-B989-2201204594CD}" dt="2021-08-28T14:29:11.698" v="3090" actId="207"/>
          <ac:spMkLst>
            <pc:docMk/>
            <pc:sldMk cId="2957031460" sldId="800"/>
            <ac:spMk id="26" creationId="{E2A312AF-C737-4C88-ABBB-E3424F8243B1}"/>
          </ac:spMkLst>
        </pc:spChg>
      </pc:sldChg>
      <pc:sldChg chg="add">
        <pc:chgData name="Siegbert Rudolph" userId="2af4d44886c067cc" providerId="LiveId" clId="{6EFFD548-95C3-404A-B989-2201204594CD}" dt="2021-08-01T15:04:19.578" v="1054" actId="2890"/>
        <pc:sldMkLst>
          <pc:docMk/>
          <pc:sldMk cId="1415705909" sldId="801"/>
        </pc:sldMkLst>
      </pc:sldChg>
      <pc:sldChg chg="addSp delSp modSp add mod delAnim modAnim">
        <pc:chgData name="Siegbert Rudolph" userId="2af4d44886c067cc" providerId="LiveId" clId="{6EFFD548-95C3-404A-B989-2201204594CD}" dt="2021-08-29T15:48:57.979" v="3625" actId="1076"/>
        <pc:sldMkLst>
          <pc:docMk/>
          <pc:sldMk cId="3146752973" sldId="802"/>
        </pc:sldMkLst>
        <pc:spChg chg="mod">
          <ac:chgData name="Siegbert Rudolph" userId="2af4d44886c067cc" providerId="LiveId" clId="{6EFFD548-95C3-404A-B989-2201204594CD}" dt="2021-08-29T15:48:57.979" v="3625" actId="1076"/>
          <ac:spMkLst>
            <pc:docMk/>
            <pc:sldMk cId="3146752973" sldId="802"/>
            <ac:spMk id="2" creationId="{428A71C0-3EB9-4E81-A007-8D0358DAD3F2}"/>
          </ac:spMkLst>
        </pc:spChg>
        <pc:spChg chg="add mod">
          <ac:chgData name="Siegbert Rudolph" userId="2af4d44886c067cc" providerId="LiveId" clId="{6EFFD548-95C3-404A-B989-2201204594CD}" dt="2021-08-01T15:58:25.933" v="2153" actId="20577"/>
          <ac:spMkLst>
            <pc:docMk/>
            <pc:sldMk cId="3146752973" sldId="802"/>
            <ac:spMk id="12" creationId="{B5E6CFB1-73B5-4436-84C6-8AF12173D9DE}"/>
          </ac:spMkLst>
        </pc:spChg>
        <pc:spChg chg="add mod">
          <ac:chgData name="Siegbert Rudolph" userId="2af4d44886c067cc" providerId="LiveId" clId="{6EFFD548-95C3-404A-B989-2201204594CD}" dt="2021-08-01T15:53:36.644" v="2031" actId="1036"/>
          <ac:spMkLst>
            <pc:docMk/>
            <pc:sldMk cId="3146752973" sldId="802"/>
            <ac:spMk id="13" creationId="{87FE3169-F848-46F4-9FB2-2F8C6E3663A7}"/>
          </ac:spMkLst>
        </pc:spChg>
        <pc:spChg chg="add mod">
          <ac:chgData name="Siegbert Rudolph" userId="2af4d44886c067cc" providerId="LiveId" clId="{6EFFD548-95C3-404A-B989-2201204594CD}" dt="2021-08-01T16:00:37.648" v="2225" actId="20577"/>
          <ac:spMkLst>
            <pc:docMk/>
            <pc:sldMk cId="3146752973" sldId="802"/>
            <ac:spMk id="19" creationId="{23DA296D-C293-4439-979C-6DBA47992872}"/>
          </ac:spMkLst>
        </pc:spChg>
        <pc:spChg chg="add mod">
          <ac:chgData name="Siegbert Rudolph" userId="2af4d44886c067cc" providerId="LiveId" clId="{6EFFD548-95C3-404A-B989-2201204594CD}" dt="2021-08-01T15:53:59.107" v="2043" actId="465"/>
          <ac:spMkLst>
            <pc:docMk/>
            <pc:sldMk cId="3146752973" sldId="802"/>
            <ac:spMk id="20" creationId="{85F2DEDD-6B51-43E4-8316-ACD690862B0D}"/>
          </ac:spMkLst>
        </pc:spChg>
        <pc:spChg chg="add mod">
          <ac:chgData name="Siegbert Rudolph" userId="2af4d44886c067cc" providerId="LiveId" clId="{6EFFD548-95C3-404A-B989-2201204594CD}" dt="2021-08-01T16:00:51.253" v="2239" actId="20577"/>
          <ac:spMkLst>
            <pc:docMk/>
            <pc:sldMk cId="3146752973" sldId="802"/>
            <ac:spMk id="21" creationId="{5F90D192-63B3-4C91-AC9E-03BCA4EFE5CD}"/>
          </ac:spMkLst>
        </pc:spChg>
        <pc:spChg chg="add mod">
          <ac:chgData name="Siegbert Rudolph" userId="2af4d44886c067cc" providerId="LiveId" clId="{6EFFD548-95C3-404A-B989-2201204594CD}" dt="2021-08-01T15:53:59.107" v="2043" actId="465"/>
          <ac:spMkLst>
            <pc:docMk/>
            <pc:sldMk cId="3146752973" sldId="802"/>
            <ac:spMk id="22" creationId="{BD990BA9-5AC7-4F2A-AC8B-ADFA34F69A79}"/>
          </ac:spMkLst>
        </pc:spChg>
        <pc:spChg chg="add mod">
          <ac:chgData name="Siegbert Rudolph" userId="2af4d44886c067cc" providerId="LiveId" clId="{6EFFD548-95C3-404A-B989-2201204594CD}" dt="2021-08-01T16:01:03.096" v="2248" actId="6549"/>
          <ac:spMkLst>
            <pc:docMk/>
            <pc:sldMk cId="3146752973" sldId="802"/>
            <ac:spMk id="23" creationId="{58F42E3F-B6D6-4371-9785-F3AE7E391AAC}"/>
          </ac:spMkLst>
        </pc:spChg>
        <pc:spChg chg="add mod">
          <ac:chgData name="Siegbert Rudolph" userId="2af4d44886c067cc" providerId="LiveId" clId="{6EFFD548-95C3-404A-B989-2201204594CD}" dt="2021-08-01T15:53:59.107" v="2043" actId="465"/>
          <ac:spMkLst>
            <pc:docMk/>
            <pc:sldMk cId="3146752973" sldId="802"/>
            <ac:spMk id="24" creationId="{2FE18884-6CBB-4207-88CE-776A6C132540}"/>
          </ac:spMkLst>
        </pc:spChg>
        <pc:spChg chg="add mod">
          <ac:chgData name="Siegbert Rudolph" userId="2af4d44886c067cc" providerId="LiveId" clId="{6EFFD548-95C3-404A-B989-2201204594CD}" dt="2021-08-01T16:06:37.876" v="2368" actId="108"/>
          <ac:spMkLst>
            <pc:docMk/>
            <pc:sldMk cId="3146752973" sldId="802"/>
            <ac:spMk id="25" creationId="{69236E19-C041-47D8-9B70-5F135E539C4A}"/>
          </ac:spMkLst>
        </pc:spChg>
        <pc:spChg chg="add mod">
          <ac:chgData name="Siegbert Rudolph" userId="2af4d44886c067cc" providerId="LiveId" clId="{6EFFD548-95C3-404A-B989-2201204594CD}" dt="2021-08-01T16:06:44.973" v="2371" actId="108"/>
          <ac:spMkLst>
            <pc:docMk/>
            <pc:sldMk cId="3146752973" sldId="802"/>
            <ac:spMk id="26" creationId="{E464C409-4FB6-42D8-BFAD-236DC5A2B83F}"/>
          </ac:spMkLst>
        </pc:spChg>
        <pc:spChg chg="add mod">
          <ac:chgData name="Siegbert Rudolph" userId="2af4d44886c067cc" providerId="LiveId" clId="{6EFFD548-95C3-404A-B989-2201204594CD}" dt="2021-08-01T16:06:49.924" v="2373" actId="108"/>
          <ac:spMkLst>
            <pc:docMk/>
            <pc:sldMk cId="3146752973" sldId="802"/>
            <ac:spMk id="27" creationId="{0B3BCA33-FA40-4FFA-8389-79FA8A911C52}"/>
          </ac:spMkLst>
        </pc:spChg>
        <pc:spChg chg="add mod">
          <ac:chgData name="Siegbert Rudolph" userId="2af4d44886c067cc" providerId="LiveId" clId="{6EFFD548-95C3-404A-B989-2201204594CD}" dt="2021-08-01T16:06:40.483" v="2369" actId="108"/>
          <ac:spMkLst>
            <pc:docMk/>
            <pc:sldMk cId="3146752973" sldId="802"/>
            <ac:spMk id="28" creationId="{18E46711-111E-4677-89A5-93D17ECBE130}"/>
          </ac:spMkLst>
        </pc:spChg>
        <pc:spChg chg="add mod">
          <ac:chgData name="Siegbert Rudolph" userId="2af4d44886c067cc" providerId="LiveId" clId="{6EFFD548-95C3-404A-B989-2201204594CD}" dt="2021-08-01T16:01:12.289" v="2257" actId="20577"/>
          <ac:spMkLst>
            <pc:docMk/>
            <pc:sldMk cId="3146752973" sldId="802"/>
            <ac:spMk id="29" creationId="{C50600EF-4B28-4BC1-B995-BD0381B0D756}"/>
          </ac:spMkLst>
        </pc:spChg>
        <pc:spChg chg="add mod">
          <ac:chgData name="Siegbert Rudolph" userId="2af4d44886c067cc" providerId="LiveId" clId="{6EFFD548-95C3-404A-B989-2201204594CD}" dt="2021-08-01T15:53:42.642" v="2041" actId="1036"/>
          <ac:spMkLst>
            <pc:docMk/>
            <pc:sldMk cId="3146752973" sldId="802"/>
            <ac:spMk id="30" creationId="{6770BEBD-6A69-4BBD-8E4B-8420EC631625}"/>
          </ac:spMkLst>
        </pc:spChg>
        <pc:spChg chg="add mod">
          <ac:chgData name="Siegbert Rudolph" userId="2af4d44886c067cc" providerId="LiveId" clId="{6EFFD548-95C3-404A-B989-2201204594CD}" dt="2021-08-01T16:06:52.246" v="2374" actId="108"/>
          <ac:spMkLst>
            <pc:docMk/>
            <pc:sldMk cId="3146752973" sldId="802"/>
            <ac:spMk id="32" creationId="{E250F58C-775B-4E10-A5AD-ADC359BDE5BB}"/>
          </ac:spMkLst>
        </pc:spChg>
        <pc:spChg chg="add del mod">
          <ac:chgData name="Siegbert Rudolph" userId="2af4d44886c067cc" providerId="LiveId" clId="{6EFFD548-95C3-404A-B989-2201204594CD}" dt="2021-08-28T14:27:54.056" v="3052" actId="478"/>
          <ac:spMkLst>
            <pc:docMk/>
            <pc:sldMk cId="3146752973" sldId="802"/>
            <ac:spMk id="33" creationId="{E6021C95-564B-45BB-BDEC-210D3E80AB58}"/>
          </ac:spMkLst>
        </pc:spChg>
        <pc:spChg chg="add mod">
          <ac:chgData name="Siegbert Rudolph" userId="2af4d44886c067cc" providerId="LiveId" clId="{6EFFD548-95C3-404A-B989-2201204594CD}" dt="2021-08-01T16:01:48.705" v="2258"/>
          <ac:spMkLst>
            <pc:docMk/>
            <pc:sldMk cId="3146752973" sldId="802"/>
            <ac:spMk id="34" creationId="{4369BB1A-553E-4434-8090-6151D974B137}"/>
          </ac:spMkLst>
        </pc:spChg>
        <pc:spChg chg="add del mod">
          <ac:chgData name="Siegbert Rudolph" userId="2af4d44886c067cc" providerId="LiveId" clId="{6EFFD548-95C3-404A-B989-2201204594CD}" dt="2021-08-01T16:09:26.227" v="2391" actId="478"/>
          <ac:spMkLst>
            <pc:docMk/>
            <pc:sldMk cId="3146752973" sldId="802"/>
            <ac:spMk id="35" creationId="{3D6DF1EF-3C7F-4C65-8523-6C4A2F2EC1E5}"/>
          </ac:spMkLst>
        </pc:spChg>
        <pc:spChg chg="add mod">
          <ac:chgData name="Siegbert Rudolph" userId="2af4d44886c067cc" providerId="LiveId" clId="{6EFFD548-95C3-404A-B989-2201204594CD}" dt="2021-08-28T14:27:58.231" v="3054" actId="20577"/>
          <ac:spMkLst>
            <pc:docMk/>
            <pc:sldMk cId="3146752973" sldId="802"/>
            <ac:spMk id="35" creationId="{B8DB5CDF-D797-481E-B746-16F33C4C0D14}"/>
          </ac:spMkLst>
        </pc:spChg>
        <pc:spChg chg="add mod">
          <ac:chgData name="Siegbert Rudolph" userId="2af4d44886c067cc" providerId="LiveId" clId="{6EFFD548-95C3-404A-B989-2201204594CD}" dt="2021-08-28T14:27:55.674" v="3053"/>
          <ac:spMkLst>
            <pc:docMk/>
            <pc:sldMk cId="3146752973" sldId="802"/>
            <ac:spMk id="36" creationId="{277FC527-853B-49C5-B659-1F3D4D532667}"/>
          </ac:spMkLst>
        </pc:spChg>
        <pc:spChg chg="add del mod">
          <ac:chgData name="Siegbert Rudolph" userId="2af4d44886c067cc" providerId="LiveId" clId="{6EFFD548-95C3-404A-B989-2201204594CD}" dt="2021-08-01T16:02:30.528" v="2264" actId="478"/>
          <ac:spMkLst>
            <pc:docMk/>
            <pc:sldMk cId="3146752973" sldId="802"/>
            <ac:spMk id="36" creationId="{4E2F322F-68B1-461E-9F88-74708C49AA1C}"/>
          </ac:spMkLst>
        </pc:spChg>
        <pc:spChg chg="add del mod">
          <ac:chgData name="Siegbert Rudolph" userId="2af4d44886c067cc" providerId="LiveId" clId="{6EFFD548-95C3-404A-B989-2201204594CD}" dt="2021-08-01T16:02:28.576" v="2263" actId="478"/>
          <ac:spMkLst>
            <pc:docMk/>
            <pc:sldMk cId="3146752973" sldId="802"/>
            <ac:spMk id="37" creationId="{57729D23-323E-4093-9B20-209C75E5E0D9}"/>
          </ac:spMkLst>
        </pc:spChg>
        <pc:spChg chg="add del mod">
          <ac:chgData name="Siegbert Rudolph" userId="2af4d44886c067cc" providerId="LiveId" clId="{6EFFD548-95C3-404A-B989-2201204594CD}" dt="2021-08-01T16:02:23.484" v="2262" actId="478"/>
          <ac:spMkLst>
            <pc:docMk/>
            <pc:sldMk cId="3146752973" sldId="802"/>
            <ac:spMk id="38" creationId="{864D89E0-675D-4D74-86BF-78FBC9145D94}"/>
          </ac:spMkLst>
        </pc:spChg>
        <pc:spChg chg="add del mod">
          <ac:chgData name="Siegbert Rudolph" userId="2af4d44886c067cc" providerId="LiveId" clId="{6EFFD548-95C3-404A-B989-2201204594CD}" dt="2021-08-01T16:02:23.484" v="2262" actId="478"/>
          <ac:spMkLst>
            <pc:docMk/>
            <pc:sldMk cId="3146752973" sldId="802"/>
            <ac:spMk id="39" creationId="{7FCDE51D-E10E-406F-ACEC-79415935611D}"/>
          </ac:spMkLst>
        </pc:spChg>
        <pc:spChg chg="add del mod">
          <ac:chgData name="Siegbert Rudolph" userId="2af4d44886c067cc" providerId="LiveId" clId="{6EFFD548-95C3-404A-B989-2201204594CD}" dt="2021-08-01T16:02:23.484" v="2262" actId="478"/>
          <ac:spMkLst>
            <pc:docMk/>
            <pc:sldMk cId="3146752973" sldId="802"/>
            <ac:spMk id="40" creationId="{731D35BB-528D-4D13-B57F-CA1016D069FF}"/>
          </ac:spMkLst>
        </pc:spChg>
        <pc:spChg chg="add del mod">
          <ac:chgData name="Siegbert Rudolph" userId="2af4d44886c067cc" providerId="LiveId" clId="{6EFFD548-95C3-404A-B989-2201204594CD}" dt="2021-08-01T16:02:23.484" v="2262" actId="478"/>
          <ac:spMkLst>
            <pc:docMk/>
            <pc:sldMk cId="3146752973" sldId="802"/>
            <ac:spMk id="41" creationId="{D532787B-D0C1-4E70-AD53-526221912EF3}"/>
          </ac:spMkLst>
        </pc:spChg>
        <pc:spChg chg="add del mod">
          <ac:chgData name="Siegbert Rudolph" userId="2af4d44886c067cc" providerId="LiveId" clId="{6EFFD548-95C3-404A-B989-2201204594CD}" dt="2021-08-01T16:09:22.063" v="2389" actId="478"/>
          <ac:spMkLst>
            <pc:docMk/>
            <pc:sldMk cId="3146752973" sldId="802"/>
            <ac:spMk id="42" creationId="{58CA9E26-6056-4F58-95B4-1A4E6718B9EA}"/>
          </ac:spMkLst>
        </pc:spChg>
        <pc:spChg chg="add del mod">
          <ac:chgData name="Siegbert Rudolph" userId="2af4d44886c067cc" providerId="LiveId" clId="{6EFFD548-95C3-404A-B989-2201204594CD}" dt="2021-08-01T16:09:22.063" v="2389" actId="478"/>
          <ac:spMkLst>
            <pc:docMk/>
            <pc:sldMk cId="3146752973" sldId="802"/>
            <ac:spMk id="43" creationId="{178F348B-1436-4C50-BA7E-E305F3C91C4A}"/>
          </ac:spMkLst>
        </pc:spChg>
        <pc:spChg chg="add del mod">
          <ac:chgData name="Siegbert Rudolph" userId="2af4d44886c067cc" providerId="LiveId" clId="{6EFFD548-95C3-404A-B989-2201204594CD}" dt="2021-08-01T16:09:22.063" v="2389" actId="478"/>
          <ac:spMkLst>
            <pc:docMk/>
            <pc:sldMk cId="3146752973" sldId="802"/>
            <ac:spMk id="44" creationId="{378AD215-CC64-4B6C-9D79-311FD559AD64}"/>
          </ac:spMkLst>
        </pc:spChg>
        <pc:spChg chg="add del mod">
          <ac:chgData name="Siegbert Rudolph" userId="2af4d44886c067cc" providerId="LiveId" clId="{6EFFD548-95C3-404A-B989-2201204594CD}" dt="2021-08-01T16:09:22.063" v="2389" actId="478"/>
          <ac:spMkLst>
            <pc:docMk/>
            <pc:sldMk cId="3146752973" sldId="802"/>
            <ac:spMk id="45" creationId="{7D3F4574-852F-4DBB-B955-EFC3B8EA2C38}"/>
          </ac:spMkLst>
        </pc:spChg>
        <pc:spChg chg="add del mod">
          <ac:chgData name="Siegbert Rudolph" userId="2af4d44886c067cc" providerId="LiveId" clId="{6EFFD548-95C3-404A-B989-2201204594CD}" dt="2021-08-01T16:09:24.152" v="2390" actId="478"/>
          <ac:spMkLst>
            <pc:docMk/>
            <pc:sldMk cId="3146752973" sldId="802"/>
            <ac:spMk id="46" creationId="{FBF3E394-E80E-4FDB-8E28-224CD7FBD306}"/>
          </ac:spMkLst>
        </pc:spChg>
        <pc:spChg chg="add del mod">
          <ac:chgData name="Siegbert Rudolph" userId="2af4d44886c067cc" providerId="LiveId" clId="{6EFFD548-95C3-404A-B989-2201204594CD}" dt="2021-08-01T16:09:24.152" v="2390" actId="478"/>
          <ac:spMkLst>
            <pc:docMk/>
            <pc:sldMk cId="3146752973" sldId="802"/>
            <ac:spMk id="47" creationId="{58AADD74-5B9D-472A-849E-CE1EE3958530}"/>
          </ac:spMkLst>
        </pc:spChg>
        <pc:spChg chg="add del mod">
          <ac:chgData name="Siegbert Rudolph" userId="2af4d44886c067cc" providerId="LiveId" clId="{6EFFD548-95C3-404A-B989-2201204594CD}" dt="2021-08-01T16:09:16.192" v="2388" actId="478"/>
          <ac:spMkLst>
            <pc:docMk/>
            <pc:sldMk cId="3146752973" sldId="802"/>
            <ac:spMk id="48" creationId="{260DDFCB-C558-453E-A56A-0E1B03E6A19A}"/>
          </ac:spMkLst>
        </pc:spChg>
        <pc:spChg chg="add del mod">
          <ac:chgData name="Siegbert Rudolph" userId="2af4d44886c067cc" providerId="LiveId" clId="{6EFFD548-95C3-404A-B989-2201204594CD}" dt="2021-08-01T16:09:16.192" v="2388" actId="478"/>
          <ac:spMkLst>
            <pc:docMk/>
            <pc:sldMk cId="3146752973" sldId="802"/>
            <ac:spMk id="49" creationId="{70782A3B-C659-4F53-8C0B-27B7EAF885B3}"/>
          </ac:spMkLst>
        </pc:spChg>
        <pc:spChg chg="add del mod">
          <ac:chgData name="Siegbert Rudolph" userId="2af4d44886c067cc" providerId="LiveId" clId="{6EFFD548-95C3-404A-B989-2201204594CD}" dt="2021-08-01T16:09:16.192" v="2388" actId="478"/>
          <ac:spMkLst>
            <pc:docMk/>
            <pc:sldMk cId="3146752973" sldId="802"/>
            <ac:spMk id="50" creationId="{E3CE7FA2-3868-4F5F-81FA-363E17A5F535}"/>
          </ac:spMkLst>
        </pc:spChg>
        <pc:spChg chg="add del mod">
          <ac:chgData name="Siegbert Rudolph" userId="2af4d44886c067cc" providerId="LiveId" clId="{6EFFD548-95C3-404A-B989-2201204594CD}" dt="2021-08-01T16:09:16.192" v="2388" actId="478"/>
          <ac:spMkLst>
            <pc:docMk/>
            <pc:sldMk cId="3146752973" sldId="802"/>
            <ac:spMk id="51" creationId="{7F725009-EE78-493D-9B56-2088BDF48AFC}"/>
          </ac:spMkLst>
        </pc:spChg>
        <pc:spChg chg="add del mod">
          <ac:chgData name="Siegbert Rudolph" userId="2af4d44886c067cc" providerId="LiveId" clId="{6EFFD548-95C3-404A-B989-2201204594CD}" dt="2021-08-01T16:09:13.552" v="2387" actId="478"/>
          <ac:spMkLst>
            <pc:docMk/>
            <pc:sldMk cId="3146752973" sldId="802"/>
            <ac:spMk id="52" creationId="{B04C0237-F825-445C-BA9B-44B786D020FD}"/>
          </ac:spMkLst>
        </pc:spChg>
        <pc:spChg chg="add del mod">
          <ac:chgData name="Siegbert Rudolph" userId="2af4d44886c067cc" providerId="LiveId" clId="{6EFFD548-95C3-404A-B989-2201204594CD}" dt="2021-08-01T16:09:13.552" v="2387" actId="478"/>
          <ac:spMkLst>
            <pc:docMk/>
            <pc:sldMk cId="3146752973" sldId="802"/>
            <ac:spMk id="53" creationId="{B4698D4B-DA3F-4DA4-B571-9DB6F9382423}"/>
          </ac:spMkLst>
        </pc:spChg>
        <pc:spChg chg="add del mod">
          <ac:chgData name="Siegbert Rudolph" userId="2af4d44886c067cc" providerId="LiveId" clId="{6EFFD548-95C3-404A-B989-2201204594CD}" dt="2021-08-01T16:09:13.552" v="2387" actId="478"/>
          <ac:spMkLst>
            <pc:docMk/>
            <pc:sldMk cId="3146752973" sldId="802"/>
            <ac:spMk id="54" creationId="{20369334-25FF-48C9-9AA2-F5C0C1FBE1B2}"/>
          </ac:spMkLst>
        </pc:spChg>
        <pc:spChg chg="add del mod">
          <ac:chgData name="Siegbert Rudolph" userId="2af4d44886c067cc" providerId="LiveId" clId="{6EFFD548-95C3-404A-B989-2201204594CD}" dt="2021-08-01T16:09:13.552" v="2387" actId="478"/>
          <ac:spMkLst>
            <pc:docMk/>
            <pc:sldMk cId="3146752973" sldId="802"/>
            <ac:spMk id="55" creationId="{8B9EF0A0-DC6B-4C36-96EE-FF847280F81A}"/>
          </ac:spMkLst>
        </pc:spChg>
        <pc:picChg chg="add del mod ord modCrop">
          <ac:chgData name="Siegbert Rudolph" userId="2af4d44886c067cc" providerId="LiveId" clId="{6EFFD548-95C3-404A-B989-2201204594CD}" dt="2021-08-01T15:39:46.374" v="1729" actId="478"/>
          <ac:picMkLst>
            <pc:docMk/>
            <pc:sldMk cId="3146752973" sldId="802"/>
            <ac:picMk id="4" creationId="{CC2F3E92-B7C8-4F4C-9233-4FF7C37A160C}"/>
          </ac:picMkLst>
        </pc:picChg>
        <pc:picChg chg="add del mod modCrop">
          <ac:chgData name="Siegbert Rudolph" userId="2af4d44886c067cc" providerId="LiveId" clId="{6EFFD548-95C3-404A-B989-2201204594CD}" dt="2021-08-01T15:42:33.726" v="1740" actId="21"/>
          <ac:picMkLst>
            <pc:docMk/>
            <pc:sldMk cId="3146752973" sldId="802"/>
            <ac:picMk id="5" creationId="{2C01B3E1-6E9F-4DF1-A6CB-4ECBE4C7C461}"/>
          </ac:picMkLst>
        </pc:picChg>
        <pc:picChg chg="add del mod">
          <ac:chgData name="Siegbert Rudolph" userId="2af4d44886c067cc" providerId="LiveId" clId="{6EFFD548-95C3-404A-B989-2201204594CD}" dt="2021-08-01T15:42:33.726" v="1740" actId="21"/>
          <ac:picMkLst>
            <pc:docMk/>
            <pc:sldMk cId="3146752973" sldId="802"/>
            <ac:picMk id="7" creationId="{68135561-8E66-42D4-A873-E939CF06F19C}"/>
          </ac:picMkLst>
        </pc:picChg>
        <pc:picChg chg="add del mod">
          <ac:chgData name="Siegbert Rudolph" userId="2af4d44886c067cc" providerId="LiveId" clId="{6EFFD548-95C3-404A-B989-2201204594CD}" dt="2021-08-01T15:40:58.424" v="1734" actId="478"/>
          <ac:picMkLst>
            <pc:docMk/>
            <pc:sldMk cId="3146752973" sldId="802"/>
            <ac:picMk id="9" creationId="{C3FD7E9D-323E-4822-8603-42565FE5F5E7}"/>
          </ac:picMkLst>
        </pc:picChg>
        <pc:picChg chg="add del mod">
          <ac:chgData name="Siegbert Rudolph" userId="2af4d44886c067cc" providerId="LiveId" clId="{6EFFD548-95C3-404A-B989-2201204594CD}" dt="2021-08-01T15:42:33.726" v="1740" actId="21"/>
          <ac:picMkLst>
            <pc:docMk/>
            <pc:sldMk cId="3146752973" sldId="802"/>
            <ac:picMk id="11" creationId="{C8057C37-C04B-4A6B-9F8F-EC26943D1AC2}"/>
          </ac:picMkLst>
        </pc:picChg>
        <pc:picChg chg="add mod">
          <ac:chgData name="Siegbert Rudolph" userId="2af4d44886c067cc" providerId="LiveId" clId="{6EFFD548-95C3-404A-B989-2201204594CD}" dt="2021-08-01T16:00:02.320" v="2206" actId="1038"/>
          <ac:picMkLst>
            <pc:docMk/>
            <pc:sldMk cId="3146752973" sldId="802"/>
            <ac:picMk id="14" creationId="{79C337E8-6BDC-4485-B3A3-E61D8204AB67}"/>
          </ac:picMkLst>
        </pc:picChg>
        <pc:picChg chg="add mod">
          <ac:chgData name="Siegbert Rudolph" userId="2af4d44886c067cc" providerId="LiveId" clId="{6EFFD548-95C3-404A-B989-2201204594CD}" dt="2021-08-01T16:00:02.320" v="2206" actId="1038"/>
          <ac:picMkLst>
            <pc:docMk/>
            <pc:sldMk cId="3146752973" sldId="802"/>
            <ac:picMk id="15" creationId="{BCA56685-08E9-4E70-AA15-074792EA8B7A}"/>
          </ac:picMkLst>
        </pc:picChg>
        <pc:picChg chg="add mod">
          <ac:chgData name="Siegbert Rudolph" userId="2af4d44886c067cc" providerId="LiveId" clId="{6EFFD548-95C3-404A-B989-2201204594CD}" dt="2021-08-01T16:03:06.706" v="2269" actId="1038"/>
          <ac:picMkLst>
            <pc:docMk/>
            <pc:sldMk cId="3146752973" sldId="802"/>
            <ac:picMk id="16" creationId="{D3D4CD46-E526-4B22-93E1-B79E68DA9AED}"/>
          </ac:picMkLst>
        </pc:picChg>
        <pc:picChg chg="add mod">
          <ac:chgData name="Siegbert Rudolph" userId="2af4d44886c067cc" providerId="LiveId" clId="{6EFFD548-95C3-404A-B989-2201204594CD}" dt="2021-08-01T16:00:02.320" v="2206" actId="1038"/>
          <ac:picMkLst>
            <pc:docMk/>
            <pc:sldMk cId="3146752973" sldId="802"/>
            <ac:picMk id="17" creationId="{4E8EE3CA-4C28-4EBE-830F-10E31CA50C59}"/>
          </ac:picMkLst>
        </pc:picChg>
        <pc:picChg chg="add mod">
          <ac:chgData name="Siegbert Rudolph" userId="2af4d44886c067cc" providerId="LiveId" clId="{6EFFD548-95C3-404A-B989-2201204594CD}" dt="2021-08-01T16:04:10.803" v="2300" actId="1076"/>
          <ac:picMkLst>
            <pc:docMk/>
            <pc:sldMk cId="3146752973" sldId="802"/>
            <ac:picMk id="18" creationId="{B224FE33-8B45-4F35-941C-38312B307A56}"/>
          </ac:picMkLst>
        </pc:picChg>
        <pc:picChg chg="add mod">
          <ac:chgData name="Siegbert Rudolph" userId="2af4d44886c067cc" providerId="LiveId" clId="{6EFFD548-95C3-404A-B989-2201204594CD}" dt="2021-08-01T16:00:02.320" v="2206" actId="1038"/>
          <ac:picMkLst>
            <pc:docMk/>
            <pc:sldMk cId="3146752973" sldId="802"/>
            <ac:picMk id="31" creationId="{6AED8212-E1E1-428D-B7A4-4D1BC32D469D}"/>
          </ac:picMkLst>
        </pc:picChg>
      </pc:sldChg>
      <pc:sldChg chg="addSp delSp modSp add mod delAnim modAnim">
        <pc:chgData name="Siegbert Rudolph" userId="2af4d44886c067cc" providerId="LiveId" clId="{6EFFD548-95C3-404A-B989-2201204594CD}" dt="2021-08-01T16:12:53.600" v="2452" actId="20577"/>
        <pc:sldMkLst>
          <pc:docMk/>
          <pc:sldMk cId="602141201" sldId="803"/>
        </pc:sldMkLst>
        <pc:spChg chg="add mod">
          <ac:chgData name="Siegbert Rudolph" userId="2af4d44886c067cc" providerId="LiveId" clId="{6EFFD548-95C3-404A-B989-2201204594CD}" dt="2021-08-01T15:51:24.463" v="2015" actId="20577"/>
          <ac:spMkLst>
            <pc:docMk/>
            <pc:sldMk cId="602141201" sldId="803"/>
            <ac:spMk id="4" creationId="{F36C95E7-4A97-4C70-BA41-32F4CBFBD850}"/>
          </ac:spMkLst>
        </pc:spChg>
        <pc:spChg chg="add del mod">
          <ac:chgData name="Siegbert Rudolph" userId="2af4d44886c067cc" providerId="LiveId" clId="{6EFFD548-95C3-404A-B989-2201204594CD}" dt="2021-08-01T15:28:53.061" v="1665" actId="478"/>
          <ac:spMkLst>
            <pc:docMk/>
            <pc:sldMk cId="602141201" sldId="803"/>
            <ac:spMk id="5" creationId="{8D64F841-8FA3-448B-BB0E-7983CFFA971D}"/>
          </ac:spMkLst>
        </pc:spChg>
        <pc:spChg chg="add mod">
          <ac:chgData name="Siegbert Rudolph" userId="2af4d44886c067cc" providerId="LiveId" clId="{6EFFD548-95C3-404A-B989-2201204594CD}" dt="2021-08-01T15:28:26.739" v="1660" actId="255"/>
          <ac:spMkLst>
            <pc:docMk/>
            <pc:sldMk cId="602141201" sldId="803"/>
            <ac:spMk id="6" creationId="{CEF7B233-BE28-43C4-92D7-6B360A58644A}"/>
          </ac:spMkLst>
        </pc:spChg>
        <pc:spChg chg="add mod">
          <ac:chgData name="Siegbert Rudolph" userId="2af4d44886c067cc" providerId="LiveId" clId="{6EFFD548-95C3-404A-B989-2201204594CD}" dt="2021-08-01T15:50:47.268" v="2008" actId="108"/>
          <ac:spMkLst>
            <pc:docMk/>
            <pc:sldMk cId="602141201" sldId="803"/>
            <ac:spMk id="12" creationId="{6DBC46BC-10AA-4DB8-891A-3FEBE5399A80}"/>
          </ac:spMkLst>
        </pc:spChg>
        <pc:spChg chg="add del mod">
          <ac:chgData name="Siegbert Rudolph" userId="2af4d44886c067cc" providerId="LiveId" clId="{6EFFD548-95C3-404A-B989-2201204594CD}" dt="2021-08-01T15:45:04.161" v="1780" actId="478"/>
          <ac:spMkLst>
            <pc:docMk/>
            <pc:sldMk cId="602141201" sldId="803"/>
            <ac:spMk id="13" creationId="{7CF84710-76DB-4403-BE58-F4967962BC68}"/>
          </ac:spMkLst>
        </pc:spChg>
        <pc:spChg chg="add del mod">
          <ac:chgData name="Siegbert Rudolph" userId="2af4d44886c067cc" providerId="LiveId" clId="{6EFFD548-95C3-404A-B989-2201204594CD}" dt="2021-08-01T15:45:04.161" v="1780" actId="478"/>
          <ac:spMkLst>
            <pc:docMk/>
            <pc:sldMk cId="602141201" sldId="803"/>
            <ac:spMk id="14" creationId="{64DECAA3-80D1-4134-B2C1-B11D8DB6BE71}"/>
          </ac:spMkLst>
        </pc:spChg>
        <pc:spChg chg="add mod">
          <ac:chgData name="Siegbert Rudolph" userId="2af4d44886c067cc" providerId="LiveId" clId="{6EFFD548-95C3-404A-B989-2201204594CD}" dt="2021-08-01T16:12:53.600" v="2452" actId="20577"/>
          <ac:spMkLst>
            <pc:docMk/>
            <pc:sldMk cId="602141201" sldId="803"/>
            <ac:spMk id="15" creationId="{83B1B577-09E6-4ADF-A6FA-0BD8EF759143}"/>
          </ac:spMkLst>
        </pc:spChg>
        <pc:spChg chg="add del mod">
          <ac:chgData name="Siegbert Rudolph" userId="2af4d44886c067cc" providerId="LiveId" clId="{6EFFD548-95C3-404A-B989-2201204594CD}" dt="2021-08-01T15:52:12.669" v="2022" actId="478"/>
          <ac:spMkLst>
            <pc:docMk/>
            <pc:sldMk cId="602141201" sldId="803"/>
            <ac:spMk id="18" creationId="{AD6572F8-55D5-4216-9429-39FE37313B4D}"/>
          </ac:spMkLst>
        </pc:spChg>
        <pc:spChg chg="add del mod">
          <ac:chgData name="Siegbert Rudolph" userId="2af4d44886c067cc" providerId="LiveId" clId="{6EFFD548-95C3-404A-B989-2201204594CD}" dt="2021-08-01T15:52:12.669" v="2022" actId="478"/>
          <ac:spMkLst>
            <pc:docMk/>
            <pc:sldMk cId="602141201" sldId="803"/>
            <ac:spMk id="19" creationId="{9ABB9135-E756-4CCA-927D-0F67E48382F1}"/>
          </ac:spMkLst>
        </pc:spChg>
        <pc:spChg chg="add del mod">
          <ac:chgData name="Siegbert Rudolph" userId="2af4d44886c067cc" providerId="LiveId" clId="{6EFFD548-95C3-404A-B989-2201204594CD}" dt="2021-08-01T15:52:16.246" v="2023" actId="478"/>
          <ac:spMkLst>
            <pc:docMk/>
            <pc:sldMk cId="602141201" sldId="803"/>
            <ac:spMk id="20" creationId="{1E45F224-B218-47CF-8462-79D8766B7358}"/>
          </ac:spMkLst>
        </pc:spChg>
        <pc:spChg chg="add del mod">
          <ac:chgData name="Siegbert Rudolph" userId="2af4d44886c067cc" providerId="LiveId" clId="{6EFFD548-95C3-404A-B989-2201204594CD}" dt="2021-08-01T15:52:16.246" v="2023" actId="478"/>
          <ac:spMkLst>
            <pc:docMk/>
            <pc:sldMk cId="602141201" sldId="803"/>
            <ac:spMk id="21" creationId="{8FF56CD6-B51A-47B5-B5A5-8DEDA90744CF}"/>
          </ac:spMkLst>
        </pc:spChg>
        <pc:spChg chg="add del mod">
          <ac:chgData name="Siegbert Rudolph" userId="2af4d44886c067cc" providerId="LiveId" clId="{6EFFD548-95C3-404A-B989-2201204594CD}" dt="2021-08-01T15:52:12.669" v="2022" actId="478"/>
          <ac:spMkLst>
            <pc:docMk/>
            <pc:sldMk cId="602141201" sldId="803"/>
            <ac:spMk id="22" creationId="{76E68A43-5057-43B6-99F9-110AF76D9C56}"/>
          </ac:spMkLst>
        </pc:spChg>
        <pc:spChg chg="add del mod">
          <ac:chgData name="Siegbert Rudolph" userId="2af4d44886c067cc" providerId="LiveId" clId="{6EFFD548-95C3-404A-B989-2201204594CD}" dt="2021-08-01T15:52:12.669" v="2022" actId="478"/>
          <ac:spMkLst>
            <pc:docMk/>
            <pc:sldMk cId="602141201" sldId="803"/>
            <ac:spMk id="23" creationId="{0F9A5D2D-5C7D-4E58-91A8-BA96979F9E2E}"/>
          </ac:spMkLst>
        </pc:spChg>
        <pc:spChg chg="add del mod">
          <ac:chgData name="Siegbert Rudolph" userId="2af4d44886c067cc" providerId="LiveId" clId="{6EFFD548-95C3-404A-B989-2201204594CD}" dt="2021-08-01T15:52:16.246" v="2023" actId="478"/>
          <ac:spMkLst>
            <pc:docMk/>
            <pc:sldMk cId="602141201" sldId="803"/>
            <ac:spMk id="24" creationId="{DD230E6F-AD17-4702-A425-CF398B902DE0}"/>
          </ac:spMkLst>
        </pc:spChg>
        <pc:spChg chg="add del mod">
          <ac:chgData name="Siegbert Rudolph" userId="2af4d44886c067cc" providerId="LiveId" clId="{6EFFD548-95C3-404A-B989-2201204594CD}" dt="2021-08-01T15:52:16.246" v="2023" actId="478"/>
          <ac:spMkLst>
            <pc:docMk/>
            <pc:sldMk cId="602141201" sldId="803"/>
            <ac:spMk id="25" creationId="{8FF70985-AF30-4612-B321-D9312B9E7A95}"/>
          </ac:spMkLst>
        </pc:spChg>
        <pc:spChg chg="add del mod">
          <ac:chgData name="Siegbert Rudolph" userId="2af4d44886c067cc" providerId="LiveId" clId="{6EFFD548-95C3-404A-B989-2201204594CD}" dt="2021-08-01T15:52:12.669" v="2022" actId="478"/>
          <ac:spMkLst>
            <pc:docMk/>
            <pc:sldMk cId="602141201" sldId="803"/>
            <ac:spMk id="26" creationId="{A3054F27-43AA-4195-AED5-9FB56E23541D}"/>
          </ac:spMkLst>
        </pc:spChg>
        <pc:spChg chg="add del mod">
          <ac:chgData name="Siegbert Rudolph" userId="2af4d44886c067cc" providerId="LiveId" clId="{6EFFD548-95C3-404A-B989-2201204594CD}" dt="2021-08-01T15:52:12.669" v="2022" actId="478"/>
          <ac:spMkLst>
            <pc:docMk/>
            <pc:sldMk cId="602141201" sldId="803"/>
            <ac:spMk id="27" creationId="{35A5ABB3-D380-4486-867C-18ADEBC0ECC4}"/>
          </ac:spMkLst>
        </pc:spChg>
        <pc:spChg chg="add del mod">
          <ac:chgData name="Siegbert Rudolph" userId="2af4d44886c067cc" providerId="LiveId" clId="{6EFFD548-95C3-404A-B989-2201204594CD}" dt="2021-08-01T15:52:12.669" v="2022" actId="478"/>
          <ac:spMkLst>
            <pc:docMk/>
            <pc:sldMk cId="602141201" sldId="803"/>
            <ac:spMk id="28" creationId="{4E8DCF4E-1CD5-4166-8AD5-4846B53394A3}"/>
          </ac:spMkLst>
        </pc:spChg>
        <pc:spChg chg="add del mod">
          <ac:chgData name="Siegbert Rudolph" userId="2af4d44886c067cc" providerId="LiveId" clId="{6EFFD548-95C3-404A-B989-2201204594CD}" dt="2021-08-01T15:52:12.669" v="2022" actId="478"/>
          <ac:spMkLst>
            <pc:docMk/>
            <pc:sldMk cId="602141201" sldId="803"/>
            <ac:spMk id="29" creationId="{EBD38531-87EC-4084-82D5-20777629586A}"/>
          </ac:spMkLst>
        </pc:spChg>
        <pc:picChg chg="add mod">
          <ac:chgData name="Siegbert Rudolph" userId="2af4d44886c067cc" providerId="LiveId" clId="{6EFFD548-95C3-404A-B989-2201204594CD}" dt="2021-08-01T15:28:36.768" v="1661" actId="1076"/>
          <ac:picMkLst>
            <pc:docMk/>
            <pc:sldMk cId="602141201" sldId="803"/>
            <ac:picMk id="7" creationId="{7136DDC9-FD5D-4B7A-B412-90FF3F8D9F4D}"/>
          </ac:picMkLst>
        </pc:picChg>
        <pc:picChg chg="add mod">
          <ac:chgData name="Siegbert Rudolph" userId="2af4d44886c067cc" providerId="LiveId" clId="{6EFFD548-95C3-404A-B989-2201204594CD}" dt="2021-08-01T15:46:53.958" v="1869" actId="1036"/>
          <ac:picMkLst>
            <pc:docMk/>
            <pc:sldMk cId="602141201" sldId="803"/>
            <ac:picMk id="8" creationId="{0DFD04D5-11F7-4966-9910-4DE41AEE0EA1}"/>
          </ac:picMkLst>
        </pc:picChg>
        <pc:picChg chg="add mod">
          <ac:chgData name="Siegbert Rudolph" userId="2af4d44886c067cc" providerId="LiveId" clId="{6EFFD548-95C3-404A-B989-2201204594CD}" dt="2021-08-01T15:46:55.532" v="1873" actId="1036"/>
          <ac:picMkLst>
            <pc:docMk/>
            <pc:sldMk cId="602141201" sldId="803"/>
            <ac:picMk id="9" creationId="{B751499B-3066-4392-B38F-4521FEFE7C7E}"/>
          </ac:picMkLst>
        </pc:picChg>
        <pc:picChg chg="add del mod">
          <ac:chgData name="Siegbert Rudolph" userId="2af4d44886c067cc" providerId="LiveId" clId="{6EFFD548-95C3-404A-B989-2201204594CD}" dt="2021-08-01T15:33:52.146" v="1714" actId="478"/>
          <ac:picMkLst>
            <pc:docMk/>
            <pc:sldMk cId="602141201" sldId="803"/>
            <ac:picMk id="10" creationId="{0B01541F-77A0-418D-B7CC-AFAD99F38502}"/>
          </ac:picMkLst>
        </pc:picChg>
        <pc:picChg chg="add del mod">
          <ac:chgData name="Siegbert Rudolph" userId="2af4d44886c067cc" providerId="LiveId" clId="{6EFFD548-95C3-404A-B989-2201204594CD}" dt="2021-08-01T15:33:51.209" v="1713" actId="478"/>
          <ac:picMkLst>
            <pc:docMk/>
            <pc:sldMk cId="602141201" sldId="803"/>
            <ac:picMk id="11" creationId="{4191C487-1D3D-4B4C-B79C-0AD6B1D76FF4}"/>
          </ac:picMkLst>
        </pc:picChg>
        <pc:picChg chg="add del mod">
          <ac:chgData name="Siegbert Rudolph" userId="2af4d44886c067cc" providerId="LiveId" clId="{6EFFD548-95C3-404A-B989-2201204594CD}" dt="2021-08-01T15:34:57.192" v="1718" actId="478"/>
          <ac:picMkLst>
            <pc:docMk/>
            <pc:sldMk cId="602141201" sldId="803"/>
            <ac:picMk id="16" creationId="{9C224BCE-71FA-4AC0-950C-CA42EF42B708}"/>
          </ac:picMkLst>
        </pc:picChg>
        <pc:picChg chg="add del mod">
          <ac:chgData name="Siegbert Rudolph" userId="2af4d44886c067cc" providerId="LiveId" clId="{6EFFD548-95C3-404A-B989-2201204594CD}" dt="2021-08-01T15:45:27.247" v="1781" actId="478"/>
          <ac:picMkLst>
            <pc:docMk/>
            <pc:sldMk cId="602141201" sldId="803"/>
            <ac:picMk id="17" creationId="{4238C76D-93BC-4E03-A21F-03ECAC5D657E}"/>
          </ac:picMkLst>
        </pc:picChg>
      </pc:sldChg>
      <pc:sldChg chg="addSp delSp modSp add mod">
        <pc:chgData name="Siegbert Rudolph" userId="2af4d44886c067cc" providerId="LiveId" clId="{6EFFD548-95C3-404A-B989-2201204594CD}" dt="2021-08-29T15:48:57.947" v="3580" actId="1076"/>
        <pc:sldMkLst>
          <pc:docMk/>
          <pc:sldMk cId="463639365" sldId="804"/>
        </pc:sldMkLst>
        <pc:spChg chg="mod">
          <ac:chgData name="Siegbert Rudolph" userId="2af4d44886c067cc" providerId="LiveId" clId="{6EFFD548-95C3-404A-B989-2201204594CD}" dt="2021-08-29T15:48:57.947" v="3580" actId="1076"/>
          <ac:spMkLst>
            <pc:docMk/>
            <pc:sldMk cId="463639365" sldId="804"/>
            <ac:spMk id="2" creationId="{BBA364D7-4562-488A-B0D7-697696808956}"/>
          </ac:spMkLst>
        </pc:spChg>
        <pc:spChg chg="del mod">
          <ac:chgData name="Siegbert Rudolph" userId="2af4d44886c067cc" providerId="LiveId" clId="{6EFFD548-95C3-404A-B989-2201204594CD}" dt="2021-08-28T14:34:11.269" v="3237" actId="478"/>
          <ac:spMkLst>
            <pc:docMk/>
            <pc:sldMk cId="463639365" sldId="804"/>
            <ac:spMk id="6" creationId="{EFC86BEA-3694-4166-92B1-17C996BA20DA}"/>
          </ac:spMkLst>
        </pc:spChg>
        <pc:spChg chg="mod">
          <ac:chgData name="Siegbert Rudolph" userId="2af4d44886c067cc" providerId="LiveId" clId="{6EFFD548-95C3-404A-B989-2201204594CD}" dt="2021-08-13T12:34:53.038" v="2742" actId="113"/>
          <ac:spMkLst>
            <pc:docMk/>
            <pc:sldMk cId="463639365" sldId="804"/>
            <ac:spMk id="27" creationId="{90B03F5C-70E9-43E2-9533-E02D89DA7D55}"/>
          </ac:spMkLst>
        </pc:spChg>
        <pc:spChg chg="add mod">
          <ac:chgData name="Siegbert Rudolph" userId="2af4d44886c067cc" providerId="LiveId" clId="{6EFFD548-95C3-404A-B989-2201204594CD}" dt="2021-08-28T14:34:17.314" v="3239" actId="20577"/>
          <ac:spMkLst>
            <pc:docMk/>
            <pc:sldMk cId="463639365" sldId="804"/>
            <ac:spMk id="48" creationId="{2B660928-6B81-471F-B003-287B1F87AD6A}"/>
          </ac:spMkLst>
        </pc:spChg>
        <pc:spChg chg="add mod">
          <ac:chgData name="Siegbert Rudolph" userId="2af4d44886c067cc" providerId="LiveId" clId="{6EFFD548-95C3-404A-B989-2201204594CD}" dt="2021-08-28T14:34:12.709" v="3238"/>
          <ac:spMkLst>
            <pc:docMk/>
            <pc:sldMk cId="463639365" sldId="804"/>
            <ac:spMk id="49" creationId="{A7EA3450-EA14-43D3-B3D7-9EB3EE341094}"/>
          </ac:spMkLst>
        </pc:spChg>
      </pc:sldChg>
      <pc:sldChg chg="addSp delSp modSp add mod">
        <pc:chgData name="Siegbert Rudolph" userId="2af4d44886c067cc" providerId="LiveId" clId="{6EFFD548-95C3-404A-B989-2201204594CD}" dt="2021-08-29T15:48:57.979" v="3615" actId="1076"/>
        <pc:sldMkLst>
          <pc:docMk/>
          <pc:sldMk cId="2785035270" sldId="805"/>
        </pc:sldMkLst>
        <pc:spChg chg="mod">
          <ac:chgData name="Siegbert Rudolph" userId="2af4d44886c067cc" providerId="LiveId" clId="{6EFFD548-95C3-404A-B989-2201204594CD}" dt="2021-08-29T15:48:57.979" v="3615" actId="1076"/>
          <ac:spMkLst>
            <pc:docMk/>
            <pc:sldMk cId="2785035270" sldId="805"/>
            <ac:spMk id="2" creationId="{8069DF1A-0E57-4278-A09C-883F5E7853E1}"/>
          </ac:spMkLst>
        </pc:spChg>
        <pc:spChg chg="mod">
          <ac:chgData name="Siegbert Rudolph" userId="2af4d44886c067cc" providerId="LiveId" clId="{6EFFD548-95C3-404A-B989-2201204594CD}" dt="2021-08-01T16:12:48.804" v="2450" actId="20577"/>
          <ac:spMkLst>
            <pc:docMk/>
            <pc:sldMk cId="2785035270" sldId="805"/>
            <ac:spMk id="15" creationId="{83B1B577-09E6-4ADF-A6FA-0BD8EF759143}"/>
          </ac:spMkLst>
        </pc:spChg>
        <pc:spChg chg="add mod">
          <ac:chgData name="Siegbert Rudolph" userId="2af4d44886c067cc" providerId="LiveId" clId="{6EFFD548-95C3-404A-B989-2201204594CD}" dt="2021-08-28T14:27:45.863" v="3050" actId="20577"/>
          <ac:spMkLst>
            <pc:docMk/>
            <pc:sldMk cId="2785035270" sldId="805"/>
            <ac:spMk id="16" creationId="{01F0FA95-DEB0-400B-B281-46B359CC5B29}"/>
          </ac:spMkLst>
        </pc:spChg>
        <pc:spChg chg="add mod">
          <ac:chgData name="Siegbert Rudolph" userId="2af4d44886c067cc" providerId="LiveId" clId="{6EFFD548-95C3-404A-B989-2201204594CD}" dt="2021-08-28T14:27:33.086" v="3049"/>
          <ac:spMkLst>
            <pc:docMk/>
            <pc:sldMk cId="2785035270" sldId="805"/>
            <ac:spMk id="17" creationId="{856CE343-A063-4D8D-B59F-777225A130D9}"/>
          </ac:spMkLst>
        </pc:spChg>
        <pc:spChg chg="del mod">
          <ac:chgData name="Siegbert Rudolph" userId="2af4d44886c067cc" providerId="LiveId" clId="{6EFFD548-95C3-404A-B989-2201204594CD}" dt="2021-08-28T14:27:48.999" v="3051" actId="478"/>
          <ac:spMkLst>
            <pc:docMk/>
            <pc:sldMk cId="2785035270" sldId="805"/>
            <ac:spMk id="51" creationId="{E72F8A81-04CF-4473-9CFD-F80425615A41}"/>
          </ac:spMkLst>
        </pc:spChg>
      </pc:sldChg>
      <pc:sldChg chg="addSp delSp modSp add mod">
        <pc:chgData name="Siegbert Rudolph" userId="2af4d44886c067cc" providerId="LiveId" clId="{6EFFD548-95C3-404A-B989-2201204594CD}" dt="2021-08-29T15:48:57.994" v="3630" actId="1076"/>
        <pc:sldMkLst>
          <pc:docMk/>
          <pc:sldMk cId="230317266" sldId="806"/>
        </pc:sldMkLst>
        <pc:spChg chg="mod">
          <ac:chgData name="Siegbert Rudolph" userId="2af4d44886c067cc" providerId="LiveId" clId="{6EFFD548-95C3-404A-B989-2201204594CD}" dt="2021-08-29T15:48:57.994" v="3630" actId="1076"/>
          <ac:spMkLst>
            <pc:docMk/>
            <pc:sldMk cId="230317266" sldId="806"/>
            <ac:spMk id="2" creationId="{E286F727-CBFA-45F0-AA57-3D8ECFBE1B03}"/>
          </ac:spMkLst>
        </pc:spChg>
        <pc:spChg chg="del mod">
          <ac:chgData name="Siegbert Rudolph" userId="2af4d44886c067cc" providerId="LiveId" clId="{6EFFD548-95C3-404A-B989-2201204594CD}" dt="2021-08-28T14:38:53.833" v="3362" actId="478"/>
          <ac:spMkLst>
            <pc:docMk/>
            <pc:sldMk cId="230317266" sldId="806"/>
            <ac:spMk id="33" creationId="{E6021C95-564B-45BB-BDEC-210D3E80AB58}"/>
          </ac:spMkLst>
        </pc:spChg>
        <pc:spChg chg="add mod">
          <ac:chgData name="Siegbert Rudolph" userId="2af4d44886c067cc" providerId="LiveId" clId="{6EFFD548-95C3-404A-B989-2201204594CD}" dt="2021-08-28T14:38:49.987" v="3361" actId="20577"/>
          <ac:spMkLst>
            <pc:docMk/>
            <pc:sldMk cId="230317266" sldId="806"/>
            <ac:spMk id="39" creationId="{B9C115D6-89CE-4D04-8350-71B9D9AFB426}"/>
          </ac:spMkLst>
        </pc:spChg>
        <pc:spChg chg="add mod">
          <ac:chgData name="Siegbert Rudolph" userId="2af4d44886c067cc" providerId="LiveId" clId="{6EFFD548-95C3-404A-B989-2201204594CD}" dt="2021-08-28T14:38:45.376" v="3360"/>
          <ac:spMkLst>
            <pc:docMk/>
            <pc:sldMk cId="230317266" sldId="806"/>
            <ac:spMk id="40" creationId="{D33DA219-3134-4702-BA3F-A3776B850FAD}"/>
          </ac:spMkLst>
        </pc:spChg>
      </pc:sldChg>
      <pc:sldChg chg="addSp delSp modSp mod">
        <pc:chgData name="Siegbert Rudolph" userId="2af4d44886c067cc" providerId="LiveId" clId="{6EFFD548-95C3-404A-B989-2201204594CD}" dt="2021-08-29T15:48:57.994" v="3640" actId="1076"/>
        <pc:sldMkLst>
          <pc:docMk/>
          <pc:sldMk cId="1256164152" sldId="807"/>
        </pc:sldMkLst>
        <pc:spChg chg="mod">
          <ac:chgData name="Siegbert Rudolph" userId="2af4d44886c067cc" providerId="LiveId" clId="{6EFFD548-95C3-404A-B989-2201204594CD}" dt="2021-08-29T15:48:57.994" v="3640" actId="1076"/>
          <ac:spMkLst>
            <pc:docMk/>
            <pc:sldMk cId="1256164152" sldId="807"/>
            <ac:spMk id="2" creationId="{D6082A54-BF93-48CE-9159-809855D85FF4}"/>
          </ac:spMkLst>
        </pc:spChg>
        <pc:spChg chg="del mod">
          <ac:chgData name="Siegbert Rudolph" userId="2af4d44886c067cc" providerId="LiveId" clId="{6EFFD548-95C3-404A-B989-2201204594CD}" dt="2021-08-28T14:39:12.989" v="3366" actId="478"/>
          <ac:spMkLst>
            <pc:docMk/>
            <pc:sldMk cId="1256164152" sldId="807"/>
            <ac:spMk id="44" creationId="{B6F39AFB-3640-4347-BF53-6A6B30911AC9}"/>
          </ac:spMkLst>
        </pc:spChg>
        <pc:spChg chg="add mod">
          <ac:chgData name="Siegbert Rudolph" userId="2af4d44886c067cc" providerId="LiveId" clId="{6EFFD548-95C3-404A-B989-2201204594CD}" dt="2021-08-28T14:39:07.478" v="3365" actId="20577"/>
          <ac:spMkLst>
            <pc:docMk/>
            <pc:sldMk cId="1256164152" sldId="807"/>
            <ac:spMk id="58" creationId="{72587937-46E1-44CD-8042-894CD189BC95}"/>
          </ac:spMkLst>
        </pc:spChg>
        <pc:spChg chg="add mod">
          <ac:chgData name="Siegbert Rudolph" userId="2af4d44886c067cc" providerId="LiveId" clId="{6EFFD548-95C3-404A-B989-2201204594CD}" dt="2021-08-28T14:39:01.149" v="3364"/>
          <ac:spMkLst>
            <pc:docMk/>
            <pc:sldMk cId="1256164152" sldId="807"/>
            <ac:spMk id="59" creationId="{80013915-8838-49C8-918F-4F5DE2725ECF}"/>
          </ac:spMkLst>
        </pc:spChg>
      </pc:sldChg>
      <pc:sldChg chg="addSp delSp modSp mod modAnim">
        <pc:chgData name="Siegbert Rudolph" userId="2af4d44886c067cc" providerId="LiveId" clId="{6EFFD548-95C3-404A-B989-2201204594CD}" dt="2021-09-03T05:33:59.564" v="3760"/>
        <pc:sldMkLst>
          <pc:docMk/>
          <pc:sldMk cId="2300908079" sldId="808"/>
        </pc:sldMkLst>
        <pc:spChg chg="mod">
          <ac:chgData name="Siegbert Rudolph" userId="2af4d44886c067cc" providerId="LiveId" clId="{6EFFD548-95C3-404A-B989-2201204594CD}" dt="2021-08-29T15:48:58.010" v="3650" actId="1076"/>
          <ac:spMkLst>
            <pc:docMk/>
            <pc:sldMk cId="2300908079" sldId="808"/>
            <ac:spMk id="2" creationId="{689D1D32-FDE8-4501-AA55-CCC743CCA0C2}"/>
          </ac:spMkLst>
        </pc:spChg>
        <pc:spChg chg="del mod">
          <ac:chgData name="Siegbert Rudolph" userId="2af4d44886c067cc" providerId="LiveId" clId="{6EFFD548-95C3-404A-B989-2201204594CD}" dt="2021-08-28T14:39:52.882" v="3382" actId="478"/>
          <ac:spMkLst>
            <pc:docMk/>
            <pc:sldMk cId="2300908079" sldId="808"/>
            <ac:spMk id="4" creationId="{16DB8572-89F1-4E5B-8D2A-6AA209212087}"/>
          </ac:spMkLst>
        </pc:spChg>
        <pc:spChg chg="mod">
          <ac:chgData name="Siegbert Rudolph" userId="2af4d44886c067cc" providerId="LiveId" clId="{6EFFD548-95C3-404A-B989-2201204594CD}" dt="2021-08-04T06:49:12.597" v="2676" actId="108"/>
          <ac:spMkLst>
            <pc:docMk/>
            <pc:sldMk cId="2300908079" sldId="808"/>
            <ac:spMk id="25" creationId="{A8CCD5C2-AFDA-4555-A2C4-224C71947B99}"/>
          </ac:spMkLst>
        </pc:spChg>
        <pc:spChg chg="mod">
          <ac:chgData name="Siegbert Rudolph" userId="2af4d44886c067cc" providerId="LiveId" clId="{6EFFD548-95C3-404A-B989-2201204594CD}" dt="2021-08-04T06:49:14.921" v="2677" actId="108"/>
          <ac:spMkLst>
            <pc:docMk/>
            <pc:sldMk cId="2300908079" sldId="808"/>
            <ac:spMk id="26" creationId="{6103B912-8F95-4084-BAA2-FA104BA8BE34}"/>
          </ac:spMkLst>
        </pc:spChg>
        <pc:spChg chg="mod">
          <ac:chgData name="Siegbert Rudolph" userId="2af4d44886c067cc" providerId="LiveId" clId="{6EFFD548-95C3-404A-B989-2201204594CD}" dt="2021-08-04T06:49:16.740" v="2678" actId="108"/>
          <ac:spMkLst>
            <pc:docMk/>
            <pc:sldMk cId="2300908079" sldId="808"/>
            <ac:spMk id="27" creationId="{3119623C-4F9F-4DD1-8BE8-4051F4F7E428}"/>
          </ac:spMkLst>
        </pc:spChg>
        <pc:spChg chg="mod">
          <ac:chgData name="Siegbert Rudolph" userId="2af4d44886c067cc" providerId="LiveId" clId="{6EFFD548-95C3-404A-B989-2201204594CD}" dt="2021-08-04T06:49:20.743" v="2679" actId="108"/>
          <ac:spMkLst>
            <pc:docMk/>
            <pc:sldMk cId="2300908079" sldId="808"/>
            <ac:spMk id="28" creationId="{094DDCAB-51CC-4F9F-834D-72D36EFBE512}"/>
          </ac:spMkLst>
        </pc:spChg>
        <pc:spChg chg="mod">
          <ac:chgData name="Siegbert Rudolph" userId="2af4d44886c067cc" providerId="LiveId" clId="{6EFFD548-95C3-404A-B989-2201204594CD}" dt="2021-08-04T06:49:23.976" v="2680" actId="108"/>
          <ac:spMkLst>
            <pc:docMk/>
            <pc:sldMk cId="2300908079" sldId="808"/>
            <ac:spMk id="29" creationId="{8D1552F2-6671-4C70-B06E-D777BACF5D29}"/>
          </ac:spMkLst>
        </pc:spChg>
        <pc:spChg chg="mod">
          <ac:chgData name="Siegbert Rudolph" userId="2af4d44886c067cc" providerId="LiveId" clId="{6EFFD548-95C3-404A-B989-2201204594CD}" dt="2021-08-04T06:49:26.407" v="2681" actId="108"/>
          <ac:spMkLst>
            <pc:docMk/>
            <pc:sldMk cId="2300908079" sldId="808"/>
            <ac:spMk id="30" creationId="{A1F8F1CB-FA00-4252-B09F-4D9C3419C408}"/>
          </ac:spMkLst>
        </pc:spChg>
        <pc:spChg chg="mod">
          <ac:chgData name="Siegbert Rudolph" userId="2af4d44886c067cc" providerId="LiveId" clId="{6EFFD548-95C3-404A-B989-2201204594CD}" dt="2021-08-04T06:49:28.448" v="2682" actId="108"/>
          <ac:spMkLst>
            <pc:docMk/>
            <pc:sldMk cId="2300908079" sldId="808"/>
            <ac:spMk id="31" creationId="{405A3A7A-DB97-48A2-A336-86E702639F69}"/>
          </ac:spMkLst>
        </pc:spChg>
        <pc:spChg chg="mod">
          <ac:chgData name="Siegbert Rudolph" userId="2af4d44886c067cc" providerId="LiveId" clId="{6EFFD548-95C3-404A-B989-2201204594CD}" dt="2021-08-04T06:49:30.833" v="2683" actId="108"/>
          <ac:spMkLst>
            <pc:docMk/>
            <pc:sldMk cId="2300908079" sldId="808"/>
            <ac:spMk id="32" creationId="{4DCC0443-F120-4577-88F5-643022D8ADCC}"/>
          </ac:spMkLst>
        </pc:spChg>
        <pc:spChg chg="mod">
          <ac:chgData name="Siegbert Rudolph" userId="2af4d44886c067cc" providerId="LiveId" clId="{6EFFD548-95C3-404A-B989-2201204594CD}" dt="2021-08-04T06:49:33.156" v="2684" actId="108"/>
          <ac:spMkLst>
            <pc:docMk/>
            <pc:sldMk cId="2300908079" sldId="808"/>
            <ac:spMk id="33" creationId="{FBC27DB8-48D1-4237-9571-664027FD687B}"/>
          </ac:spMkLst>
        </pc:spChg>
        <pc:spChg chg="mod">
          <ac:chgData name="Siegbert Rudolph" userId="2af4d44886c067cc" providerId="LiveId" clId="{6EFFD548-95C3-404A-B989-2201204594CD}" dt="2021-08-04T06:49:35.492" v="2685" actId="108"/>
          <ac:spMkLst>
            <pc:docMk/>
            <pc:sldMk cId="2300908079" sldId="808"/>
            <ac:spMk id="34" creationId="{3440ADC8-6C93-4FEE-BBF5-BAD739BD7ED8}"/>
          </ac:spMkLst>
        </pc:spChg>
        <pc:spChg chg="add mod">
          <ac:chgData name="Siegbert Rudolph" userId="2af4d44886c067cc" providerId="LiveId" clId="{6EFFD548-95C3-404A-B989-2201204594CD}" dt="2021-08-28T14:40:00.952" v="3383" actId="20577"/>
          <ac:spMkLst>
            <pc:docMk/>
            <pc:sldMk cId="2300908079" sldId="808"/>
            <ac:spMk id="35" creationId="{D65DB3A8-B21F-4CF8-8785-74454476CC3B}"/>
          </ac:spMkLst>
        </pc:spChg>
        <pc:spChg chg="add mod">
          <ac:chgData name="Siegbert Rudolph" userId="2af4d44886c067cc" providerId="LiveId" clId="{6EFFD548-95C3-404A-B989-2201204594CD}" dt="2021-08-28T14:39:49.058" v="3381"/>
          <ac:spMkLst>
            <pc:docMk/>
            <pc:sldMk cId="2300908079" sldId="808"/>
            <ac:spMk id="36" creationId="{328B3C1F-8FA6-4666-A804-5CDF39850217}"/>
          </ac:spMkLst>
        </pc:spChg>
        <pc:spChg chg="add mod">
          <ac:chgData name="Siegbert Rudolph" userId="2af4d44886c067cc" providerId="LiveId" clId="{6EFFD548-95C3-404A-B989-2201204594CD}" dt="2021-09-03T05:30:26.344" v="3732"/>
          <ac:spMkLst>
            <pc:docMk/>
            <pc:sldMk cId="2300908079" sldId="808"/>
            <ac:spMk id="37" creationId="{B18E0436-C40D-460B-A7A5-B639228E8D2F}"/>
          </ac:spMkLst>
        </pc:spChg>
        <pc:picChg chg="add mod">
          <ac:chgData name="Siegbert Rudolph" userId="2af4d44886c067cc" providerId="LiveId" clId="{6EFFD548-95C3-404A-B989-2201204594CD}" dt="2021-09-03T05:33:41.766" v="3758" actId="1037"/>
          <ac:picMkLst>
            <pc:docMk/>
            <pc:sldMk cId="2300908079" sldId="808"/>
            <ac:picMk id="4" creationId="{9042644D-C62D-4D28-B5BD-9947DB482412}"/>
          </ac:picMkLst>
        </pc:picChg>
      </pc:sldChg>
      <pc:sldChg chg="addSp delSp modSp mod">
        <pc:chgData name="Siegbert Rudolph" userId="2af4d44886c067cc" providerId="LiveId" clId="{6EFFD548-95C3-404A-B989-2201204594CD}" dt="2021-08-29T15:48:58.010" v="3655" actId="1076"/>
        <pc:sldMkLst>
          <pc:docMk/>
          <pc:sldMk cId="2513478891" sldId="809"/>
        </pc:sldMkLst>
        <pc:spChg chg="mod">
          <ac:chgData name="Siegbert Rudolph" userId="2af4d44886c067cc" providerId="LiveId" clId="{6EFFD548-95C3-404A-B989-2201204594CD}" dt="2021-08-29T15:48:58.010" v="3655" actId="1076"/>
          <ac:spMkLst>
            <pc:docMk/>
            <pc:sldMk cId="2513478891" sldId="809"/>
            <ac:spMk id="2" creationId="{2D4C3264-9298-4475-A5D4-6B5AB7090EE6}"/>
          </ac:spMkLst>
        </pc:spChg>
        <pc:spChg chg="del mod">
          <ac:chgData name="Siegbert Rudolph" userId="2af4d44886c067cc" providerId="LiveId" clId="{6EFFD548-95C3-404A-B989-2201204594CD}" dt="2021-08-28T14:29:34.124" v="3095" actId="478"/>
          <ac:spMkLst>
            <pc:docMk/>
            <pc:sldMk cId="2513478891" sldId="809"/>
            <ac:spMk id="4" creationId="{ECDD5B72-8415-4F61-A9D4-F9CFB34FC178}"/>
          </ac:spMkLst>
        </pc:spChg>
        <pc:spChg chg="add mod">
          <ac:chgData name="Siegbert Rudolph" userId="2af4d44886c067cc" providerId="LiveId" clId="{6EFFD548-95C3-404A-B989-2201204594CD}" dt="2021-08-28T14:29:26.791" v="3092"/>
          <ac:spMkLst>
            <pc:docMk/>
            <pc:sldMk cId="2513478891" sldId="809"/>
            <ac:spMk id="39" creationId="{0F2D5441-652B-4201-96E6-9E634E0ED636}"/>
          </ac:spMkLst>
        </pc:spChg>
        <pc:spChg chg="add mod">
          <ac:chgData name="Siegbert Rudolph" userId="2af4d44886c067cc" providerId="LiveId" clId="{6EFFD548-95C3-404A-B989-2201204594CD}" dt="2021-08-28T14:29:30.283" v="3094" actId="20577"/>
          <ac:spMkLst>
            <pc:docMk/>
            <pc:sldMk cId="2513478891" sldId="809"/>
            <ac:spMk id="40" creationId="{58C98FC7-33B7-4D93-BA01-221359B53EA6}"/>
          </ac:spMkLst>
        </pc:spChg>
        <pc:spChg chg="add mod">
          <ac:chgData name="Siegbert Rudolph" userId="2af4d44886c067cc" providerId="LiveId" clId="{6EFFD548-95C3-404A-B989-2201204594CD}" dt="2021-08-28T14:29:26.791" v="3092"/>
          <ac:spMkLst>
            <pc:docMk/>
            <pc:sldMk cId="2513478891" sldId="809"/>
            <ac:spMk id="41" creationId="{E9F832FD-3040-466B-B793-B21086AAE59F}"/>
          </ac:spMkLst>
        </pc:spChg>
      </pc:sldChg>
      <pc:sldChg chg="addSp delSp modSp mod modAnim">
        <pc:chgData name="Siegbert Rudolph" userId="2af4d44886c067cc" providerId="LiveId" clId="{6EFFD548-95C3-404A-B989-2201204594CD}" dt="2021-09-03T05:35:32.446" v="3774" actId="1036"/>
        <pc:sldMkLst>
          <pc:docMk/>
          <pc:sldMk cId="3494260144" sldId="810"/>
        </pc:sldMkLst>
        <pc:spChg chg="mod">
          <ac:chgData name="Siegbert Rudolph" userId="2af4d44886c067cc" providerId="LiveId" clId="{6EFFD548-95C3-404A-B989-2201204594CD}" dt="2021-08-29T15:48:58.010" v="3660" actId="1076"/>
          <ac:spMkLst>
            <pc:docMk/>
            <pc:sldMk cId="3494260144" sldId="810"/>
            <ac:spMk id="2" creationId="{421F3015-7CC3-48AA-A350-D53FA55A75BA}"/>
          </ac:spMkLst>
        </pc:spChg>
        <pc:spChg chg="del mod">
          <ac:chgData name="Siegbert Rudolph" userId="2af4d44886c067cc" providerId="LiveId" clId="{6EFFD548-95C3-404A-B989-2201204594CD}" dt="2021-08-28T14:40:43.342" v="3402" actId="478"/>
          <ac:spMkLst>
            <pc:docMk/>
            <pc:sldMk cId="3494260144" sldId="810"/>
            <ac:spMk id="4" creationId="{3A0E91F1-51CD-4DED-AB74-64F8BA67AC65}"/>
          </ac:spMkLst>
        </pc:spChg>
        <pc:spChg chg="mod">
          <ac:chgData name="Siegbert Rudolph" userId="2af4d44886c067cc" providerId="LiveId" clId="{6EFFD548-95C3-404A-B989-2201204594CD}" dt="2021-08-04T06:49:41.785" v="2686" actId="108"/>
          <ac:spMkLst>
            <pc:docMk/>
            <pc:sldMk cId="3494260144" sldId="810"/>
            <ac:spMk id="23" creationId="{2653F749-5090-46D7-8F88-CFD32DB8AD53}"/>
          </ac:spMkLst>
        </pc:spChg>
        <pc:spChg chg="mod">
          <ac:chgData name="Siegbert Rudolph" userId="2af4d44886c067cc" providerId="LiveId" clId="{6EFFD548-95C3-404A-B989-2201204594CD}" dt="2021-08-04T06:49:45.726" v="2687" actId="108"/>
          <ac:spMkLst>
            <pc:docMk/>
            <pc:sldMk cId="3494260144" sldId="810"/>
            <ac:spMk id="24" creationId="{E15DDBBF-EFC0-4BD4-B149-1D72DD1CD34F}"/>
          </ac:spMkLst>
        </pc:spChg>
        <pc:spChg chg="mod">
          <ac:chgData name="Siegbert Rudolph" userId="2af4d44886c067cc" providerId="LiveId" clId="{6EFFD548-95C3-404A-B989-2201204594CD}" dt="2021-08-04T06:49:48.673" v="2688" actId="108"/>
          <ac:spMkLst>
            <pc:docMk/>
            <pc:sldMk cId="3494260144" sldId="810"/>
            <ac:spMk id="25" creationId="{0CF14438-796E-4184-9827-66B269D3D647}"/>
          </ac:spMkLst>
        </pc:spChg>
        <pc:spChg chg="mod">
          <ac:chgData name="Siegbert Rudolph" userId="2af4d44886c067cc" providerId="LiveId" clId="{6EFFD548-95C3-404A-B989-2201204594CD}" dt="2021-08-04T06:49:51.463" v="2689" actId="108"/>
          <ac:spMkLst>
            <pc:docMk/>
            <pc:sldMk cId="3494260144" sldId="810"/>
            <ac:spMk id="26" creationId="{81E81108-8B8F-4F15-B018-5F5A0BF954F5}"/>
          </ac:spMkLst>
        </pc:spChg>
        <pc:spChg chg="mod">
          <ac:chgData name="Siegbert Rudolph" userId="2af4d44886c067cc" providerId="LiveId" clId="{6EFFD548-95C3-404A-B989-2201204594CD}" dt="2021-08-04T06:49:53.948" v="2690" actId="108"/>
          <ac:spMkLst>
            <pc:docMk/>
            <pc:sldMk cId="3494260144" sldId="810"/>
            <ac:spMk id="27" creationId="{0BE76CB0-DE36-4FC6-AC75-EA1222EE77D6}"/>
          </ac:spMkLst>
        </pc:spChg>
        <pc:spChg chg="mod">
          <ac:chgData name="Siegbert Rudolph" userId="2af4d44886c067cc" providerId="LiveId" clId="{6EFFD548-95C3-404A-B989-2201204594CD}" dt="2021-08-04T06:49:56.724" v="2691" actId="108"/>
          <ac:spMkLst>
            <pc:docMk/>
            <pc:sldMk cId="3494260144" sldId="810"/>
            <ac:spMk id="28" creationId="{A673F5A2-5856-4F3D-AA9C-8057F2DBEC21}"/>
          </ac:spMkLst>
        </pc:spChg>
        <pc:spChg chg="mod">
          <ac:chgData name="Siegbert Rudolph" userId="2af4d44886c067cc" providerId="LiveId" clId="{6EFFD548-95C3-404A-B989-2201204594CD}" dt="2021-08-04T06:49:59.159" v="2692" actId="108"/>
          <ac:spMkLst>
            <pc:docMk/>
            <pc:sldMk cId="3494260144" sldId="810"/>
            <ac:spMk id="29" creationId="{5173A8BF-288D-4BE5-A545-D15A412D617A}"/>
          </ac:spMkLst>
        </pc:spChg>
        <pc:spChg chg="mod">
          <ac:chgData name="Siegbert Rudolph" userId="2af4d44886c067cc" providerId="LiveId" clId="{6EFFD548-95C3-404A-B989-2201204594CD}" dt="2021-08-04T06:50:01.431" v="2693" actId="108"/>
          <ac:spMkLst>
            <pc:docMk/>
            <pc:sldMk cId="3494260144" sldId="810"/>
            <ac:spMk id="30" creationId="{3FC397FA-C555-45F2-B4FF-9912A52D7FA0}"/>
          </ac:spMkLst>
        </pc:spChg>
        <pc:spChg chg="mod">
          <ac:chgData name="Siegbert Rudolph" userId="2af4d44886c067cc" providerId="LiveId" clId="{6EFFD548-95C3-404A-B989-2201204594CD}" dt="2021-08-04T06:50:04.650" v="2694" actId="108"/>
          <ac:spMkLst>
            <pc:docMk/>
            <pc:sldMk cId="3494260144" sldId="810"/>
            <ac:spMk id="31" creationId="{9AE95A66-F807-411F-A150-FACF8A19F133}"/>
          </ac:spMkLst>
        </pc:spChg>
        <pc:spChg chg="mod">
          <ac:chgData name="Siegbert Rudolph" userId="2af4d44886c067cc" providerId="LiveId" clId="{6EFFD548-95C3-404A-B989-2201204594CD}" dt="2021-08-04T06:50:07.004" v="2695" actId="108"/>
          <ac:spMkLst>
            <pc:docMk/>
            <pc:sldMk cId="3494260144" sldId="810"/>
            <ac:spMk id="35" creationId="{E269D68B-1674-489C-814F-C057057ABE32}"/>
          </ac:spMkLst>
        </pc:spChg>
        <pc:spChg chg="mod">
          <ac:chgData name="Siegbert Rudolph" userId="2af4d44886c067cc" providerId="LiveId" clId="{6EFFD548-95C3-404A-B989-2201204594CD}" dt="2021-08-04T06:50:09.922" v="2696" actId="108"/>
          <ac:spMkLst>
            <pc:docMk/>
            <pc:sldMk cId="3494260144" sldId="810"/>
            <ac:spMk id="38" creationId="{03FBF6C3-95EC-4036-8175-3BFD7F378C32}"/>
          </ac:spMkLst>
        </pc:spChg>
        <pc:spChg chg="add mod">
          <ac:chgData name="Siegbert Rudolph" userId="2af4d44886c067cc" providerId="LiveId" clId="{6EFFD548-95C3-404A-B989-2201204594CD}" dt="2021-08-28T14:40:24.373" v="3399" actId="20577"/>
          <ac:spMkLst>
            <pc:docMk/>
            <pc:sldMk cId="3494260144" sldId="810"/>
            <ac:spMk id="39" creationId="{B59A0F7D-9DA2-4ABE-AC36-A0B457F37524}"/>
          </ac:spMkLst>
        </pc:spChg>
        <pc:spChg chg="add mod">
          <ac:chgData name="Siegbert Rudolph" userId="2af4d44886c067cc" providerId="LiveId" clId="{6EFFD548-95C3-404A-B989-2201204594CD}" dt="2021-08-28T14:40:38.400" v="3400"/>
          <ac:spMkLst>
            <pc:docMk/>
            <pc:sldMk cId="3494260144" sldId="810"/>
            <ac:spMk id="40" creationId="{A018478F-45E2-46AC-B2D2-34E5631C9C73}"/>
          </ac:spMkLst>
        </pc:spChg>
        <pc:spChg chg="add mod">
          <ac:chgData name="Siegbert Rudolph" userId="2af4d44886c067cc" providerId="LiveId" clId="{6EFFD548-95C3-404A-B989-2201204594CD}" dt="2021-09-03T05:35:32.446" v="3774" actId="1036"/>
          <ac:spMkLst>
            <pc:docMk/>
            <pc:sldMk cId="3494260144" sldId="810"/>
            <ac:spMk id="41" creationId="{3B82C3BB-595F-4F9D-92D9-F85095839930}"/>
          </ac:spMkLst>
        </pc:spChg>
        <pc:picChg chg="add mod">
          <ac:chgData name="Siegbert Rudolph" userId="2af4d44886c067cc" providerId="LiveId" clId="{6EFFD548-95C3-404A-B989-2201204594CD}" dt="2021-09-03T05:34:31.279" v="3770" actId="1035"/>
          <ac:picMkLst>
            <pc:docMk/>
            <pc:sldMk cId="3494260144" sldId="810"/>
            <ac:picMk id="4" creationId="{7782442F-DEE1-4C06-BD89-C94D5CA4BD13}"/>
          </ac:picMkLst>
        </pc:picChg>
      </pc:sldChg>
      <pc:sldChg chg="addSp delSp modSp mod delAnim modAnim">
        <pc:chgData name="Siegbert Rudolph" userId="2af4d44886c067cc" providerId="LiveId" clId="{6EFFD548-95C3-404A-B989-2201204594CD}" dt="2021-09-03T05:31:51.603" v="3743"/>
        <pc:sldMkLst>
          <pc:docMk/>
          <pc:sldMk cId="4032222209" sldId="811"/>
        </pc:sldMkLst>
        <pc:spChg chg="mod">
          <ac:chgData name="Siegbert Rudolph" userId="2af4d44886c067cc" providerId="LiveId" clId="{6EFFD548-95C3-404A-B989-2201204594CD}" dt="2021-08-29T15:48:57.963" v="3590" actId="1076"/>
          <ac:spMkLst>
            <pc:docMk/>
            <pc:sldMk cId="4032222209" sldId="811"/>
            <ac:spMk id="2" creationId="{AC0A295A-8EE7-43B9-B7AD-0875B6BDE0DA}"/>
          </ac:spMkLst>
        </pc:spChg>
        <pc:spChg chg="mod">
          <ac:chgData name="Siegbert Rudolph" userId="2af4d44886c067cc" providerId="LiveId" clId="{6EFFD548-95C3-404A-B989-2201204594CD}" dt="2021-08-04T06:48:31.546" v="2664" actId="108"/>
          <ac:spMkLst>
            <pc:docMk/>
            <pc:sldMk cId="4032222209" sldId="811"/>
            <ac:spMk id="33" creationId="{21026797-7C49-40F6-A57D-C7E067007E2F}"/>
          </ac:spMkLst>
        </pc:spChg>
        <pc:spChg chg="mod">
          <ac:chgData name="Siegbert Rudolph" userId="2af4d44886c067cc" providerId="LiveId" clId="{6EFFD548-95C3-404A-B989-2201204594CD}" dt="2021-08-04T06:48:34.574" v="2665" actId="108"/>
          <ac:spMkLst>
            <pc:docMk/>
            <pc:sldMk cId="4032222209" sldId="811"/>
            <ac:spMk id="34" creationId="{10E4D410-969B-48B5-A79D-38528446CF1C}"/>
          </ac:spMkLst>
        </pc:spChg>
        <pc:spChg chg="mod">
          <ac:chgData name="Siegbert Rudolph" userId="2af4d44886c067cc" providerId="LiveId" clId="{6EFFD548-95C3-404A-B989-2201204594CD}" dt="2021-08-04T06:48:36.898" v="2666" actId="108"/>
          <ac:spMkLst>
            <pc:docMk/>
            <pc:sldMk cId="4032222209" sldId="811"/>
            <ac:spMk id="35" creationId="{631BBDE1-6915-4C0B-ACAB-9044E59C7CD6}"/>
          </ac:spMkLst>
        </pc:spChg>
        <pc:spChg chg="mod">
          <ac:chgData name="Siegbert Rudolph" userId="2af4d44886c067cc" providerId="LiveId" clId="{6EFFD548-95C3-404A-B989-2201204594CD}" dt="2021-08-04T06:48:41.259" v="2668" actId="108"/>
          <ac:spMkLst>
            <pc:docMk/>
            <pc:sldMk cId="4032222209" sldId="811"/>
            <ac:spMk id="36" creationId="{504ADEB9-FF71-4D65-9D15-A4A7FE72AAA4}"/>
          </ac:spMkLst>
        </pc:spChg>
        <pc:spChg chg="mod">
          <ac:chgData name="Siegbert Rudolph" userId="2af4d44886c067cc" providerId="LiveId" clId="{6EFFD548-95C3-404A-B989-2201204594CD}" dt="2021-08-04T06:48:44.227" v="2669" actId="108"/>
          <ac:spMkLst>
            <pc:docMk/>
            <pc:sldMk cId="4032222209" sldId="811"/>
            <ac:spMk id="37" creationId="{AC0D9FDE-D260-4299-A3FF-502721B301CA}"/>
          </ac:spMkLst>
        </pc:spChg>
        <pc:spChg chg="mod">
          <ac:chgData name="Siegbert Rudolph" userId="2af4d44886c067cc" providerId="LiveId" clId="{6EFFD548-95C3-404A-B989-2201204594CD}" dt="2021-08-04T06:48:47.898" v="2670" actId="108"/>
          <ac:spMkLst>
            <pc:docMk/>
            <pc:sldMk cId="4032222209" sldId="811"/>
            <ac:spMk id="38" creationId="{6E8F02B9-276D-4F69-AC15-86CA70048E72}"/>
          </ac:spMkLst>
        </pc:spChg>
        <pc:spChg chg="mod">
          <ac:chgData name="Siegbert Rudolph" userId="2af4d44886c067cc" providerId="LiveId" clId="{6EFFD548-95C3-404A-B989-2201204594CD}" dt="2021-08-04T06:48:52.559" v="2671" actId="108"/>
          <ac:spMkLst>
            <pc:docMk/>
            <pc:sldMk cId="4032222209" sldId="811"/>
            <ac:spMk id="39" creationId="{18A16FEF-8C04-4F94-9DF3-6D8B1F7916AB}"/>
          </ac:spMkLst>
        </pc:spChg>
        <pc:spChg chg="mod">
          <ac:chgData name="Siegbert Rudolph" userId="2af4d44886c067cc" providerId="LiveId" clId="{6EFFD548-95C3-404A-B989-2201204594CD}" dt="2021-08-04T06:48:54.834" v="2672" actId="108"/>
          <ac:spMkLst>
            <pc:docMk/>
            <pc:sldMk cId="4032222209" sldId="811"/>
            <ac:spMk id="40" creationId="{5B536C3C-54D1-4E7C-883A-1606BB999F21}"/>
          </ac:spMkLst>
        </pc:spChg>
        <pc:spChg chg="mod">
          <ac:chgData name="Siegbert Rudolph" userId="2af4d44886c067cc" providerId="LiveId" clId="{6EFFD548-95C3-404A-B989-2201204594CD}" dt="2021-08-04T06:48:57.328" v="2673" actId="108"/>
          <ac:spMkLst>
            <pc:docMk/>
            <pc:sldMk cId="4032222209" sldId="811"/>
            <ac:spMk id="41" creationId="{717A8D66-55AD-48AB-AA01-FAFCFE818208}"/>
          </ac:spMkLst>
        </pc:spChg>
        <pc:spChg chg="mod">
          <ac:chgData name="Siegbert Rudolph" userId="2af4d44886c067cc" providerId="LiveId" clId="{6EFFD548-95C3-404A-B989-2201204594CD}" dt="2021-08-04T06:49:00.719" v="2674" actId="108"/>
          <ac:spMkLst>
            <pc:docMk/>
            <pc:sldMk cId="4032222209" sldId="811"/>
            <ac:spMk id="42" creationId="{90738FDC-8868-4C8D-AB87-EC7DD922231E}"/>
          </ac:spMkLst>
        </pc:spChg>
        <pc:spChg chg="mod">
          <ac:chgData name="Siegbert Rudolph" userId="2af4d44886c067cc" providerId="LiveId" clId="{6EFFD548-95C3-404A-B989-2201204594CD}" dt="2021-08-04T06:49:03.026" v="2675" actId="108"/>
          <ac:spMkLst>
            <pc:docMk/>
            <pc:sldMk cId="4032222209" sldId="811"/>
            <ac:spMk id="43" creationId="{16D98D5B-012F-4E8C-83B0-12434C7F0CD3}"/>
          </ac:spMkLst>
        </pc:spChg>
        <pc:spChg chg="del mod">
          <ac:chgData name="Siegbert Rudolph" userId="2af4d44886c067cc" providerId="LiveId" clId="{6EFFD548-95C3-404A-B989-2201204594CD}" dt="2021-08-28T14:34:59.292" v="3258" actId="478"/>
          <ac:spMkLst>
            <pc:docMk/>
            <pc:sldMk cId="4032222209" sldId="811"/>
            <ac:spMk id="44" creationId="{672E6131-7C1C-4A67-882F-5BDCC5B89691}"/>
          </ac:spMkLst>
        </pc:spChg>
        <pc:spChg chg="add mod">
          <ac:chgData name="Siegbert Rudolph" userId="2af4d44886c067cc" providerId="LiveId" clId="{6EFFD548-95C3-404A-B989-2201204594CD}" dt="2021-09-03T05:29:02.815" v="3723" actId="1076"/>
          <ac:spMkLst>
            <pc:docMk/>
            <pc:sldMk cId="4032222209" sldId="811"/>
            <ac:spMk id="44" creationId="{AA171019-1037-401B-A750-69A6B755C2F5}"/>
          </ac:spMkLst>
        </pc:spChg>
        <pc:spChg chg="add mod">
          <ac:chgData name="Siegbert Rudolph" userId="2af4d44886c067cc" providerId="LiveId" clId="{6EFFD548-95C3-404A-B989-2201204594CD}" dt="2021-08-28T14:34:36.835" v="3255" actId="20577"/>
          <ac:spMkLst>
            <pc:docMk/>
            <pc:sldMk cId="4032222209" sldId="811"/>
            <ac:spMk id="45" creationId="{AC507E9F-9631-4DC9-9E4D-41561540B5C1}"/>
          </ac:spMkLst>
        </pc:spChg>
        <pc:spChg chg="add mod">
          <ac:chgData name="Siegbert Rudolph" userId="2af4d44886c067cc" providerId="LiveId" clId="{6EFFD548-95C3-404A-B989-2201204594CD}" dt="2021-08-28T14:34:56.704" v="3257"/>
          <ac:spMkLst>
            <pc:docMk/>
            <pc:sldMk cId="4032222209" sldId="811"/>
            <ac:spMk id="46" creationId="{5EE12C3C-EF7B-462B-A0D7-69BBD9A3AC08}"/>
          </ac:spMkLst>
        </pc:spChg>
        <pc:picChg chg="add del mod">
          <ac:chgData name="Siegbert Rudolph" userId="2af4d44886c067cc" providerId="LiveId" clId="{6EFFD548-95C3-404A-B989-2201204594CD}" dt="2021-09-03T05:31:02.737" v="3735" actId="478"/>
          <ac:picMkLst>
            <pc:docMk/>
            <pc:sldMk cId="4032222209" sldId="811"/>
            <ac:picMk id="4" creationId="{7A787D02-6CC2-41E7-B089-6F3843FE6C3E}"/>
          </ac:picMkLst>
        </pc:picChg>
        <pc:picChg chg="add mod">
          <ac:chgData name="Siegbert Rudolph" userId="2af4d44886c067cc" providerId="LiveId" clId="{6EFFD548-95C3-404A-B989-2201204594CD}" dt="2021-09-03T05:31:28.786" v="3740" actId="1037"/>
          <ac:picMkLst>
            <pc:docMk/>
            <pc:sldMk cId="4032222209" sldId="811"/>
            <ac:picMk id="5" creationId="{B818FBC8-8D98-40BF-9A01-2410D8BD7140}"/>
          </ac:picMkLst>
        </pc:picChg>
      </pc:sldChg>
      <pc:sldChg chg="addSp delSp modSp mod">
        <pc:chgData name="Siegbert Rudolph" userId="2af4d44886c067cc" providerId="LiveId" clId="{6EFFD548-95C3-404A-B989-2201204594CD}" dt="2021-08-29T15:48:57.963" v="3595" actId="1076"/>
        <pc:sldMkLst>
          <pc:docMk/>
          <pc:sldMk cId="1748338212" sldId="812"/>
        </pc:sldMkLst>
        <pc:spChg chg="mod">
          <ac:chgData name="Siegbert Rudolph" userId="2af4d44886c067cc" providerId="LiveId" clId="{6EFFD548-95C3-404A-B989-2201204594CD}" dt="2021-08-29T15:48:57.963" v="3595" actId="1076"/>
          <ac:spMkLst>
            <pc:docMk/>
            <pc:sldMk cId="1748338212" sldId="812"/>
            <ac:spMk id="2" creationId="{D3CDB506-0D4D-4576-84C8-70AF20DB414B}"/>
          </ac:spMkLst>
        </pc:spChg>
        <pc:spChg chg="del mod">
          <ac:chgData name="Siegbert Rudolph" userId="2af4d44886c067cc" providerId="LiveId" clId="{6EFFD548-95C3-404A-B989-2201204594CD}" dt="2021-08-28T14:25:45.919" v="2990" actId="478"/>
          <ac:spMkLst>
            <pc:docMk/>
            <pc:sldMk cId="1748338212" sldId="812"/>
            <ac:spMk id="4" creationId="{0C4EADCD-2246-40AA-827A-2407FF0F0C80}"/>
          </ac:spMkLst>
        </pc:spChg>
        <pc:spChg chg="add mod">
          <ac:chgData name="Siegbert Rudolph" userId="2af4d44886c067cc" providerId="LiveId" clId="{6EFFD548-95C3-404A-B989-2201204594CD}" dt="2021-08-28T14:25:18.998" v="2945"/>
          <ac:spMkLst>
            <pc:docMk/>
            <pc:sldMk cId="1748338212" sldId="812"/>
            <ac:spMk id="6" creationId="{65FF7626-F21E-4348-969B-380E0BE21731}"/>
          </ac:spMkLst>
        </pc:spChg>
        <pc:spChg chg="add mod">
          <ac:chgData name="Siegbert Rudolph" userId="2af4d44886c067cc" providerId="LiveId" clId="{6EFFD548-95C3-404A-B989-2201204594CD}" dt="2021-08-28T14:25:18.998" v="2945"/>
          <ac:spMkLst>
            <pc:docMk/>
            <pc:sldMk cId="1748338212" sldId="812"/>
            <ac:spMk id="7" creationId="{F9A8A7EE-4799-4964-B509-484FC6CEA160}"/>
          </ac:spMkLst>
        </pc:spChg>
        <pc:spChg chg="add mod">
          <ac:chgData name="Siegbert Rudolph" userId="2af4d44886c067cc" providerId="LiveId" clId="{6EFFD548-95C3-404A-B989-2201204594CD}" dt="2021-08-28T14:35:10.845" v="3259" actId="20577"/>
          <ac:spMkLst>
            <pc:docMk/>
            <pc:sldMk cId="1748338212" sldId="812"/>
            <ac:spMk id="8" creationId="{271E247B-6E39-4E1C-9460-41A930C61719}"/>
          </ac:spMkLst>
        </pc:spChg>
        <pc:spChg chg="add mod">
          <ac:chgData name="Siegbert Rudolph" userId="2af4d44886c067cc" providerId="LiveId" clId="{6EFFD548-95C3-404A-B989-2201204594CD}" dt="2021-08-28T14:25:43.533" v="2989"/>
          <ac:spMkLst>
            <pc:docMk/>
            <pc:sldMk cId="1748338212" sldId="812"/>
            <ac:spMk id="9" creationId="{03ED7A0E-FC95-4A69-9B38-5362FF20739D}"/>
          </ac:spMkLst>
        </pc:spChg>
      </pc:sldChg>
      <pc:sldChg chg="addSp delSp modSp mod modAnim">
        <pc:chgData name="Siegbert Rudolph" userId="2af4d44886c067cc" providerId="LiveId" clId="{6EFFD548-95C3-404A-B989-2201204594CD}" dt="2021-09-03T05:33:10.429" v="3752" actId="1035"/>
        <pc:sldMkLst>
          <pc:docMk/>
          <pc:sldMk cId="86419114" sldId="813"/>
        </pc:sldMkLst>
        <pc:spChg chg="mod">
          <ac:chgData name="Siegbert Rudolph" userId="2af4d44886c067cc" providerId="LiveId" clId="{6EFFD548-95C3-404A-B989-2201204594CD}" dt="2021-08-29T15:48:57.963" v="3600" actId="1076"/>
          <ac:spMkLst>
            <pc:docMk/>
            <pc:sldMk cId="86419114" sldId="813"/>
            <ac:spMk id="2" creationId="{534765BC-9CC3-4BAB-B4B5-C8B4EFEECCC6}"/>
          </ac:spMkLst>
        </pc:spChg>
        <pc:spChg chg="del mod">
          <ac:chgData name="Siegbert Rudolph" userId="2af4d44886c067cc" providerId="LiveId" clId="{6EFFD548-95C3-404A-B989-2201204594CD}" dt="2021-08-28T14:36:04.724" v="3309" actId="478"/>
          <ac:spMkLst>
            <pc:docMk/>
            <pc:sldMk cId="86419114" sldId="813"/>
            <ac:spMk id="4" creationId="{0C4EADCD-2246-40AA-827A-2407FF0F0C80}"/>
          </ac:spMkLst>
        </pc:spChg>
        <pc:spChg chg="add del">
          <ac:chgData name="Siegbert Rudolph" userId="2af4d44886c067cc" providerId="LiveId" clId="{6EFFD548-95C3-404A-B989-2201204594CD}" dt="2021-08-28T14:35:24.769" v="3262" actId="478"/>
          <ac:spMkLst>
            <pc:docMk/>
            <pc:sldMk cId="86419114" sldId="813"/>
            <ac:spMk id="28" creationId="{72932137-1A20-4362-BFB9-F5B79B748CCC}"/>
          </ac:spMkLst>
        </pc:spChg>
        <pc:spChg chg="add mod">
          <ac:chgData name="Siegbert Rudolph" userId="2af4d44886c067cc" providerId="LiveId" clId="{6EFFD548-95C3-404A-B989-2201204594CD}" dt="2021-08-28T14:35:35.103" v="3263"/>
          <ac:spMkLst>
            <pc:docMk/>
            <pc:sldMk cId="86419114" sldId="813"/>
            <ac:spMk id="29" creationId="{230769EA-300C-40CD-9828-587FC3C2AB60}"/>
          </ac:spMkLst>
        </pc:spChg>
        <pc:spChg chg="add mod">
          <ac:chgData name="Siegbert Rudolph" userId="2af4d44886c067cc" providerId="LiveId" clId="{6EFFD548-95C3-404A-B989-2201204594CD}" dt="2021-08-28T14:35:51.986" v="3306" actId="6549"/>
          <ac:spMkLst>
            <pc:docMk/>
            <pc:sldMk cId="86419114" sldId="813"/>
            <ac:spMk id="30" creationId="{50203841-6025-4B67-98B2-3AFDB8D27B61}"/>
          </ac:spMkLst>
        </pc:spChg>
        <pc:spChg chg="add mod">
          <ac:chgData name="Siegbert Rudolph" userId="2af4d44886c067cc" providerId="LiveId" clId="{6EFFD548-95C3-404A-B989-2201204594CD}" dt="2021-08-28T14:36:01.947" v="3308"/>
          <ac:spMkLst>
            <pc:docMk/>
            <pc:sldMk cId="86419114" sldId="813"/>
            <ac:spMk id="31" creationId="{D2BDB244-0639-4934-A8B7-B6AD54E909F3}"/>
          </ac:spMkLst>
        </pc:spChg>
        <pc:spChg chg="add mod">
          <ac:chgData name="Siegbert Rudolph" userId="2af4d44886c067cc" providerId="LiveId" clId="{6EFFD548-95C3-404A-B989-2201204594CD}" dt="2021-09-03T05:30:10.482" v="3731"/>
          <ac:spMkLst>
            <pc:docMk/>
            <pc:sldMk cId="86419114" sldId="813"/>
            <ac:spMk id="32" creationId="{2E2C8F16-8E82-41B9-AE73-437087FF454A}"/>
          </ac:spMkLst>
        </pc:spChg>
        <pc:picChg chg="add mod">
          <ac:chgData name="Siegbert Rudolph" userId="2af4d44886c067cc" providerId="LiveId" clId="{6EFFD548-95C3-404A-B989-2201204594CD}" dt="2021-09-03T05:33:10.429" v="3752" actId="1035"/>
          <ac:picMkLst>
            <pc:docMk/>
            <pc:sldMk cId="86419114" sldId="813"/>
            <ac:picMk id="4" creationId="{0C988AB6-2B69-4275-BB9D-7997093A4D16}"/>
          </ac:picMkLst>
        </pc:picChg>
      </pc:sldChg>
      <pc:sldChg chg="addSp delSp modSp mod">
        <pc:chgData name="Siegbert Rudolph" userId="2af4d44886c067cc" providerId="LiveId" clId="{6EFFD548-95C3-404A-B989-2201204594CD}" dt="2021-08-29T15:48:57.963" v="3605" actId="1076"/>
        <pc:sldMkLst>
          <pc:docMk/>
          <pc:sldMk cId="64599177" sldId="814"/>
        </pc:sldMkLst>
        <pc:spChg chg="mod">
          <ac:chgData name="Siegbert Rudolph" userId="2af4d44886c067cc" providerId="LiveId" clId="{6EFFD548-95C3-404A-B989-2201204594CD}" dt="2021-08-29T15:48:57.963" v="3605" actId="1076"/>
          <ac:spMkLst>
            <pc:docMk/>
            <pc:sldMk cId="64599177" sldId="814"/>
            <ac:spMk id="5" creationId="{A9CCAAEB-270E-4D98-8156-15228CDC0B14}"/>
          </ac:spMkLst>
        </pc:spChg>
        <pc:spChg chg="add del">
          <ac:chgData name="Siegbert Rudolph" userId="2af4d44886c067cc" providerId="LiveId" clId="{6EFFD548-95C3-404A-B989-2201204594CD}" dt="2021-08-28T14:25:57.893" v="2993" actId="478"/>
          <ac:spMkLst>
            <pc:docMk/>
            <pc:sldMk cId="64599177" sldId="814"/>
            <ac:spMk id="9" creationId="{3231F797-9A77-4588-B605-B9A4EB4F58D9}"/>
          </ac:spMkLst>
        </pc:spChg>
        <pc:spChg chg="del mod">
          <ac:chgData name="Siegbert Rudolph" userId="2af4d44886c067cc" providerId="LiveId" clId="{6EFFD548-95C3-404A-B989-2201204594CD}" dt="2021-08-28T14:27:16.576" v="3047" actId="478"/>
          <ac:spMkLst>
            <pc:docMk/>
            <pc:sldMk cId="64599177" sldId="814"/>
            <ac:spMk id="10" creationId="{89108E0E-DD21-408A-B618-5749E3B92B88}"/>
          </ac:spMkLst>
        </pc:spChg>
        <pc:spChg chg="add mod">
          <ac:chgData name="Siegbert Rudolph" userId="2af4d44886c067cc" providerId="LiveId" clId="{6EFFD548-95C3-404A-B989-2201204594CD}" dt="2021-08-28T14:26:28.476" v="3034" actId="20577"/>
          <ac:spMkLst>
            <pc:docMk/>
            <pc:sldMk cId="64599177" sldId="814"/>
            <ac:spMk id="11" creationId="{54A2AC2F-D474-4193-92A7-1B040A04D708}"/>
          </ac:spMkLst>
        </pc:spChg>
        <pc:spChg chg="add mod">
          <ac:chgData name="Siegbert Rudolph" userId="2af4d44886c067cc" providerId="LiveId" clId="{6EFFD548-95C3-404A-B989-2201204594CD}" dt="2021-08-28T14:27:08.865" v="3046" actId="947"/>
          <ac:spMkLst>
            <pc:docMk/>
            <pc:sldMk cId="64599177" sldId="814"/>
            <ac:spMk id="12" creationId="{BE06B6CC-A62D-4FC4-A588-9056CDE808D0}"/>
          </ac:spMkLst>
        </pc:spChg>
      </pc:sldChg>
      <pc:sldChg chg="addSp delSp modSp mod">
        <pc:chgData name="Siegbert Rudolph" userId="2af4d44886c067cc" providerId="LiveId" clId="{6EFFD548-95C3-404A-B989-2201204594CD}" dt="2021-08-29T15:48:57.979" v="3620" actId="1076"/>
        <pc:sldMkLst>
          <pc:docMk/>
          <pc:sldMk cId="1630740764" sldId="815"/>
        </pc:sldMkLst>
        <pc:spChg chg="mod">
          <ac:chgData name="Siegbert Rudolph" userId="2af4d44886c067cc" providerId="LiveId" clId="{6EFFD548-95C3-404A-B989-2201204594CD}" dt="2021-08-29T15:48:57.979" v="3620" actId="1076"/>
          <ac:spMkLst>
            <pc:docMk/>
            <pc:sldMk cId="1630740764" sldId="815"/>
            <ac:spMk id="2" creationId="{2379CE76-94AC-48B2-836C-AE088344B86D}"/>
          </ac:spMkLst>
        </pc:spChg>
        <pc:spChg chg="del mod">
          <ac:chgData name="Siegbert Rudolph" userId="2af4d44886c067cc" providerId="LiveId" clId="{6EFFD548-95C3-404A-B989-2201204594CD}" dt="2021-08-28T14:38:38.044" v="3358" actId="478"/>
          <ac:spMkLst>
            <pc:docMk/>
            <pc:sldMk cId="1630740764" sldId="815"/>
            <ac:spMk id="15" creationId="{83B1B577-09E6-4ADF-A6FA-0BD8EF759143}"/>
          </ac:spMkLst>
        </pc:spChg>
        <pc:spChg chg="add mod">
          <ac:chgData name="Siegbert Rudolph" userId="2af4d44886c067cc" providerId="LiveId" clId="{6EFFD548-95C3-404A-B989-2201204594CD}" dt="2021-08-28T14:38:24.365" v="3356" actId="20577"/>
          <ac:spMkLst>
            <pc:docMk/>
            <pc:sldMk cId="1630740764" sldId="815"/>
            <ac:spMk id="37" creationId="{8B73B33C-627F-4E88-A294-258509A7549A}"/>
          </ac:spMkLst>
        </pc:spChg>
        <pc:spChg chg="add mod">
          <ac:chgData name="Siegbert Rudolph" userId="2af4d44886c067cc" providerId="LiveId" clId="{6EFFD548-95C3-404A-B989-2201204594CD}" dt="2021-08-28T14:38:19.969" v="3355"/>
          <ac:spMkLst>
            <pc:docMk/>
            <pc:sldMk cId="1630740764" sldId="815"/>
            <ac:spMk id="38" creationId="{13D7D76E-8FAF-44A4-80B2-BBBC12EA3B14}"/>
          </ac:spMkLst>
        </pc:spChg>
      </pc:sldChg>
      <pc:sldChg chg="addSp delSp modSp mod modAnim">
        <pc:chgData name="Siegbert Rudolph" userId="2af4d44886c067cc" providerId="LiveId" clId="{6EFFD548-95C3-404A-B989-2201204594CD}" dt="2021-09-03T05:36:34.998" v="3785" actId="1038"/>
        <pc:sldMkLst>
          <pc:docMk/>
          <pc:sldMk cId="2219071936" sldId="816"/>
        </pc:sldMkLst>
        <pc:spChg chg="mod">
          <ac:chgData name="Siegbert Rudolph" userId="2af4d44886c067cc" providerId="LiveId" clId="{6EFFD548-95C3-404A-B989-2201204594CD}" dt="2021-08-29T15:48:58.025" v="3670" actId="1076"/>
          <ac:spMkLst>
            <pc:docMk/>
            <pc:sldMk cId="2219071936" sldId="816"/>
            <ac:spMk id="2" creationId="{6279668D-95ED-42B1-B96B-28B4CF9CE6F8}"/>
          </ac:spMkLst>
        </pc:spChg>
        <pc:spChg chg="add mod">
          <ac:chgData name="Siegbert Rudolph" userId="2af4d44886c067cc" providerId="LiveId" clId="{6EFFD548-95C3-404A-B989-2201204594CD}" dt="2021-08-28T14:41:30.072" v="3447" actId="20577"/>
          <ac:spMkLst>
            <pc:docMk/>
            <pc:sldMk cId="2219071936" sldId="816"/>
            <ac:spMk id="29" creationId="{16F87646-467A-4D9F-968B-7EC4A8B29DD2}"/>
          </ac:spMkLst>
        </pc:spChg>
        <pc:spChg chg="add mod">
          <ac:chgData name="Siegbert Rudolph" userId="2af4d44886c067cc" providerId="LiveId" clId="{6EFFD548-95C3-404A-B989-2201204594CD}" dt="2021-08-28T14:41:41.460" v="3448"/>
          <ac:spMkLst>
            <pc:docMk/>
            <pc:sldMk cId="2219071936" sldId="816"/>
            <ac:spMk id="30" creationId="{77DD4DD2-DD9E-4294-9648-E8BFC254B81C}"/>
          </ac:spMkLst>
        </pc:spChg>
        <pc:spChg chg="add mod">
          <ac:chgData name="Siegbert Rudolph" userId="2af4d44886c067cc" providerId="LiveId" clId="{6EFFD548-95C3-404A-B989-2201204594CD}" dt="2021-09-03T05:35:50.722" v="3775" actId="1076"/>
          <ac:spMkLst>
            <pc:docMk/>
            <pc:sldMk cId="2219071936" sldId="816"/>
            <ac:spMk id="31" creationId="{19A2FEAC-B8B5-42FF-8BC6-06B7555A0728}"/>
          </ac:spMkLst>
        </pc:spChg>
        <pc:spChg chg="del mod">
          <ac:chgData name="Siegbert Rudolph" userId="2af4d44886c067cc" providerId="LiveId" clId="{6EFFD548-95C3-404A-B989-2201204594CD}" dt="2021-08-28T14:41:44.398" v="3449" actId="478"/>
          <ac:spMkLst>
            <pc:docMk/>
            <pc:sldMk cId="2219071936" sldId="816"/>
            <ac:spMk id="56" creationId="{FF31A448-E7AC-4084-A7C4-C447911A4EF5}"/>
          </ac:spMkLst>
        </pc:spChg>
        <pc:picChg chg="add mod">
          <ac:chgData name="Siegbert Rudolph" userId="2af4d44886c067cc" providerId="LiveId" clId="{6EFFD548-95C3-404A-B989-2201204594CD}" dt="2021-09-03T05:36:34.998" v="3785" actId="1038"/>
          <ac:picMkLst>
            <pc:docMk/>
            <pc:sldMk cId="2219071936" sldId="816"/>
            <ac:picMk id="4" creationId="{CC37E31D-57F6-4311-ADB5-D4E6B09AF62C}"/>
          </ac:picMkLst>
        </pc:picChg>
      </pc:sldChg>
      <pc:sldChg chg="addSp delSp modSp mod">
        <pc:chgData name="Siegbert Rudolph" userId="2af4d44886c067cc" providerId="LiveId" clId="{6EFFD548-95C3-404A-B989-2201204594CD}" dt="2021-08-29T15:48:58.010" v="3665" actId="1076"/>
        <pc:sldMkLst>
          <pc:docMk/>
          <pc:sldMk cId="626058888" sldId="821"/>
        </pc:sldMkLst>
        <pc:spChg chg="mod">
          <ac:chgData name="Siegbert Rudolph" userId="2af4d44886c067cc" providerId="LiveId" clId="{6EFFD548-95C3-404A-B989-2201204594CD}" dt="2021-08-29T15:48:58.010" v="3665" actId="1076"/>
          <ac:spMkLst>
            <pc:docMk/>
            <pc:sldMk cId="626058888" sldId="821"/>
            <ac:spMk id="2" creationId="{47D284CA-23D7-4EC0-816F-546B2A24BF61}"/>
          </ac:spMkLst>
        </pc:spChg>
        <pc:spChg chg="del mod">
          <ac:chgData name="Siegbert Rudolph" userId="2af4d44886c067cc" providerId="LiveId" clId="{6EFFD548-95C3-404A-B989-2201204594CD}" dt="2021-08-28T14:30:45.008" v="3100" actId="478"/>
          <ac:spMkLst>
            <pc:docMk/>
            <pc:sldMk cId="626058888" sldId="821"/>
            <ac:spMk id="4" creationId="{4E59324E-217C-4A43-A956-3F0BF97D845D}"/>
          </ac:spMkLst>
        </pc:spChg>
        <pc:spChg chg="add mod">
          <ac:chgData name="Siegbert Rudolph" userId="2af4d44886c067cc" providerId="LiveId" clId="{6EFFD548-95C3-404A-B989-2201204594CD}" dt="2021-08-28T14:30:34.802" v="3097"/>
          <ac:spMkLst>
            <pc:docMk/>
            <pc:sldMk cId="626058888" sldId="821"/>
            <ac:spMk id="6" creationId="{A44BA344-3E68-4F55-ACFF-CB626092282D}"/>
          </ac:spMkLst>
        </pc:spChg>
        <pc:spChg chg="add mod">
          <ac:chgData name="Siegbert Rudolph" userId="2af4d44886c067cc" providerId="LiveId" clId="{6EFFD548-95C3-404A-B989-2201204594CD}" dt="2021-08-28T14:30:34.802" v="3097"/>
          <ac:spMkLst>
            <pc:docMk/>
            <pc:sldMk cId="626058888" sldId="821"/>
            <ac:spMk id="7" creationId="{FAFBC039-DE54-40CA-A603-B84EC1E5F8DB}"/>
          </ac:spMkLst>
        </pc:spChg>
        <pc:spChg chg="add mod">
          <ac:chgData name="Siegbert Rudolph" userId="2af4d44886c067cc" providerId="LiveId" clId="{6EFFD548-95C3-404A-B989-2201204594CD}" dt="2021-08-28T14:30:34.802" v="3097"/>
          <ac:spMkLst>
            <pc:docMk/>
            <pc:sldMk cId="626058888" sldId="821"/>
            <ac:spMk id="8" creationId="{4FB4DA03-6DB0-492E-A0D2-B657B957EA78}"/>
          </ac:spMkLst>
        </pc:spChg>
        <pc:spChg chg="add mod">
          <ac:chgData name="Siegbert Rudolph" userId="2af4d44886c067cc" providerId="LiveId" clId="{6EFFD548-95C3-404A-B989-2201204594CD}" dt="2021-08-28T14:30:37.122" v="3099" actId="20577"/>
          <ac:spMkLst>
            <pc:docMk/>
            <pc:sldMk cId="626058888" sldId="821"/>
            <ac:spMk id="9" creationId="{68091B77-C99D-430B-98B8-F408B630A1AB}"/>
          </ac:spMkLst>
        </pc:spChg>
        <pc:spChg chg="add mod">
          <ac:chgData name="Siegbert Rudolph" userId="2af4d44886c067cc" providerId="LiveId" clId="{6EFFD548-95C3-404A-B989-2201204594CD}" dt="2021-08-28T14:30:34.802" v="3097"/>
          <ac:spMkLst>
            <pc:docMk/>
            <pc:sldMk cId="626058888" sldId="821"/>
            <ac:spMk id="10" creationId="{E6B47DEA-C954-4445-8E67-4E6821B9C47A}"/>
          </ac:spMkLst>
        </pc:spChg>
      </pc:sldChg>
      <pc:sldChg chg="addSp delSp modSp mod">
        <pc:chgData name="Siegbert Rudolph" userId="2af4d44886c067cc" providerId="LiveId" clId="{6EFFD548-95C3-404A-B989-2201204594CD}" dt="2021-08-29T15:48:58.025" v="3675" actId="1076"/>
        <pc:sldMkLst>
          <pc:docMk/>
          <pc:sldMk cId="1015363315" sldId="822"/>
        </pc:sldMkLst>
        <pc:spChg chg="del mod">
          <ac:chgData name="Siegbert Rudolph" userId="2af4d44886c067cc" providerId="LiveId" clId="{6EFFD548-95C3-404A-B989-2201204594CD}" dt="2021-08-28T14:31:41.594" v="3180" actId="478"/>
          <ac:spMkLst>
            <pc:docMk/>
            <pc:sldMk cId="1015363315" sldId="822"/>
            <ac:spMk id="2" creationId="{E6F34848-6392-4BB4-912C-487BB86C5B9D}"/>
          </ac:spMkLst>
        </pc:spChg>
        <pc:spChg chg="mod">
          <ac:chgData name="Siegbert Rudolph" userId="2af4d44886c067cc" providerId="LiveId" clId="{6EFFD548-95C3-404A-B989-2201204594CD}" dt="2021-08-29T15:48:58.025" v="3675" actId="1076"/>
          <ac:spMkLst>
            <pc:docMk/>
            <pc:sldMk cId="1015363315" sldId="822"/>
            <ac:spMk id="2" creationId="{F240EE58-55E9-407A-9668-8DD32DFB705C}"/>
          </ac:spMkLst>
        </pc:spChg>
        <pc:spChg chg="add del mod">
          <ac:chgData name="Siegbert Rudolph" userId="2af4d44886c067cc" providerId="LiveId" clId="{6EFFD548-95C3-404A-B989-2201204594CD}" dt="2021-08-28T14:31:50.528" v="3181" actId="478"/>
          <ac:spMkLst>
            <pc:docMk/>
            <pc:sldMk cId="1015363315" sldId="822"/>
            <ac:spMk id="8" creationId="{B6824D59-B21A-48A6-9017-DFFCFFC705D7}"/>
          </ac:spMkLst>
        </pc:spChg>
        <pc:spChg chg="add mod">
          <ac:chgData name="Siegbert Rudolph" userId="2af4d44886c067cc" providerId="LiveId" clId="{6EFFD548-95C3-404A-B989-2201204594CD}" dt="2021-08-28T14:30:59.713" v="3102"/>
          <ac:spMkLst>
            <pc:docMk/>
            <pc:sldMk cId="1015363315" sldId="822"/>
            <ac:spMk id="12" creationId="{FB45B152-604E-482E-A3BF-E5BEDE21CFDE}"/>
          </ac:spMkLst>
        </pc:spChg>
        <pc:spChg chg="add mod">
          <ac:chgData name="Siegbert Rudolph" userId="2af4d44886c067cc" providerId="LiveId" clId="{6EFFD548-95C3-404A-B989-2201204594CD}" dt="2021-08-28T14:30:59.713" v="3102"/>
          <ac:spMkLst>
            <pc:docMk/>
            <pc:sldMk cId="1015363315" sldId="822"/>
            <ac:spMk id="15" creationId="{BAA5B1FD-7A27-405B-AED0-B3FC39C764E6}"/>
          </ac:spMkLst>
        </pc:spChg>
        <pc:spChg chg="add mod">
          <ac:chgData name="Siegbert Rudolph" userId="2af4d44886c067cc" providerId="LiveId" clId="{6EFFD548-95C3-404A-B989-2201204594CD}" dt="2021-08-28T14:30:59.713" v="3102"/>
          <ac:spMkLst>
            <pc:docMk/>
            <pc:sldMk cId="1015363315" sldId="822"/>
            <ac:spMk id="16" creationId="{7ABA08AD-0A38-404E-9433-1201F6FD3632}"/>
          </ac:spMkLst>
        </pc:spChg>
        <pc:spChg chg="add mod">
          <ac:chgData name="Siegbert Rudolph" userId="2af4d44886c067cc" providerId="LiveId" clId="{6EFFD548-95C3-404A-B989-2201204594CD}" dt="2021-08-28T14:31:23.793" v="3135" actId="20577"/>
          <ac:spMkLst>
            <pc:docMk/>
            <pc:sldMk cId="1015363315" sldId="822"/>
            <ac:spMk id="17" creationId="{0C235674-045E-49E4-9F72-0332F663BDC5}"/>
          </ac:spMkLst>
        </pc:spChg>
        <pc:spChg chg="add mod">
          <ac:chgData name="Siegbert Rudolph" userId="2af4d44886c067cc" providerId="LiveId" clId="{6EFFD548-95C3-404A-B989-2201204594CD}" dt="2021-08-28T14:32:27.148" v="3212" actId="20577"/>
          <ac:spMkLst>
            <pc:docMk/>
            <pc:sldMk cId="1015363315" sldId="822"/>
            <ac:spMk id="18" creationId="{8B04F36E-1E32-4991-8926-825B480F5FED}"/>
          </ac:spMkLst>
        </pc:spChg>
      </pc:sldChg>
      <pc:sldChg chg="addSp delSp modSp mod">
        <pc:chgData name="Siegbert Rudolph" userId="2af4d44886c067cc" providerId="LiveId" clId="{6EFFD548-95C3-404A-B989-2201204594CD}" dt="2021-08-29T15:48:58.025" v="3680" actId="1076"/>
        <pc:sldMkLst>
          <pc:docMk/>
          <pc:sldMk cId="457747282" sldId="823"/>
        </pc:sldMkLst>
        <pc:spChg chg="mod">
          <ac:chgData name="Siegbert Rudolph" userId="2af4d44886c067cc" providerId="LiveId" clId="{6EFFD548-95C3-404A-B989-2201204594CD}" dt="2021-08-29T15:48:58.025" v="3680" actId="1076"/>
          <ac:spMkLst>
            <pc:docMk/>
            <pc:sldMk cId="457747282" sldId="823"/>
            <ac:spMk id="2" creationId="{36EB98A4-26FC-46FD-AA9B-4668DCEC6DCE}"/>
          </ac:spMkLst>
        </pc:spChg>
        <pc:spChg chg="del mod">
          <ac:chgData name="Siegbert Rudolph" userId="2af4d44886c067cc" providerId="LiveId" clId="{6EFFD548-95C3-404A-B989-2201204594CD}" dt="2021-08-28T14:42:29.093" v="3485" actId="478"/>
          <ac:spMkLst>
            <pc:docMk/>
            <pc:sldMk cId="457747282" sldId="823"/>
            <ac:spMk id="2" creationId="{E6F34848-6392-4BB4-912C-487BB86C5B9D}"/>
          </ac:spMkLst>
        </pc:spChg>
        <pc:spChg chg="del">
          <ac:chgData name="Siegbert Rudolph" userId="2af4d44886c067cc" providerId="LiveId" clId="{6EFFD548-95C3-404A-B989-2201204594CD}" dt="2021-08-28T14:42:41.116" v="3487" actId="478"/>
          <ac:spMkLst>
            <pc:docMk/>
            <pc:sldMk cId="457747282" sldId="823"/>
            <ac:spMk id="3" creationId="{B0706AE6-DEA3-431A-9B16-904AB7285AD2}"/>
          </ac:spMkLst>
        </pc:spChg>
        <pc:spChg chg="add del mod">
          <ac:chgData name="Siegbert Rudolph" userId="2af4d44886c067cc" providerId="LiveId" clId="{6EFFD548-95C3-404A-B989-2201204594CD}" dt="2021-08-28T14:42:35.773" v="3486" actId="478"/>
          <ac:spMkLst>
            <pc:docMk/>
            <pc:sldMk cId="457747282" sldId="823"/>
            <ac:spMk id="5" creationId="{4A412493-6BB1-45EE-A33F-31A0B2A5084E}"/>
          </ac:spMkLst>
        </pc:spChg>
        <pc:spChg chg="add mod">
          <ac:chgData name="Siegbert Rudolph" userId="2af4d44886c067cc" providerId="LiveId" clId="{6EFFD548-95C3-404A-B989-2201204594CD}" dt="2021-08-28T14:42:15.714" v="3483" actId="20577"/>
          <ac:spMkLst>
            <pc:docMk/>
            <pc:sldMk cId="457747282" sldId="823"/>
            <ac:spMk id="13" creationId="{CC14D267-46D5-44F3-A4FF-B196A5E89EC8}"/>
          </ac:spMkLst>
        </pc:spChg>
        <pc:spChg chg="add mod">
          <ac:chgData name="Siegbert Rudolph" userId="2af4d44886c067cc" providerId="LiveId" clId="{6EFFD548-95C3-404A-B989-2201204594CD}" dt="2021-08-28T14:42:24.946" v="3484"/>
          <ac:spMkLst>
            <pc:docMk/>
            <pc:sldMk cId="457747282" sldId="823"/>
            <ac:spMk id="14" creationId="{C0F29FD7-CE53-40EB-BEC9-8AFDC3F7642E}"/>
          </ac:spMkLst>
        </pc:spChg>
      </pc:sldChg>
      <pc:sldChg chg="addSp delSp modSp mod">
        <pc:chgData name="Siegbert Rudolph" userId="2af4d44886c067cc" providerId="LiveId" clId="{6EFFD548-95C3-404A-B989-2201204594CD}" dt="2021-08-29T15:48:58.025" v="3685" actId="1076"/>
        <pc:sldMkLst>
          <pc:docMk/>
          <pc:sldMk cId="1709714721" sldId="824"/>
        </pc:sldMkLst>
        <pc:spChg chg="mod">
          <ac:chgData name="Siegbert Rudolph" userId="2af4d44886c067cc" providerId="LiveId" clId="{6EFFD548-95C3-404A-B989-2201204594CD}" dt="2021-08-29T15:48:58.025" v="3685" actId="1076"/>
          <ac:spMkLst>
            <pc:docMk/>
            <pc:sldMk cId="1709714721" sldId="824"/>
            <ac:spMk id="2" creationId="{16E5824C-C984-45B8-B51F-E5D27E56A067}"/>
          </ac:spMkLst>
        </pc:spChg>
        <pc:spChg chg="del mod">
          <ac:chgData name="Siegbert Rudolph" userId="2af4d44886c067cc" providerId="LiveId" clId="{6EFFD548-95C3-404A-B989-2201204594CD}" dt="2021-08-28T14:32:00.310" v="3182" actId="478"/>
          <ac:spMkLst>
            <pc:docMk/>
            <pc:sldMk cId="1709714721" sldId="824"/>
            <ac:spMk id="2" creationId="{E6F34848-6392-4BB4-912C-487BB86C5B9D}"/>
          </ac:spMkLst>
        </pc:spChg>
        <pc:spChg chg="add del mod">
          <ac:chgData name="Siegbert Rudolph" userId="2af4d44886c067cc" providerId="LiveId" clId="{6EFFD548-95C3-404A-B989-2201204594CD}" dt="2021-08-28T14:32:02.112" v="3183" actId="478"/>
          <ac:spMkLst>
            <pc:docMk/>
            <pc:sldMk cId="1709714721" sldId="824"/>
            <ac:spMk id="5" creationId="{1A0D0631-B910-47B6-B8DC-6E0E39F17762}"/>
          </ac:spMkLst>
        </pc:spChg>
        <pc:spChg chg="add mod">
          <ac:chgData name="Siegbert Rudolph" userId="2af4d44886c067cc" providerId="LiveId" clId="{6EFFD548-95C3-404A-B989-2201204594CD}" dt="2021-08-28T14:32:03.345" v="3184"/>
          <ac:spMkLst>
            <pc:docMk/>
            <pc:sldMk cId="1709714721" sldId="824"/>
            <ac:spMk id="20" creationId="{37B2D8F0-E8B6-4A20-B8F0-88AD920A0670}"/>
          </ac:spMkLst>
        </pc:spChg>
        <pc:spChg chg="add mod">
          <ac:chgData name="Siegbert Rudolph" userId="2af4d44886c067cc" providerId="LiveId" clId="{6EFFD548-95C3-404A-B989-2201204594CD}" dt="2021-08-28T14:32:03.345" v="3184"/>
          <ac:spMkLst>
            <pc:docMk/>
            <pc:sldMk cId="1709714721" sldId="824"/>
            <ac:spMk id="21" creationId="{E175ADA6-3172-4879-B26E-7A24BD744B73}"/>
          </ac:spMkLst>
        </pc:spChg>
        <pc:spChg chg="add mod">
          <ac:chgData name="Siegbert Rudolph" userId="2af4d44886c067cc" providerId="LiveId" clId="{6EFFD548-95C3-404A-B989-2201204594CD}" dt="2021-08-28T14:32:03.345" v="3184"/>
          <ac:spMkLst>
            <pc:docMk/>
            <pc:sldMk cId="1709714721" sldId="824"/>
            <ac:spMk id="26" creationId="{246F10E9-834E-4C18-9056-18399865790A}"/>
          </ac:spMkLst>
        </pc:spChg>
        <pc:spChg chg="add mod">
          <ac:chgData name="Siegbert Rudolph" userId="2af4d44886c067cc" providerId="LiveId" clId="{6EFFD548-95C3-404A-B989-2201204594CD}" dt="2021-08-28T14:32:03.345" v="3184"/>
          <ac:spMkLst>
            <pc:docMk/>
            <pc:sldMk cId="1709714721" sldId="824"/>
            <ac:spMk id="30" creationId="{0614E0E4-E1DF-48A9-8375-4C3BD9D1E0FB}"/>
          </ac:spMkLst>
        </pc:spChg>
        <pc:spChg chg="add mod">
          <ac:chgData name="Siegbert Rudolph" userId="2af4d44886c067cc" providerId="LiveId" clId="{6EFFD548-95C3-404A-B989-2201204594CD}" dt="2021-08-28T14:32:06.669" v="3185" actId="20577"/>
          <ac:spMkLst>
            <pc:docMk/>
            <pc:sldMk cId="1709714721" sldId="824"/>
            <ac:spMk id="31" creationId="{947E42F2-C041-45CE-9A4C-3B9949953073}"/>
          </ac:spMkLst>
        </pc:spChg>
        <pc:spChg chg="add mod">
          <ac:chgData name="Siegbert Rudolph" userId="2af4d44886c067cc" providerId="LiveId" clId="{6EFFD548-95C3-404A-B989-2201204594CD}" dt="2021-08-28T14:32:18.476" v="3199" actId="20577"/>
          <ac:spMkLst>
            <pc:docMk/>
            <pc:sldMk cId="1709714721" sldId="824"/>
            <ac:spMk id="32" creationId="{4C93CCF5-2598-46BF-94B4-FCD7B26196A2}"/>
          </ac:spMkLst>
        </pc:spChg>
      </pc:sldChg>
      <pc:sldChg chg="addSp delSp modSp mod">
        <pc:chgData name="Siegbert Rudolph" userId="2af4d44886c067cc" providerId="LiveId" clId="{6EFFD548-95C3-404A-B989-2201204594CD}" dt="2021-08-29T15:48:58.041" v="3690" actId="1076"/>
        <pc:sldMkLst>
          <pc:docMk/>
          <pc:sldMk cId="1759709479" sldId="825"/>
        </pc:sldMkLst>
        <pc:spChg chg="mod">
          <ac:chgData name="Siegbert Rudolph" userId="2af4d44886c067cc" providerId="LiveId" clId="{6EFFD548-95C3-404A-B989-2201204594CD}" dt="2021-08-29T15:48:58.041" v="3690" actId="1076"/>
          <ac:spMkLst>
            <pc:docMk/>
            <pc:sldMk cId="1759709479" sldId="825"/>
            <ac:spMk id="2" creationId="{27C7E0E0-DF10-4008-84B0-97AC0DC7B1A6}"/>
          </ac:spMkLst>
        </pc:spChg>
        <pc:spChg chg="del mod">
          <ac:chgData name="Siegbert Rudolph" userId="2af4d44886c067cc" providerId="LiveId" clId="{6EFFD548-95C3-404A-B989-2201204594CD}" dt="2021-08-28T14:42:52.066" v="3488" actId="478"/>
          <ac:spMkLst>
            <pc:docMk/>
            <pc:sldMk cId="1759709479" sldId="825"/>
            <ac:spMk id="2" creationId="{E6F34848-6392-4BB4-912C-487BB86C5B9D}"/>
          </ac:spMkLst>
        </pc:spChg>
        <pc:spChg chg="add del mod">
          <ac:chgData name="Siegbert Rudolph" userId="2af4d44886c067cc" providerId="LiveId" clId="{6EFFD548-95C3-404A-B989-2201204594CD}" dt="2021-08-28T14:42:53.339" v="3489" actId="478"/>
          <ac:spMkLst>
            <pc:docMk/>
            <pc:sldMk cId="1759709479" sldId="825"/>
            <ac:spMk id="5" creationId="{89B24C7B-A51F-4899-823F-66C88F3D0D89}"/>
          </ac:spMkLst>
        </pc:spChg>
        <pc:spChg chg="add mod">
          <ac:chgData name="Siegbert Rudolph" userId="2af4d44886c067cc" providerId="LiveId" clId="{6EFFD548-95C3-404A-B989-2201204594CD}" dt="2021-08-28T14:42:57.395" v="3491" actId="20577"/>
          <ac:spMkLst>
            <pc:docMk/>
            <pc:sldMk cId="1759709479" sldId="825"/>
            <ac:spMk id="23" creationId="{7B7E4244-7F91-4786-AE3D-D62DEC30CD4B}"/>
          </ac:spMkLst>
        </pc:spChg>
        <pc:spChg chg="add mod">
          <ac:chgData name="Siegbert Rudolph" userId="2af4d44886c067cc" providerId="LiveId" clId="{6EFFD548-95C3-404A-B989-2201204594CD}" dt="2021-08-28T14:42:54.573" v="3490"/>
          <ac:spMkLst>
            <pc:docMk/>
            <pc:sldMk cId="1759709479" sldId="825"/>
            <ac:spMk id="24" creationId="{B2F1E9C7-C01A-4D9A-B8A7-D9B34F592390}"/>
          </ac:spMkLst>
        </pc:spChg>
      </pc:sldChg>
      <pc:sldChg chg="addSp delSp modSp mod">
        <pc:chgData name="Siegbert Rudolph" userId="2af4d44886c067cc" providerId="LiveId" clId="{6EFFD548-95C3-404A-B989-2201204594CD}" dt="2021-08-29T15:48:58.041" v="3705" actId="1076"/>
        <pc:sldMkLst>
          <pc:docMk/>
          <pc:sldMk cId="2585284687" sldId="826"/>
        </pc:sldMkLst>
        <pc:spChg chg="del mod">
          <ac:chgData name="Siegbert Rudolph" userId="2af4d44886c067cc" providerId="LiveId" clId="{6EFFD548-95C3-404A-B989-2201204594CD}" dt="2021-08-28T14:32:51.403" v="3217" actId="478"/>
          <ac:spMkLst>
            <pc:docMk/>
            <pc:sldMk cId="2585284687" sldId="826"/>
            <ac:spMk id="2" creationId="{E6F34848-6392-4BB4-912C-487BB86C5B9D}"/>
          </ac:spMkLst>
        </pc:spChg>
        <pc:spChg chg="mod">
          <ac:chgData name="Siegbert Rudolph" userId="2af4d44886c067cc" providerId="LiveId" clId="{6EFFD548-95C3-404A-B989-2201204594CD}" dt="2021-08-29T15:48:58.041" v="3705" actId="1076"/>
          <ac:spMkLst>
            <pc:docMk/>
            <pc:sldMk cId="2585284687" sldId="826"/>
            <ac:spMk id="2" creationId="{F253A999-A1BF-457E-A934-40E97047168B}"/>
          </ac:spMkLst>
        </pc:spChg>
        <pc:spChg chg="add del mod">
          <ac:chgData name="Siegbert Rudolph" userId="2af4d44886c067cc" providerId="LiveId" clId="{6EFFD548-95C3-404A-B989-2201204594CD}" dt="2021-08-28T14:32:53.005" v="3218" actId="478"/>
          <ac:spMkLst>
            <pc:docMk/>
            <pc:sldMk cId="2585284687" sldId="826"/>
            <ac:spMk id="5" creationId="{6BE337C0-4601-4956-AA99-8C6A1EFD7E8E}"/>
          </ac:spMkLst>
        </pc:spChg>
        <pc:spChg chg="add mod">
          <ac:chgData name="Siegbert Rudolph" userId="2af4d44886c067cc" providerId="LiveId" clId="{6EFFD548-95C3-404A-B989-2201204594CD}" dt="2021-08-28T14:32:54.625" v="3219"/>
          <ac:spMkLst>
            <pc:docMk/>
            <pc:sldMk cId="2585284687" sldId="826"/>
            <ac:spMk id="11" creationId="{D0F3E568-E591-428A-9D5D-1C9B7573D675}"/>
          </ac:spMkLst>
        </pc:spChg>
        <pc:spChg chg="add mod">
          <ac:chgData name="Siegbert Rudolph" userId="2af4d44886c067cc" providerId="LiveId" clId="{6EFFD548-95C3-404A-B989-2201204594CD}" dt="2021-08-28T14:32:54.625" v="3219"/>
          <ac:spMkLst>
            <pc:docMk/>
            <pc:sldMk cId="2585284687" sldId="826"/>
            <ac:spMk id="12" creationId="{73D4C55A-0D7A-417B-B873-337FA7D5DC5C}"/>
          </ac:spMkLst>
        </pc:spChg>
        <pc:spChg chg="add mod">
          <ac:chgData name="Siegbert Rudolph" userId="2af4d44886c067cc" providerId="LiveId" clId="{6EFFD548-95C3-404A-B989-2201204594CD}" dt="2021-08-28T14:32:54.625" v="3219"/>
          <ac:spMkLst>
            <pc:docMk/>
            <pc:sldMk cId="2585284687" sldId="826"/>
            <ac:spMk id="13" creationId="{027B3216-186F-435B-BA76-7474BB67B8E8}"/>
          </ac:spMkLst>
        </pc:spChg>
        <pc:spChg chg="add mod">
          <ac:chgData name="Siegbert Rudolph" userId="2af4d44886c067cc" providerId="LiveId" clId="{6EFFD548-95C3-404A-B989-2201204594CD}" dt="2021-08-28T14:32:54.625" v="3219"/>
          <ac:spMkLst>
            <pc:docMk/>
            <pc:sldMk cId="2585284687" sldId="826"/>
            <ac:spMk id="14" creationId="{644F68A6-EDB2-461D-AEF1-C21B791BF70D}"/>
          </ac:spMkLst>
        </pc:spChg>
        <pc:spChg chg="add mod">
          <ac:chgData name="Siegbert Rudolph" userId="2af4d44886c067cc" providerId="LiveId" clId="{6EFFD548-95C3-404A-B989-2201204594CD}" dt="2021-08-28T14:33:06.201" v="3233" actId="20577"/>
          <ac:spMkLst>
            <pc:docMk/>
            <pc:sldMk cId="2585284687" sldId="826"/>
            <ac:spMk id="15" creationId="{61DD2FF0-9F55-423A-8FF5-5D78397AFCC1}"/>
          </ac:spMkLst>
        </pc:spChg>
        <pc:spChg chg="add mod">
          <ac:chgData name="Siegbert Rudolph" userId="2af4d44886c067cc" providerId="LiveId" clId="{6EFFD548-95C3-404A-B989-2201204594CD}" dt="2021-08-28T14:33:02.212" v="3232" actId="6549"/>
          <ac:spMkLst>
            <pc:docMk/>
            <pc:sldMk cId="2585284687" sldId="826"/>
            <ac:spMk id="16" creationId="{5F536D0E-3AF6-4349-B3FE-3B9FECF02BFE}"/>
          </ac:spMkLst>
        </pc:spChg>
      </pc:sldChg>
      <pc:sldChg chg="addSp delSp modSp mod">
        <pc:chgData name="Siegbert Rudolph" userId="2af4d44886c067cc" providerId="LiveId" clId="{6EFFD548-95C3-404A-B989-2201204594CD}" dt="2021-08-29T15:48:58.041" v="3710" actId="1076"/>
        <pc:sldMkLst>
          <pc:docMk/>
          <pc:sldMk cId="1794317716" sldId="827"/>
        </pc:sldMkLst>
        <pc:spChg chg="mod">
          <ac:chgData name="Siegbert Rudolph" userId="2af4d44886c067cc" providerId="LiveId" clId="{6EFFD548-95C3-404A-B989-2201204594CD}" dt="2021-08-29T15:48:58.041" v="3710" actId="1076"/>
          <ac:spMkLst>
            <pc:docMk/>
            <pc:sldMk cId="1794317716" sldId="827"/>
            <ac:spMk id="2" creationId="{668FD561-CC40-4184-A3B1-704CA21ACF52}"/>
          </ac:spMkLst>
        </pc:spChg>
        <pc:spChg chg="del mod">
          <ac:chgData name="Siegbert Rudolph" userId="2af4d44886c067cc" providerId="LiveId" clId="{6EFFD548-95C3-404A-B989-2201204594CD}" dt="2021-08-28T14:43:12.627" v="3496" actId="478"/>
          <ac:spMkLst>
            <pc:docMk/>
            <pc:sldMk cId="1794317716" sldId="827"/>
            <ac:spMk id="2" creationId="{E6F34848-6392-4BB4-912C-487BB86C5B9D}"/>
          </ac:spMkLst>
        </pc:spChg>
        <pc:spChg chg="add del mod">
          <ac:chgData name="Siegbert Rudolph" userId="2af4d44886c067cc" providerId="LiveId" clId="{6EFFD548-95C3-404A-B989-2201204594CD}" dt="2021-08-28T14:43:13.997" v="3497" actId="478"/>
          <ac:spMkLst>
            <pc:docMk/>
            <pc:sldMk cId="1794317716" sldId="827"/>
            <ac:spMk id="5" creationId="{249F4A74-CB24-4753-907D-A48D9EEDCB76}"/>
          </ac:spMkLst>
        </pc:spChg>
        <pc:spChg chg="add mod">
          <ac:chgData name="Siegbert Rudolph" userId="2af4d44886c067cc" providerId="LiveId" clId="{6EFFD548-95C3-404A-B989-2201204594CD}" dt="2021-08-28T14:43:18.203" v="3499" actId="20577"/>
          <ac:spMkLst>
            <pc:docMk/>
            <pc:sldMk cId="1794317716" sldId="827"/>
            <ac:spMk id="13" creationId="{088F80FB-E1D7-46D4-8CBC-22096071241C}"/>
          </ac:spMkLst>
        </pc:spChg>
        <pc:spChg chg="add mod">
          <ac:chgData name="Siegbert Rudolph" userId="2af4d44886c067cc" providerId="LiveId" clId="{6EFFD548-95C3-404A-B989-2201204594CD}" dt="2021-08-28T14:43:15.083" v="3498"/>
          <ac:spMkLst>
            <pc:docMk/>
            <pc:sldMk cId="1794317716" sldId="827"/>
            <ac:spMk id="14" creationId="{6600B360-67BE-4C29-8B66-34777BF39A7D}"/>
          </ac:spMkLst>
        </pc:spChg>
      </pc:sldChg>
      <pc:sldChg chg="addSp delSp modSp mod">
        <pc:chgData name="Siegbert Rudolph" userId="2af4d44886c067cc" providerId="LiveId" clId="{6EFFD548-95C3-404A-B989-2201204594CD}" dt="2021-08-29T15:48:58.041" v="3695" actId="1076"/>
        <pc:sldMkLst>
          <pc:docMk/>
          <pc:sldMk cId="3246952331" sldId="828"/>
        </pc:sldMkLst>
        <pc:spChg chg="mod">
          <ac:chgData name="Siegbert Rudolph" userId="2af4d44886c067cc" providerId="LiveId" clId="{6EFFD548-95C3-404A-B989-2201204594CD}" dt="2021-08-29T15:48:58.041" v="3695" actId="1076"/>
          <ac:spMkLst>
            <pc:docMk/>
            <pc:sldMk cId="3246952331" sldId="828"/>
            <ac:spMk id="2" creationId="{1E8667E9-4326-4B32-9286-3F59D4254DF4}"/>
          </ac:spMkLst>
        </pc:spChg>
        <pc:spChg chg="del mod">
          <ac:chgData name="Siegbert Rudolph" userId="2af4d44886c067cc" providerId="LiveId" clId="{6EFFD548-95C3-404A-B989-2201204594CD}" dt="2021-08-28T14:32:38.277" v="3213" actId="478"/>
          <ac:spMkLst>
            <pc:docMk/>
            <pc:sldMk cId="3246952331" sldId="828"/>
            <ac:spMk id="2" creationId="{E6F34848-6392-4BB4-912C-487BB86C5B9D}"/>
          </ac:spMkLst>
        </pc:spChg>
        <pc:spChg chg="add del mod">
          <ac:chgData name="Siegbert Rudolph" userId="2af4d44886c067cc" providerId="LiveId" clId="{6EFFD548-95C3-404A-B989-2201204594CD}" dt="2021-08-28T14:32:39.262" v="3214" actId="478"/>
          <ac:spMkLst>
            <pc:docMk/>
            <pc:sldMk cId="3246952331" sldId="828"/>
            <ac:spMk id="5" creationId="{6113E178-8D45-4C97-B1B3-D97F7D59A706}"/>
          </ac:spMkLst>
        </pc:spChg>
        <pc:spChg chg="add mod">
          <ac:chgData name="Siegbert Rudolph" userId="2af4d44886c067cc" providerId="LiveId" clId="{6EFFD548-95C3-404A-B989-2201204594CD}" dt="2021-08-28T14:32:40.412" v="3215"/>
          <ac:spMkLst>
            <pc:docMk/>
            <pc:sldMk cId="3246952331" sldId="828"/>
            <ac:spMk id="12" creationId="{3EC230AD-C3B5-4C5C-AECB-45DFD86D25E4}"/>
          </ac:spMkLst>
        </pc:spChg>
        <pc:spChg chg="add mod">
          <ac:chgData name="Siegbert Rudolph" userId="2af4d44886c067cc" providerId="LiveId" clId="{6EFFD548-95C3-404A-B989-2201204594CD}" dt="2021-08-28T14:32:40.412" v="3215"/>
          <ac:spMkLst>
            <pc:docMk/>
            <pc:sldMk cId="3246952331" sldId="828"/>
            <ac:spMk id="13" creationId="{30D21E73-B8E6-4BBA-AF91-7A326612224C}"/>
          </ac:spMkLst>
        </pc:spChg>
        <pc:spChg chg="add mod">
          <ac:chgData name="Siegbert Rudolph" userId="2af4d44886c067cc" providerId="LiveId" clId="{6EFFD548-95C3-404A-B989-2201204594CD}" dt="2021-08-28T14:32:40.412" v="3215"/>
          <ac:spMkLst>
            <pc:docMk/>
            <pc:sldMk cId="3246952331" sldId="828"/>
            <ac:spMk id="14" creationId="{B02FE9B0-E451-4266-B85C-0487C581FE1E}"/>
          </ac:spMkLst>
        </pc:spChg>
        <pc:spChg chg="add mod">
          <ac:chgData name="Siegbert Rudolph" userId="2af4d44886c067cc" providerId="LiveId" clId="{6EFFD548-95C3-404A-B989-2201204594CD}" dt="2021-08-28T14:32:40.412" v="3215"/>
          <ac:spMkLst>
            <pc:docMk/>
            <pc:sldMk cId="3246952331" sldId="828"/>
            <ac:spMk id="15" creationId="{CDB4E57B-18D1-4939-9513-9246DCED4C9C}"/>
          </ac:spMkLst>
        </pc:spChg>
        <pc:spChg chg="add mod">
          <ac:chgData name="Siegbert Rudolph" userId="2af4d44886c067cc" providerId="LiveId" clId="{6EFFD548-95C3-404A-B989-2201204594CD}" dt="2021-08-28T14:32:43.087" v="3216" actId="20577"/>
          <ac:spMkLst>
            <pc:docMk/>
            <pc:sldMk cId="3246952331" sldId="828"/>
            <ac:spMk id="16" creationId="{37BA68B3-18D3-414E-AEA4-1C8B795B16BC}"/>
          </ac:spMkLst>
        </pc:spChg>
        <pc:spChg chg="add mod">
          <ac:chgData name="Siegbert Rudolph" userId="2af4d44886c067cc" providerId="LiveId" clId="{6EFFD548-95C3-404A-B989-2201204594CD}" dt="2021-08-28T14:32:40.412" v="3215"/>
          <ac:spMkLst>
            <pc:docMk/>
            <pc:sldMk cId="3246952331" sldId="828"/>
            <ac:spMk id="17" creationId="{975AEB77-2E74-4A58-A411-8CE6B8F918FF}"/>
          </ac:spMkLst>
        </pc:spChg>
      </pc:sldChg>
      <pc:sldChg chg="addSp delSp modSp mod">
        <pc:chgData name="Siegbert Rudolph" userId="2af4d44886c067cc" providerId="LiveId" clId="{6EFFD548-95C3-404A-B989-2201204594CD}" dt="2021-08-29T15:48:58.041" v="3700" actId="1076"/>
        <pc:sldMkLst>
          <pc:docMk/>
          <pc:sldMk cId="3155113374" sldId="829"/>
        </pc:sldMkLst>
        <pc:spChg chg="mod">
          <ac:chgData name="Siegbert Rudolph" userId="2af4d44886c067cc" providerId="LiveId" clId="{6EFFD548-95C3-404A-B989-2201204594CD}" dt="2021-08-29T15:48:58.041" v="3700" actId="1076"/>
          <ac:spMkLst>
            <pc:docMk/>
            <pc:sldMk cId="3155113374" sldId="829"/>
            <ac:spMk id="2" creationId="{A1D1B09C-3517-422C-AE0D-DA84BB43F90B}"/>
          </ac:spMkLst>
        </pc:spChg>
        <pc:spChg chg="del mod">
          <ac:chgData name="Siegbert Rudolph" userId="2af4d44886c067cc" providerId="LiveId" clId="{6EFFD548-95C3-404A-B989-2201204594CD}" dt="2021-08-28T14:43:01.555" v="3492" actId="478"/>
          <ac:spMkLst>
            <pc:docMk/>
            <pc:sldMk cId="3155113374" sldId="829"/>
            <ac:spMk id="2" creationId="{E6F34848-6392-4BB4-912C-487BB86C5B9D}"/>
          </ac:spMkLst>
        </pc:spChg>
        <pc:spChg chg="add del mod">
          <ac:chgData name="Siegbert Rudolph" userId="2af4d44886c067cc" providerId="LiveId" clId="{6EFFD548-95C3-404A-B989-2201204594CD}" dt="2021-08-28T14:43:02.725" v="3493" actId="478"/>
          <ac:spMkLst>
            <pc:docMk/>
            <pc:sldMk cId="3155113374" sldId="829"/>
            <ac:spMk id="5" creationId="{89D559B0-4569-4B7B-B3D2-E0935AE82420}"/>
          </ac:spMkLst>
        </pc:spChg>
        <pc:spChg chg="add mod">
          <ac:chgData name="Siegbert Rudolph" userId="2af4d44886c067cc" providerId="LiveId" clId="{6EFFD548-95C3-404A-B989-2201204594CD}" dt="2021-08-28T14:43:06.851" v="3495" actId="20577"/>
          <ac:spMkLst>
            <pc:docMk/>
            <pc:sldMk cId="3155113374" sldId="829"/>
            <ac:spMk id="14" creationId="{341050ED-5D28-4703-90E7-AB9603E03B9C}"/>
          </ac:spMkLst>
        </pc:spChg>
        <pc:spChg chg="add mod">
          <ac:chgData name="Siegbert Rudolph" userId="2af4d44886c067cc" providerId="LiveId" clId="{6EFFD548-95C3-404A-B989-2201204594CD}" dt="2021-08-28T14:43:04.228" v="3494"/>
          <ac:spMkLst>
            <pc:docMk/>
            <pc:sldMk cId="3155113374" sldId="829"/>
            <ac:spMk id="16" creationId="{C0D8EE5A-C6E7-4CF4-96B6-5E5F62C4AC77}"/>
          </ac:spMkLst>
        </pc:spChg>
        <pc:spChg chg="mod">
          <ac:chgData name="Siegbert Rudolph" userId="2af4d44886c067cc" providerId="LiveId" clId="{6EFFD548-95C3-404A-B989-2201204594CD}" dt="2021-08-13T12:38:39.828" v="2743" actId="207"/>
          <ac:spMkLst>
            <pc:docMk/>
            <pc:sldMk cId="3155113374" sldId="829"/>
            <ac:spMk id="31" creationId="{B7D30B30-B1C8-4630-8B1C-266F137EA8D0}"/>
          </ac:spMkLst>
        </pc:spChg>
      </pc:sldChg>
      <pc:sldChg chg="modSp mod">
        <pc:chgData name="Siegbert Rudolph" userId="2af4d44886c067cc" providerId="LiveId" clId="{6EFFD548-95C3-404A-B989-2201204594CD}" dt="2021-08-02T18:06:37.888" v="2625" actId="20577"/>
        <pc:sldMkLst>
          <pc:docMk/>
          <pc:sldMk cId="442329824" sldId="841"/>
        </pc:sldMkLst>
        <pc:spChg chg="mod">
          <ac:chgData name="Siegbert Rudolph" userId="2af4d44886c067cc" providerId="LiveId" clId="{6EFFD548-95C3-404A-B989-2201204594CD}" dt="2021-08-02T18:06:37.888" v="2625" actId="20577"/>
          <ac:spMkLst>
            <pc:docMk/>
            <pc:sldMk cId="442329824" sldId="841"/>
            <ac:spMk id="2" creationId="{E6F34848-6392-4BB4-912C-487BB86C5B9D}"/>
          </ac:spMkLst>
        </pc:spChg>
      </pc:sldChg>
      <pc:sldChg chg="modSp mod">
        <pc:chgData name="Siegbert Rudolph" userId="2af4d44886c067cc" providerId="LiveId" clId="{6EFFD548-95C3-404A-B989-2201204594CD}" dt="2021-08-02T18:06:43.386" v="2627" actId="20577"/>
        <pc:sldMkLst>
          <pc:docMk/>
          <pc:sldMk cId="856383722" sldId="842"/>
        </pc:sldMkLst>
        <pc:spChg chg="mod">
          <ac:chgData name="Siegbert Rudolph" userId="2af4d44886c067cc" providerId="LiveId" clId="{6EFFD548-95C3-404A-B989-2201204594CD}" dt="2021-08-02T18:06:43.386" v="2627" actId="20577"/>
          <ac:spMkLst>
            <pc:docMk/>
            <pc:sldMk cId="856383722" sldId="842"/>
            <ac:spMk id="2" creationId="{E6F34848-6392-4BB4-912C-487BB86C5B9D}"/>
          </ac:spMkLst>
        </pc:spChg>
      </pc:sldChg>
      <pc:sldChg chg="modSp mod">
        <pc:chgData name="Siegbert Rudolph" userId="2af4d44886c067cc" providerId="LiveId" clId="{6EFFD548-95C3-404A-B989-2201204594CD}" dt="2021-08-02T18:06:48.948" v="2629" actId="20577"/>
        <pc:sldMkLst>
          <pc:docMk/>
          <pc:sldMk cId="1305139604" sldId="843"/>
        </pc:sldMkLst>
        <pc:spChg chg="mod">
          <ac:chgData name="Siegbert Rudolph" userId="2af4d44886c067cc" providerId="LiveId" clId="{6EFFD548-95C3-404A-B989-2201204594CD}" dt="2021-08-02T18:06:48.948" v="2629" actId="20577"/>
          <ac:spMkLst>
            <pc:docMk/>
            <pc:sldMk cId="1305139604" sldId="843"/>
            <ac:spMk id="2" creationId="{E6F34848-6392-4BB4-912C-487BB86C5B9D}"/>
          </ac:spMkLst>
        </pc:spChg>
      </pc:sldChg>
      <pc:sldChg chg="modSp mod">
        <pc:chgData name="Siegbert Rudolph" userId="2af4d44886c067cc" providerId="LiveId" clId="{6EFFD548-95C3-404A-B989-2201204594CD}" dt="2021-08-02T18:06:55.040" v="2631" actId="20577"/>
        <pc:sldMkLst>
          <pc:docMk/>
          <pc:sldMk cId="768342803" sldId="844"/>
        </pc:sldMkLst>
        <pc:spChg chg="mod">
          <ac:chgData name="Siegbert Rudolph" userId="2af4d44886c067cc" providerId="LiveId" clId="{6EFFD548-95C3-404A-B989-2201204594CD}" dt="2021-08-02T18:06:55.040" v="2631" actId="20577"/>
          <ac:spMkLst>
            <pc:docMk/>
            <pc:sldMk cId="768342803" sldId="844"/>
            <ac:spMk id="2" creationId="{E6F34848-6392-4BB4-912C-487BB86C5B9D}"/>
          </ac:spMkLst>
        </pc:spChg>
      </pc:sldChg>
      <pc:sldChg chg="addSp delSp modSp new mod">
        <pc:chgData name="Siegbert Rudolph" userId="2af4d44886c067cc" providerId="LiveId" clId="{6EFFD548-95C3-404A-B989-2201204594CD}" dt="2021-08-29T15:48:58.057" v="3720" actId="1076"/>
        <pc:sldMkLst>
          <pc:docMk/>
          <pc:sldMk cId="998416564" sldId="846"/>
        </pc:sldMkLst>
        <pc:spChg chg="del">
          <ac:chgData name="Siegbert Rudolph" userId="2af4d44886c067cc" providerId="LiveId" clId="{6EFFD548-95C3-404A-B989-2201204594CD}" dt="2021-08-04T10:30:47.946" v="2698" actId="478"/>
          <ac:spMkLst>
            <pc:docMk/>
            <pc:sldMk cId="998416564" sldId="846"/>
            <ac:spMk id="2" creationId="{553CD7E9-0C4D-4086-9839-620F2FFA44AC}"/>
          </ac:spMkLst>
        </pc:spChg>
        <pc:spChg chg="mod">
          <ac:chgData name="Siegbert Rudolph" userId="2af4d44886c067cc" providerId="LiveId" clId="{6EFFD548-95C3-404A-B989-2201204594CD}" dt="2021-08-29T15:48:58.057" v="3720" actId="1076"/>
          <ac:spMkLst>
            <pc:docMk/>
            <pc:sldMk cId="998416564" sldId="846"/>
            <ac:spMk id="2" creationId="{BC823B21-C338-4AC7-8EB1-E2FC1163388E}"/>
          </ac:spMkLst>
        </pc:spChg>
        <pc:spChg chg="add mod">
          <ac:chgData name="Siegbert Rudolph" userId="2af4d44886c067cc" providerId="LiveId" clId="{6EFFD548-95C3-404A-B989-2201204594CD}" dt="2021-08-29T06:52:06.553" v="3547" actId="20577"/>
          <ac:spMkLst>
            <pc:docMk/>
            <pc:sldMk cId="998416564" sldId="846"/>
            <ac:spMk id="4" creationId="{2B431E79-0876-4CB0-A3F4-45073086D739}"/>
          </ac:spMkLst>
        </pc:spChg>
        <pc:spChg chg="add mod">
          <ac:chgData name="Siegbert Rudolph" userId="2af4d44886c067cc" providerId="LiveId" clId="{6EFFD548-95C3-404A-B989-2201204594CD}" dt="2021-08-05T13:24:49.055" v="2705"/>
          <ac:spMkLst>
            <pc:docMk/>
            <pc:sldMk cId="998416564" sldId="846"/>
            <ac:spMk id="5" creationId="{6BF90D61-16F8-494B-A770-FC203265981D}"/>
          </ac:spMkLst>
        </pc:spChg>
      </pc:sldChg>
      <pc:sldChg chg="addSp delSp modSp mod">
        <pc:chgData name="Siegbert Rudolph" userId="2af4d44886c067cc" providerId="LiveId" clId="{6EFFD548-95C3-404A-B989-2201204594CD}" dt="2021-08-29T15:48:57.979" v="3610" actId="1076"/>
        <pc:sldMkLst>
          <pc:docMk/>
          <pc:sldMk cId="1360661086" sldId="847"/>
        </pc:sldMkLst>
        <pc:spChg chg="mod">
          <ac:chgData name="Siegbert Rudolph" userId="2af4d44886c067cc" providerId="LiveId" clId="{6EFFD548-95C3-404A-B989-2201204594CD}" dt="2021-08-29T15:48:57.979" v="3610" actId="1076"/>
          <ac:spMkLst>
            <pc:docMk/>
            <pc:sldMk cId="1360661086" sldId="847"/>
            <ac:spMk id="2" creationId="{34BC1060-E725-48DD-BF8C-ED4EF935A68E}"/>
          </ac:spMkLst>
        </pc:spChg>
        <pc:spChg chg="del mod">
          <ac:chgData name="Siegbert Rudolph" userId="2af4d44886c067cc" providerId="LiveId" clId="{6EFFD548-95C3-404A-B989-2201204594CD}" dt="2021-08-28T14:36:58.763" v="3352" actId="478"/>
          <ac:spMkLst>
            <pc:docMk/>
            <pc:sldMk cId="1360661086" sldId="847"/>
            <ac:spMk id="10" creationId="{89108E0E-DD21-408A-B618-5749E3B92B88}"/>
          </ac:spMkLst>
        </pc:spChg>
        <pc:spChg chg="add del">
          <ac:chgData name="Siegbert Rudolph" userId="2af4d44886c067cc" providerId="LiveId" clId="{6EFFD548-95C3-404A-B989-2201204594CD}" dt="2021-08-28T14:36:14.937" v="3312" actId="478"/>
          <ac:spMkLst>
            <pc:docMk/>
            <pc:sldMk cId="1360661086" sldId="847"/>
            <ac:spMk id="12" creationId="{034DC2B9-9D0B-4B57-83A9-D4718872F32F}"/>
          </ac:spMkLst>
        </pc:spChg>
        <pc:spChg chg="add mod">
          <ac:chgData name="Siegbert Rudolph" userId="2af4d44886c067cc" providerId="LiveId" clId="{6EFFD548-95C3-404A-B989-2201204594CD}" dt="2021-08-28T14:36:42.615" v="3349" actId="20577"/>
          <ac:spMkLst>
            <pc:docMk/>
            <pc:sldMk cId="1360661086" sldId="847"/>
            <ac:spMk id="13" creationId="{84214568-C244-4FFC-B8D7-CF96E27683C5}"/>
          </ac:spMkLst>
        </pc:spChg>
        <pc:spChg chg="add mod ord">
          <ac:chgData name="Siegbert Rudolph" userId="2af4d44886c067cc" providerId="LiveId" clId="{6EFFD548-95C3-404A-B989-2201204594CD}" dt="2021-08-28T14:37:44.143" v="3353" actId="167"/>
          <ac:spMkLst>
            <pc:docMk/>
            <pc:sldMk cId="1360661086" sldId="847"/>
            <ac:spMk id="14" creationId="{EFE3DED9-D188-4552-89B3-13DF1AE7BF6D}"/>
          </ac:spMkLst>
        </pc:spChg>
      </pc:sldChg>
      <pc:sldChg chg="addSp delSp modSp add mod">
        <pc:chgData name="Siegbert Rudolph" userId="2af4d44886c067cc" providerId="LiveId" clId="{6EFFD548-95C3-404A-B989-2201204594CD}" dt="2021-08-29T15:48:57.932" v="3564" actId="1076"/>
        <pc:sldMkLst>
          <pc:docMk/>
          <pc:sldMk cId="2230548791" sldId="848"/>
        </pc:sldMkLst>
        <pc:spChg chg="mod">
          <ac:chgData name="Siegbert Rudolph" userId="2af4d44886c067cc" providerId="LiveId" clId="{6EFFD548-95C3-404A-B989-2201204594CD}" dt="2021-08-29T15:48:57.932" v="3564" actId="1076"/>
          <ac:spMkLst>
            <pc:docMk/>
            <pc:sldMk cId="2230548791" sldId="848"/>
            <ac:spMk id="2" creationId="{32B82060-DBBE-444D-9167-9C14AE908C5D}"/>
          </ac:spMkLst>
        </pc:spChg>
        <pc:spChg chg="add del mod">
          <ac:chgData name="Siegbert Rudolph" userId="2af4d44886c067cc" providerId="LiveId" clId="{6EFFD548-95C3-404A-B989-2201204594CD}" dt="2021-08-28T14:22:12.741" v="2849" actId="478"/>
          <ac:spMkLst>
            <pc:docMk/>
            <pc:sldMk cId="2230548791" sldId="848"/>
            <ac:spMk id="24" creationId="{08307641-3E1D-4281-B599-A167D466AC47}"/>
          </ac:spMkLst>
        </pc:spChg>
        <pc:spChg chg="add del mod">
          <ac:chgData name="Siegbert Rudolph" userId="2af4d44886c067cc" providerId="LiveId" clId="{6EFFD548-95C3-404A-B989-2201204594CD}" dt="2021-08-28T14:22:14.122" v="2850" actId="478"/>
          <ac:spMkLst>
            <pc:docMk/>
            <pc:sldMk cId="2230548791" sldId="848"/>
            <ac:spMk id="25" creationId="{D8254455-AB06-40FE-A784-5AE11C76C426}"/>
          </ac:spMkLst>
        </pc:spChg>
        <pc:spChg chg="add mod">
          <ac:chgData name="Siegbert Rudolph" userId="2af4d44886c067cc" providerId="LiveId" clId="{6EFFD548-95C3-404A-B989-2201204594CD}" dt="2021-08-28T14:23:32.709" v="2878" actId="20577"/>
          <ac:spMkLst>
            <pc:docMk/>
            <pc:sldMk cId="2230548791" sldId="848"/>
            <ac:spMk id="26" creationId="{825BFB9C-E548-4DA9-B188-DB8475BCFC36}"/>
          </ac:spMkLst>
        </pc:spChg>
        <pc:spChg chg="add mod">
          <ac:chgData name="Siegbert Rudolph" userId="2af4d44886c067cc" providerId="LiveId" clId="{6EFFD548-95C3-404A-B989-2201204594CD}" dt="2021-08-28T14:22:22.230" v="2851"/>
          <ac:spMkLst>
            <pc:docMk/>
            <pc:sldMk cId="2230548791" sldId="848"/>
            <ac:spMk id="27" creationId="{7430D0F9-FAE5-4BE1-A82F-5D0D87BFF102}"/>
          </ac:spMkLst>
        </pc:spChg>
        <pc:spChg chg="del">
          <ac:chgData name="Siegbert Rudolph" userId="2af4d44886c067cc" providerId="LiveId" clId="{6EFFD548-95C3-404A-B989-2201204594CD}" dt="2021-08-29T15:48:57.932" v="3559" actId="478"/>
          <ac:spMkLst>
            <pc:docMk/>
            <pc:sldMk cId="2230548791" sldId="848"/>
            <ac:spMk id="95" creationId="{D71E4BDB-68C8-4A54-A4F0-4E3E0F518A59}"/>
          </ac:spMkLst>
        </pc:spChg>
        <pc:spChg chg="del mod">
          <ac:chgData name="Siegbert Rudolph" userId="2af4d44886c067cc" providerId="LiveId" clId="{6EFFD548-95C3-404A-B989-2201204594CD}" dt="2021-08-28T14:23:38.389" v="2879" actId="478"/>
          <ac:spMkLst>
            <pc:docMk/>
            <pc:sldMk cId="2230548791" sldId="848"/>
            <ac:spMk id="117" creationId="{1D0D2664-F405-4CF5-B7B2-6DE4694BEA7F}"/>
          </ac:spMkLst>
        </pc:spChg>
      </pc:sldChg>
    </pc:docChg>
  </pc:docChgLst>
  <pc:docChgLst>
    <pc:chgData name="Siegbert Rudolph" userId="2af4d44886c067cc" providerId="LiveId" clId="{A0BAF9A1-8EE4-4C3A-971C-8B91E50ECF97}"/>
    <pc:docChg chg="modSld">
      <pc:chgData name="Siegbert Rudolph" userId="2af4d44886c067cc" providerId="LiveId" clId="{A0BAF9A1-8EE4-4C3A-971C-8B91E50ECF97}" dt="2021-08-04T19:08:54.798" v="0" actId="20577"/>
      <pc:docMkLst>
        <pc:docMk/>
      </pc:docMkLst>
      <pc:sldChg chg="modSp mod">
        <pc:chgData name="Siegbert Rudolph" userId="2af4d44886c067cc" providerId="LiveId" clId="{A0BAF9A1-8EE4-4C3A-971C-8B91E50ECF97}" dt="2021-08-04T19:08:54.798" v="0" actId="20577"/>
        <pc:sldMkLst>
          <pc:docMk/>
          <pc:sldMk cId="998416564" sldId="846"/>
        </pc:sldMkLst>
        <pc:spChg chg="mod">
          <ac:chgData name="Siegbert Rudolph" userId="2af4d44886c067cc" providerId="LiveId" clId="{A0BAF9A1-8EE4-4C3A-971C-8B91E50ECF97}" dt="2021-08-04T19:08:54.798" v="0" actId="20577"/>
          <ac:spMkLst>
            <pc:docMk/>
            <pc:sldMk cId="998416564" sldId="846"/>
            <ac:spMk id="4" creationId="{2B431E79-0876-4CB0-A3F4-45073086D73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17.05.2024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6.png"/><Relationship Id="rId7" Type="http://schemas.openxmlformats.org/officeDocument/2006/relationships/image" Target="../media/image3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6.png"/><Relationship Id="rId7" Type="http://schemas.openxmlformats.org/officeDocument/2006/relationships/image" Target="../media/image3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191344" y="620688"/>
            <a:ext cx="10945216" cy="261610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b="1" dirty="0">
                <a:latin typeface="Trebuchet MS" panose="020B0603020202020204" pitchFamily="34" charset="0"/>
              </a:rPr>
              <a:t>Vokaldehnung 02</a:t>
            </a:r>
          </a:p>
          <a:p>
            <a:r>
              <a:rPr lang="de-DE" sz="2800" b="1" dirty="0">
                <a:latin typeface="Trebuchet MS" panose="020B0603020202020204" pitchFamily="34" charset="0"/>
              </a:rPr>
              <a:t>ah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in Zusammenarbeit mit Ute Eberlein, Beratungsrektorin an der Pestalozzi-Mittelschule Oberasbach,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und Sebastian Schmid, Förderlehrer an der Pestalozzi-Mittelschule Oberasbach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000" kern="0" dirty="0">
              <a:solidFill>
                <a:sysClr val="windowText" lastClr="000000"/>
              </a:solidFill>
              <a:latin typeface="Trebuchet MS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Arbeitsblätter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sind zusätzlich für den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Ausdruck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einer eigenen Datei enthalten.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000" kern="0" dirty="0">
              <a:solidFill>
                <a:sysClr val="windowText" lastClr="000000"/>
              </a:solidFill>
              <a:latin typeface="Trebuchet MS" pitchFamily="34" charset="0"/>
            </a:endParaRPr>
          </a:p>
          <a:p>
            <a:endParaRPr lang="de-DE" sz="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7344E424-E655-4C84-AC9F-AB45E2B644EF}"/>
              </a:ext>
            </a:extLst>
          </p:cNvPr>
          <p:cNvSpPr txBox="1"/>
          <p:nvPr/>
        </p:nvSpPr>
        <p:spPr>
          <a:xfrm>
            <a:off x="190500" y="6724134"/>
            <a:ext cx="416011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FE77B96B-F8A8-4DD9-9883-2E412BD7A1C7}"/>
              </a:ext>
            </a:extLst>
          </p:cNvPr>
          <p:cNvSpPr/>
          <p:nvPr/>
        </p:nvSpPr>
        <p:spPr>
          <a:xfrm>
            <a:off x="322006" y="1499744"/>
            <a:ext cx="6770274" cy="450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Für eine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Banfahrt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muss man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bezalen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 Verkehr muss man auf die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Vorfart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achten.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Bei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Zanweh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muss man zum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Zanarzt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Bei der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Narung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haben wir die Wal.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Manchmal besteht die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Gefar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dass etwas platzt.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den Bergen gibt es </a:t>
            </a:r>
            <a:r>
              <a:rPr lang="de-DE" sz="2200" kern="0" spc="100" noProof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Dratseilbahnen</a:t>
            </a:r>
            <a:r>
              <a:rPr lang="de-DE" sz="2200" kern="0" spc="10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Ein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Jarestag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kommt jedes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Jar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wieder.</a:t>
            </a: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04D13E90-3E6E-4C29-956F-92337570568D}"/>
              </a:ext>
            </a:extLst>
          </p:cNvPr>
          <p:cNvSpPr/>
          <p:nvPr/>
        </p:nvSpPr>
        <p:spPr>
          <a:xfrm>
            <a:off x="1703512" y="1615606"/>
            <a:ext cx="435140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0EDC88E1-8F8E-4407-9DD3-D1479AE6EC21}"/>
              </a:ext>
            </a:extLst>
          </p:cNvPr>
          <p:cNvSpPr/>
          <p:nvPr/>
        </p:nvSpPr>
        <p:spPr>
          <a:xfrm>
            <a:off x="1617560" y="1275678"/>
            <a:ext cx="1426994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Bahnfahrt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C2D50446-4C84-4858-A170-C3AD1B1CA591}"/>
              </a:ext>
            </a:extLst>
          </p:cNvPr>
          <p:cNvSpPr/>
          <p:nvPr/>
        </p:nvSpPr>
        <p:spPr>
          <a:xfrm>
            <a:off x="4799856" y="1599572"/>
            <a:ext cx="435140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63BCFB11-9433-4535-B4BC-FD5CF66CEE73}"/>
              </a:ext>
            </a:extLst>
          </p:cNvPr>
          <p:cNvSpPr/>
          <p:nvPr/>
        </p:nvSpPr>
        <p:spPr>
          <a:xfrm>
            <a:off x="4236958" y="1275678"/>
            <a:ext cx="1322798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bezahlen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E8E39FAD-69EF-4BA6-A979-1F20B577F9FE}"/>
              </a:ext>
            </a:extLst>
          </p:cNvPr>
          <p:cNvSpPr/>
          <p:nvPr/>
        </p:nvSpPr>
        <p:spPr>
          <a:xfrm>
            <a:off x="5015880" y="2298842"/>
            <a:ext cx="435140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86C1065D-4DB2-4657-AE5D-9C44316457A6}"/>
              </a:ext>
            </a:extLst>
          </p:cNvPr>
          <p:cNvSpPr/>
          <p:nvPr/>
        </p:nvSpPr>
        <p:spPr>
          <a:xfrm>
            <a:off x="4354406" y="1974948"/>
            <a:ext cx="1236236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Vorfahrt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16BAA739-F94B-4B68-896D-546F32B93783}"/>
              </a:ext>
            </a:extLst>
          </p:cNvPr>
          <p:cNvSpPr/>
          <p:nvPr/>
        </p:nvSpPr>
        <p:spPr>
          <a:xfrm>
            <a:off x="914639" y="2947094"/>
            <a:ext cx="572850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BA7F825E-76A8-41F5-9817-2BDF428FD50B}"/>
              </a:ext>
            </a:extLst>
          </p:cNvPr>
          <p:cNvSpPr/>
          <p:nvPr/>
        </p:nvSpPr>
        <p:spPr>
          <a:xfrm>
            <a:off x="825472" y="2623200"/>
            <a:ext cx="1313180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Zahnweh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1E451413-DA70-438B-A0A4-09565811CE7B}"/>
              </a:ext>
            </a:extLst>
          </p:cNvPr>
          <p:cNvSpPr/>
          <p:nvPr/>
        </p:nvSpPr>
        <p:spPr>
          <a:xfrm>
            <a:off x="4260036" y="2947094"/>
            <a:ext cx="539820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C745B636-5F30-403B-A7CE-8FA33CD71CA2}"/>
              </a:ext>
            </a:extLst>
          </p:cNvPr>
          <p:cNvSpPr/>
          <p:nvPr/>
        </p:nvSpPr>
        <p:spPr>
          <a:xfrm>
            <a:off x="3980947" y="2623200"/>
            <a:ext cx="1298753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Zahnarzt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C5DEEDBE-01B8-46CF-95C9-50A6DB2D3339}"/>
              </a:ext>
            </a:extLst>
          </p:cNvPr>
          <p:cNvSpPr/>
          <p:nvPr/>
        </p:nvSpPr>
        <p:spPr>
          <a:xfrm>
            <a:off x="1537084" y="3638293"/>
            <a:ext cx="395899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125766F9-255E-4AC3-9460-381F6338ACAF}"/>
              </a:ext>
            </a:extLst>
          </p:cNvPr>
          <p:cNvSpPr/>
          <p:nvPr/>
        </p:nvSpPr>
        <p:spPr>
          <a:xfrm>
            <a:off x="1342882" y="3314399"/>
            <a:ext cx="1223412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Nahrung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5EA39CC5-967A-4356-8589-3C764C58B5EA}"/>
              </a:ext>
            </a:extLst>
          </p:cNvPr>
          <p:cNvSpPr/>
          <p:nvPr/>
        </p:nvSpPr>
        <p:spPr>
          <a:xfrm>
            <a:off x="4583831" y="3631830"/>
            <a:ext cx="510507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FB4EEC99-083C-42D4-9680-669F54BE235D}"/>
              </a:ext>
            </a:extLst>
          </p:cNvPr>
          <p:cNvSpPr/>
          <p:nvPr/>
        </p:nvSpPr>
        <p:spPr>
          <a:xfrm>
            <a:off x="4284501" y="3314399"/>
            <a:ext cx="809837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Wahl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9368A1F2-4ACF-426C-8B4D-0A1619F7562A}"/>
              </a:ext>
            </a:extLst>
          </p:cNvPr>
          <p:cNvSpPr/>
          <p:nvPr/>
        </p:nvSpPr>
        <p:spPr>
          <a:xfrm>
            <a:off x="3854144" y="4284506"/>
            <a:ext cx="500261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CDBD4BDB-4271-44EA-944B-DA2A367D0B24}"/>
              </a:ext>
            </a:extLst>
          </p:cNvPr>
          <p:cNvSpPr/>
          <p:nvPr/>
        </p:nvSpPr>
        <p:spPr>
          <a:xfrm>
            <a:off x="3301854" y="3960612"/>
            <a:ext cx="1043876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Gefahr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F3845312-683A-4DAF-A01D-6C8747EA7195}"/>
              </a:ext>
            </a:extLst>
          </p:cNvPr>
          <p:cNvSpPr/>
          <p:nvPr/>
        </p:nvSpPr>
        <p:spPr>
          <a:xfrm>
            <a:off x="3575720" y="4901140"/>
            <a:ext cx="500261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08192C80-8EBB-4FFD-8050-206AF490074F}"/>
              </a:ext>
            </a:extLst>
          </p:cNvPr>
          <p:cNvSpPr/>
          <p:nvPr/>
        </p:nvSpPr>
        <p:spPr>
          <a:xfrm>
            <a:off x="3371173" y="4616076"/>
            <a:ext cx="2231701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Drahtseilbahnen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59" name="Rechteck 58">
            <a:extLst>
              <a:ext uri="{FF2B5EF4-FFF2-40B4-BE49-F238E27FC236}">
                <a16:creationId xmlns:a16="http://schemas.microsoft.com/office/drawing/2014/main" id="{65B0845F-FBB4-4F42-BFD0-FEDC6D7F6B04}"/>
              </a:ext>
            </a:extLst>
          </p:cNvPr>
          <p:cNvSpPr/>
          <p:nvPr/>
        </p:nvSpPr>
        <p:spPr>
          <a:xfrm>
            <a:off x="914638" y="5624404"/>
            <a:ext cx="565897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1CF59848-7864-42EA-B5DA-35FAD4AAED39}"/>
              </a:ext>
            </a:extLst>
          </p:cNvPr>
          <p:cNvSpPr/>
          <p:nvPr/>
        </p:nvSpPr>
        <p:spPr>
          <a:xfrm>
            <a:off x="835840" y="5300510"/>
            <a:ext cx="1398140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Jahrestag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D246A7F9-7EE0-4803-A709-C5F75F89772B}"/>
              </a:ext>
            </a:extLst>
          </p:cNvPr>
          <p:cNvSpPr/>
          <p:nvPr/>
        </p:nvSpPr>
        <p:spPr>
          <a:xfrm>
            <a:off x="4075981" y="5593984"/>
            <a:ext cx="507852" cy="39688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69E31022-83C9-48A7-857F-A02B6E175958}"/>
              </a:ext>
            </a:extLst>
          </p:cNvPr>
          <p:cNvSpPr/>
          <p:nvPr/>
        </p:nvSpPr>
        <p:spPr>
          <a:xfrm>
            <a:off x="3854145" y="5310431"/>
            <a:ext cx="729687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Jahr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sp>
        <p:nvSpPr>
          <p:cNvPr id="29" name="Foliennummernplatzhalter 2">
            <a:extLst>
              <a:ext uri="{FF2B5EF4-FFF2-40B4-BE49-F238E27FC236}">
                <a16:creationId xmlns:a16="http://schemas.microsoft.com/office/drawing/2014/main" id="{230769EA-300C-40CD-9828-587FC3C2AB60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30" name="Textfeld 36">
            <a:extLst>
              <a:ext uri="{FF2B5EF4-FFF2-40B4-BE49-F238E27FC236}">
                <a16:creationId xmlns:a16="http://schemas.microsoft.com/office/drawing/2014/main" id="{50203841-6025-4B67-98B2-3AFDB8D27B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VD 02 ah – Du bist der Lehrer, korrigiere die Fehler!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D2BDB244-0639-4934-A8B7-B6AD54E909F3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in der richtigen Reihenfolge genau auf die Fehler.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34765BC-9CC3-4BAB-B4B5-C8B4EFEECCC6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10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2E2C8F16-8E82-41B9-AE73-437087FF454A}"/>
              </a:ext>
            </a:extLst>
          </p:cNvPr>
          <p:cNvSpPr/>
          <p:nvPr/>
        </p:nvSpPr>
        <p:spPr>
          <a:xfrm>
            <a:off x="4829962" y="6319552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C988AB6-2B69-4275-BB9D-7997093A4D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363" y="1235962"/>
            <a:ext cx="6919560" cy="4865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19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42" grpId="0"/>
      <p:bldP spid="43" grpId="0" animBg="1"/>
      <p:bldP spid="44" grpId="0"/>
      <p:bldP spid="45" grpId="0" animBg="1"/>
      <p:bldP spid="46" grpId="0"/>
      <p:bldP spid="47" grpId="0" animBg="1"/>
      <p:bldP spid="48" grpId="0"/>
      <p:bldP spid="49" grpId="0" animBg="1"/>
      <p:bldP spid="50" grpId="0"/>
      <p:bldP spid="51" grpId="0" animBg="1"/>
      <p:bldP spid="52" grpId="0"/>
      <p:bldP spid="53" grpId="0" animBg="1"/>
      <p:bldP spid="54" grpId="0"/>
      <p:bldP spid="55" grpId="0" animBg="1"/>
      <p:bldP spid="56" grpId="0"/>
      <p:bldP spid="57" grpId="0" animBg="1"/>
      <p:bldP spid="58" grpId="0"/>
      <p:bldP spid="59" grpId="0" animBg="1"/>
      <p:bldP spid="60" grpId="0"/>
      <p:bldP spid="61" grpId="0" animBg="1"/>
      <p:bldP spid="6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3348B95F-A437-4054-BCBA-373870B012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368" y="1149362"/>
            <a:ext cx="2436886" cy="5001369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Grundwortschatz:</a:t>
            </a: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</p:txBody>
      </p:sp>
      <p:sp>
        <p:nvSpPr>
          <p:cNvPr id="7" name="Textfeld 36">
            <a:extLst>
              <a:ext uri="{FF2B5EF4-FFF2-40B4-BE49-F238E27FC236}">
                <a16:creationId xmlns:a16="http://schemas.microsoft.com/office/drawing/2014/main" id="{E15DDF39-2E64-45F7-9018-2C08AB26E4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3792" y="1052736"/>
            <a:ext cx="1659429" cy="510851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98948A8F-1FB0-4559-9498-5C6471E034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0096" y="1042217"/>
            <a:ext cx="1659429" cy="510851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  <a:p>
            <a:pPr lvl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de-DE" sz="2200" dirty="0">
                <a:latin typeface="Trebuchet MS" panose="020B0603020202020204" pitchFamily="34" charset="0"/>
              </a:rPr>
              <a:t>__________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47FDF70-36F3-40D6-9943-B2A5BCB9B9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8" y="1556792"/>
            <a:ext cx="2160240" cy="4758300"/>
          </a:xfrm>
          <a:prstGeom prst="rect">
            <a:avLst/>
          </a:prstGeom>
        </p:spPr>
      </p:pic>
      <p:sp>
        <p:nvSpPr>
          <p:cNvPr id="11" name="Textfeld 36">
            <a:extLst>
              <a:ext uri="{FF2B5EF4-FFF2-40B4-BE49-F238E27FC236}">
                <a16:creationId xmlns:a16="http://schemas.microsoft.com/office/drawing/2014/main" id="{54A2AC2F-D474-4193-92A7-1B040A04D7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05	VD 02 ah – Grundwortschatz und weitere Wörter	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BE06B6CC-A62D-4FC4-A588-9056CDE808D0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spc="-100" dirty="0">
                <a:solidFill>
                  <a:srgbClr val="FF0000"/>
                </a:solidFill>
                <a:latin typeface="Trebuchet MS" panose="020B0603020202020204" pitchFamily="34" charset="0"/>
              </a:rPr>
              <a:t>Welche Wörter mit ah/äh hast du dir gemerkt? Schreibe weitere Wörter auf die Zeilen daneben!</a:t>
            </a:r>
            <a:endParaRPr lang="de-DE" sz="2000" spc="-1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9CCAAEB-270E-4D98-8156-15228CDC0B14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11</a:t>
            </a:r>
          </a:p>
        </p:txBody>
      </p:sp>
    </p:spTree>
    <p:extLst>
      <p:ext uri="{BB962C8B-B14F-4D97-AF65-F5344CB8AC3E}">
        <p14:creationId xmlns:p14="http://schemas.microsoft.com/office/powerpoint/2010/main" val="6459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feld 13">
            <a:extLst>
              <a:ext uri="{FF2B5EF4-FFF2-40B4-BE49-F238E27FC236}">
                <a16:creationId xmlns:a16="http://schemas.microsoft.com/office/drawing/2014/main" id="{EFE3DED9-D188-4552-89B3-13DF1AE7BF6D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Grundwortschatz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und auf </a:t>
            </a:r>
            <a:r>
              <a:rPr lang="de-DE" sz="1800" u="sng" dirty="0">
                <a:solidFill>
                  <a:srgbClr val="FF0000"/>
                </a:solidFill>
                <a:latin typeface="Trebuchet MS" panose="020B0603020202020204" pitchFamily="34" charset="0"/>
              </a:rPr>
              <a:t>hier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für weitere Wörter!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3348B95F-A437-4054-BCBA-373870B012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368" y="1149362"/>
            <a:ext cx="2436886" cy="5001369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Grundwortschatz:</a:t>
            </a: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  <a:p>
            <a:pPr lvl="0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endParaRPr lang="de-DE" sz="2200" dirty="0">
              <a:latin typeface="Trebuchet MS" panose="020B0603020202020204" pitchFamily="34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78A08AF-7A91-462F-A42A-B8D3D0D34A35}"/>
              </a:ext>
            </a:extLst>
          </p:cNvPr>
          <p:cNvSpPr/>
          <p:nvPr/>
        </p:nvSpPr>
        <p:spPr>
          <a:xfrm>
            <a:off x="7328142" y="1052736"/>
            <a:ext cx="1697643" cy="5108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de-DE" sz="2200" dirty="0">
                <a:latin typeface="Trebuchet MS" panose="020B0603020202020204" pitchFamily="34" charset="0"/>
              </a:rPr>
              <a:t>l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</a:rPr>
              <a:t>m </a:t>
            </a:r>
          </a:p>
          <a:p>
            <a:pPr lvl="0">
              <a:lnSpc>
                <a:spcPct val="150000"/>
              </a:lnSpc>
            </a:pPr>
            <a:r>
              <a:rPr lang="de-DE" sz="2200" dirty="0">
                <a:latin typeface="Trebuchet MS" panose="020B0603020202020204" pitchFamily="34" charset="0"/>
              </a:rPr>
              <a:t>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äh</a:t>
            </a:r>
            <a:r>
              <a:rPr lang="de-DE" sz="2200" dirty="0">
                <a:latin typeface="Trebuchet MS" panose="020B0603020202020204" pitchFamily="34" charset="0"/>
              </a:rPr>
              <a:t>en</a:t>
            </a:r>
          </a:p>
          <a:p>
            <a:pPr lvl="0">
              <a:lnSpc>
                <a:spcPct val="150000"/>
              </a:lnSpc>
            </a:pPr>
            <a:r>
              <a:rPr lang="de-DE" sz="2200" dirty="0">
                <a:latin typeface="Trebuchet MS" panose="020B0603020202020204" pitchFamily="34" charset="0"/>
              </a:rPr>
              <a:t>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</a:rPr>
              <a:t>l</a:t>
            </a:r>
          </a:p>
          <a:p>
            <a:pPr lvl="0">
              <a:lnSpc>
                <a:spcPct val="150000"/>
              </a:lnSpc>
            </a:pPr>
            <a:r>
              <a:rPr lang="de-DE" sz="2200" dirty="0">
                <a:latin typeface="Trebuchet MS" panose="020B0603020202020204" pitchFamily="34" charset="0"/>
              </a:rPr>
              <a:t>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äh</a:t>
            </a:r>
            <a:r>
              <a:rPr lang="de-DE" sz="2200" dirty="0">
                <a:latin typeface="Trebuchet MS" panose="020B0603020202020204" pitchFamily="34" charset="0"/>
              </a:rPr>
              <a:t>ne </a:t>
            </a:r>
          </a:p>
          <a:p>
            <a:pPr lvl="0">
              <a:lnSpc>
                <a:spcPct val="150000"/>
              </a:lnSpc>
            </a:pPr>
            <a:r>
              <a:rPr lang="de-DE" sz="2200" dirty="0">
                <a:latin typeface="Trebuchet MS" panose="020B0603020202020204" pitchFamily="34" charset="0"/>
              </a:rPr>
              <a:t>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</a:rPr>
              <a:t>nen</a:t>
            </a:r>
          </a:p>
          <a:p>
            <a:pPr lvl="0">
              <a:lnSpc>
                <a:spcPct val="150000"/>
              </a:lnSpc>
            </a:pPr>
            <a:r>
              <a:rPr lang="de-DE" sz="2200" dirty="0">
                <a:latin typeface="Trebuchet MS" panose="020B0603020202020204" pitchFamily="34" charset="0"/>
              </a:rPr>
              <a:t>n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</a:t>
            </a:r>
          </a:p>
          <a:p>
            <a:pPr lvl="0">
              <a:lnSpc>
                <a:spcPct val="150000"/>
              </a:lnSpc>
            </a:pPr>
            <a:r>
              <a:rPr lang="de-DE" sz="2200" dirty="0">
                <a:latin typeface="Trebuchet MS" panose="020B0603020202020204" pitchFamily="34" charset="0"/>
              </a:rPr>
              <a:t>N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äh</a:t>
            </a:r>
            <a:r>
              <a:rPr lang="de-DE" sz="2200" dirty="0">
                <a:latin typeface="Trebuchet MS" panose="020B0603020202020204" pitchFamily="34" charset="0"/>
              </a:rPr>
              <a:t>e</a:t>
            </a:r>
          </a:p>
          <a:p>
            <a:pPr lvl="0">
              <a:lnSpc>
                <a:spcPct val="150000"/>
              </a:lnSpc>
            </a:pPr>
            <a:r>
              <a:rPr lang="de-DE" sz="2200" dirty="0">
                <a:latin typeface="Trebuchet MS" panose="020B0603020202020204" pitchFamily="34" charset="0"/>
              </a:rPr>
              <a:t>n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äh</a:t>
            </a:r>
            <a:r>
              <a:rPr lang="de-DE" sz="2200" dirty="0">
                <a:latin typeface="Trebuchet MS" panose="020B0603020202020204" pitchFamily="34" charset="0"/>
              </a:rPr>
              <a:t>en </a:t>
            </a:r>
          </a:p>
          <a:p>
            <a:pPr lvl="0">
              <a:lnSpc>
                <a:spcPct val="150000"/>
              </a:lnSpc>
            </a:pPr>
            <a:r>
              <a:rPr lang="de-DE" sz="2200" dirty="0">
                <a:latin typeface="Trebuchet MS" panose="020B0603020202020204" pitchFamily="34" charset="0"/>
              </a:rPr>
              <a:t>R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</a:rPr>
              <a:t>m </a:t>
            </a:r>
          </a:p>
          <a:p>
            <a:pPr>
              <a:lnSpc>
                <a:spcPct val="150000"/>
              </a:lnSpc>
            </a:pPr>
            <a:r>
              <a:rPr lang="de-DE" sz="2200" dirty="0">
                <a:latin typeface="Trebuchet MS" panose="020B0603020202020204" pitchFamily="34" charset="0"/>
              </a:rPr>
              <a:t>St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</a:rPr>
              <a:t>l 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B7F050C-2EAC-4F64-B960-6746CF53D8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4032" y="2611046"/>
            <a:ext cx="504056" cy="504056"/>
          </a:xfrm>
          <a:prstGeom prst="rect">
            <a:avLst/>
          </a:prstGeom>
        </p:spPr>
      </p:pic>
      <p:sp>
        <p:nvSpPr>
          <p:cNvPr id="7" name="Textfeld 36">
            <a:extLst>
              <a:ext uri="{FF2B5EF4-FFF2-40B4-BE49-F238E27FC236}">
                <a16:creationId xmlns:a16="http://schemas.microsoft.com/office/drawing/2014/main" id="{E15DDF39-2E64-45F7-9018-2C08AB26E4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3792" y="1052736"/>
            <a:ext cx="2514856" cy="510851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</a:rPr>
              <a:t>nen (Vorfa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h</a:t>
            </a:r>
            <a:r>
              <a:rPr lang="de-DE" sz="2200" dirty="0">
                <a:latin typeface="Trebuchet MS" panose="020B0603020202020204" pitchFamily="34" charset="0"/>
              </a:rPr>
              <a:t>ren)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</a:rPr>
              <a:t>nen (vermuten)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äh</a:t>
            </a:r>
            <a:r>
              <a:rPr lang="de-DE" sz="2200" dirty="0">
                <a:latin typeface="Trebuchet MS" panose="020B0603020202020204" pitchFamily="34" charset="0"/>
              </a:rPr>
              <a:t>nlich 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</a:rPr>
              <a:t>le (Werkzeug)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allm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äh</a:t>
            </a:r>
            <a:r>
              <a:rPr lang="de-DE" sz="2200" dirty="0">
                <a:latin typeface="Trebuchet MS" panose="020B0603020202020204" pitchFamily="34" charset="0"/>
              </a:rPr>
              <a:t>lich 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B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</a:rPr>
              <a:t>re 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F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</a:rPr>
              <a:t>ne 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H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</a:rPr>
              <a:t>n, H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äh</a:t>
            </a:r>
            <a:r>
              <a:rPr lang="de-DE" sz="2200" dirty="0">
                <a:latin typeface="Trebuchet MS" panose="020B0603020202020204" pitchFamily="34" charset="0"/>
              </a:rPr>
              <a:t>ne 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sz="2200" dirty="0">
                <a:latin typeface="Trebuchet MS" panose="020B0603020202020204" pitchFamily="34" charset="0"/>
              </a:rPr>
              <a:t>k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</a:rPr>
              <a:t>l</a:t>
            </a:r>
          </a:p>
          <a:p>
            <a:pPr lvl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de-DE" sz="2200" dirty="0">
                <a:latin typeface="Trebuchet MS" panose="020B0603020202020204" pitchFamily="34" charset="0"/>
              </a:rPr>
              <a:t>K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</a:rPr>
              <a:t>n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7504D6A-E180-42B3-BA92-0E5161347BED}"/>
              </a:ext>
            </a:extLst>
          </p:cNvPr>
          <p:cNvSpPr txBox="1"/>
          <p:nvPr/>
        </p:nvSpPr>
        <p:spPr>
          <a:xfrm>
            <a:off x="9056334" y="1057351"/>
            <a:ext cx="2368258" cy="20615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de-DE" sz="2200" dirty="0">
                <a:latin typeface="Trebuchet MS" panose="020B0603020202020204" pitchFamily="34" charset="0"/>
              </a:rPr>
              <a:t>Str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</a:rPr>
              <a:t>l 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W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</a:t>
            </a:r>
            <a:r>
              <a:rPr kumimoji="0" lang="de-DE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h</a:t>
            </a:r>
            <a:r>
              <a:rPr kumimoji="0" lang="de-DE" sz="2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n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w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r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</a:t>
            </a:r>
            <a:r>
              <a:rPr kumimoji="0" lang="de-DE" sz="22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m, 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äh</a:t>
            </a: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men 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BE211A4-08A6-458D-AFB1-00C75D2AED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226" y="1499097"/>
            <a:ext cx="2719052" cy="4700423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F614A362-6BFB-487D-8E98-A954A6CADAB6}"/>
              </a:ext>
            </a:extLst>
          </p:cNvPr>
          <p:cNvSpPr/>
          <p:nvPr/>
        </p:nvSpPr>
        <p:spPr>
          <a:xfrm>
            <a:off x="4223792" y="474840"/>
            <a:ext cx="648072" cy="40478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84214568-C244-4FFC-B8D7-CF96E27683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05	VD 02 ah – Grundwortschatz und weitere Wörter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4BC1060-E725-48DD-BF8C-ED4EF935A68E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12</a:t>
            </a:r>
          </a:p>
        </p:txBody>
      </p:sp>
    </p:spTree>
    <p:extLst>
      <p:ext uri="{BB962C8B-B14F-4D97-AF65-F5344CB8AC3E}">
        <p14:creationId xmlns:p14="http://schemas.microsoft.com/office/powerpoint/2010/main" val="136066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F36C95E7-4A97-4C70-BA41-32F4CBFBD8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350784"/>
            <a:ext cx="8426153" cy="179933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Unsere  V_________ werden auch unsere  A______ genannt. </a:t>
            </a:r>
          </a:p>
          <a:p>
            <a:pPr>
              <a:lnSpc>
                <a:spcPct val="150000"/>
              </a:lnSpc>
              <a:spcAft>
                <a:spcPts val="80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Unsere _________ hatten keine __________, </a:t>
            </a:r>
          </a:p>
          <a:p>
            <a:pPr>
              <a:lnSpc>
                <a:spcPct val="150000"/>
              </a:lnSpc>
              <a:spcAft>
                <a:spcPts val="80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was _____________ (</a:t>
            </a:r>
            <a:r>
              <a:rPr lang="de-DE" sz="2200" i="1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nach und nach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alles ______werden würde.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CEF7B233-BE28-43C4-92D7-6B360A58644A}"/>
              </a:ext>
            </a:extLst>
          </p:cNvPr>
          <p:cNvSpPr/>
          <p:nvPr/>
        </p:nvSpPr>
        <p:spPr>
          <a:xfrm>
            <a:off x="252661" y="155035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136DDC9-FD5D-4B7A-B412-90FF3F8D9F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4634" y="1285924"/>
            <a:ext cx="2934095" cy="1137876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B751499B-3066-4392-B38F-4521FEFE7C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255" y="2736709"/>
            <a:ext cx="2729047" cy="1756193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6DBC46BC-10AA-4DB8-891A-3FEBE5399A80}"/>
              </a:ext>
            </a:extLst>
          </p:cNvPr>
          <p:cNvSpPr/>
          <p:nvPr/>
        </p:nvSpPr>
        <p:spPr>
          <a:xfrm>
            <a:off x="9106606" y="2493466"/>
            <a:ext cx="188968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Vorf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</a:t>
            </a:r>
          </a:p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oder 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</a:t>
            </a:r>
            <a:endParaRPr lang="de-DE" sz="2200" dirty="0"/>
          </a:p>
        </p:txBody>
      </p:sp>
      <p:sp>
        <p:nvSpPr>
          <p:cNvPr id="30" name="Textfeld 36">
            <a:extLst>
              <a:ext uri="{FF2B5EF4-FFF2-40B4-BE49-F238E27FC236}">
                <a16:creationId xmlns:a16="http://schemas.microsoft.com/office/drawing/2014/main" id="{06AE88AE-A080-47A0-9BF2-8D251159F3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827" y="3294879"/>
            <a:ext cx="8189871" cy="5456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der N_______ (nicht weit weg) ________ Roboter den Rasen.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DF86FEA3-AC1F-41B4-995A-750D8EEBB086}"/>
              </a:ext>
            </a:extLst>
          </p:cNvPr>
          <p:cNvSpPr/>
          <p:nvPr/>
        </p:nvSpPr>
        <p:spPr>
          <a:xfrm>
            <a:off x="252517" y="3494451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0AD57EDC-3F5B-4D94-AE45-783A835D11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0328" y="3860810"/>
            <a:ext cx="4352921" cy="1396105"/>
          </a:xfrm>
          <a:prstGeom prst="rect">
            <a:avLst/>
          </a:prstGeom>
        </p:spPr>
      </p:pic>
      <p:sp>
        <p:nvSpPr>
          <p:cNvPr id="45" name="Textfeld 36">
            <a:extLst>
              <a:ext uri="{FF2B5EF4-FFF2-40B4-BE49-F238E27FC236}">
                <a16:creationId xmlns:a16="http://schemas.microsoft.com/office/drawing/2014/main" id="{DD4F711F-A776-4EEA-9570-A9F98AD5F9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904" y="5318932"/>
            <a:ext cx="5920210" cy="5456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Ganz ______ bei uns wohnt eine __________.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D7B362C1-A38C-4F05-94D2-112D77817D29}"/>
              </a:ext>
            </a:extLst>
          </p:cNvPr>
          <p:cNvSpPr/>
          <p:nvPr/>
        </p:nvSpPr>
        <p:spPr>
          <a:xfrm>
            <a:off x="256594" y="551850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9E43AD32-7C0C-444F-9305-119E3A5DB8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83124" y="4635678"/>
            <a:ext cx="2619375" cy="1743075"/>
          </a:xfrm>
          <a:prstGeom prst="rect">
            <a:avLst/>
          </a:prstGeom>
        </p:spPr>
      </p:pic>
      <p:sp>
        <p:nvSpPr>
          <p:cNvPr id="52" name="Rechteck 51">
            <a:extLst>
              <a:ext uri="{FF2B5EF4-FFF2-40B4-BE49-F238E27FC236}">
                <a16:creationId xmlns:a16="http://schemas.microsoft.com/office/drawing/2014/main" id="{4D445057-0C51-4D9C-90AA-DFE215FFC862}"/>
              </a:ext>
            </a:extLst>
          </p:cNvPr>
          <p:cNvSpPr/>
          <p:nvPr/>
        </p:nvSpPr>
        <p:spPr>
          <a:xfrm>
            <a:off x="8888950" y="4548606"/>
            <a:ext cx="11624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</a:t>
            </a:r>
          </a:p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erin</a:t>
            </a:r>
            <a:endParaRPr lang="de-DE" sz="2200" dirty="0"/>
          </a:p>
        </p:txBody>
      </p:sp>
      <p:sp>
        <p:nvSpPr>
          <p:cNvPr id="16" name="Textfeld 36">
            <a:extLst>
              <a:ext uri="{FF2B5EF4-FFF2-40B4-BE49-F238E27FC236}">
                <a16:creationId xmlns:a16="http://schemas.microsoft.com/office/drawing/2014/main" id="{01F0FA95-DEB0-400B-B281-46B359CC5B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06	VD 02 ah – Welche Wörter gehören in die Lücken?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856CE343-A063-4D8D-B59F-777225A130D9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ah/äh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069DF1A-0E57-4278-A09C-883F5E7853E1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13</a:t>
            </a:r>
          </a:p>
        </p:txBody>
      </p:sp>
      <p:pic>
        <p:nvPicPr>
          <p:cNvPr id="5" name="Grafik 4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9AF083EB-1B02-EB10-2971-16A4F3D08B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6301111"/>
            <a:ext cx="1110182" cy="436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35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Textfeld 36">
            <a:extLst>
              <a:ext uri="{FF2B5EF4-FFF2-40B4-BE49-F238E27FC236}">
                <a16:creationId xmlns:a16="http://schemas.microsoft.com/office/drawing/2014/main" id="{F36C95E7-4A97-4C70-BA41-32F4CBFBD8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350784"/>
            <a:ext cx="8426153" cy="179933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Unsere  V_________ werden auch unsere  A______ genannt. </a:t>
            </a:r>
          </a:p>
          <a:p>
            <a:pPr>
              <a:lnSpc>
                <a:spcPct val="150000"/>
              </a:lnSpc>
              <a:spcAft>
                <a:spcPts val="80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Unsere _________ hatten keine __________, </a:t>
            </a:r>
          </a:p>
          <a:p>
            <a:pPr>
              <a:lnSpc>
                <a:spcPct val="150000"/>
              </a:lnSpc>
              <a:spcAft>
                <a:spcPts val="80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was _____________ (</a:t>
            </a:r>
            <a:r>
              <a:rPr lang="de-DE" sz="2200" i="1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nach und nach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alles ______werden würde.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CEF7B233-BE28-43C4-92D7-6B360A58644A}"/>
              </a:ext>
            </a:extLst>
          </p:cNvPr>
          <p:cNvSpPr/>
          <p:nvPr/>
        </p:nvSpPr>
        <p:spPr>
          <a:xfrm>
            <a:off x="252661" y="155035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136DDC9-FD5D-4B7A-B412-90FF3F8D9F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4634" y="1285924"/>
            <a:ext cx="2934095" cy="1137876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B751499B-3066-4392-B38F-4521FEFE7C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255" y="2736709"/>
            <a:ext cx="2729047" cy="1756193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6DBC46BC-10AA-4DB8-891A-3FEBE5399A80}"/>
              </a:ext>
            </a:extLst>
          </p:cNvPr>
          <p:cNvSpPr/>
          <p:nvPr/>
        </p:nvSpPr>
        <p:spPr>
          <a:xfrm>
            <a:off x="9106606" y="2493466"/>
            <a:ext cx="188968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Vorf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</a:t>
            </a:r>
          </a:p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oder 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</a:t>
            </a:r>
            <a:endParaRPr lang="de-DE" sz="2200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AD6572F8-55D5-4216-9429-39FE37313B4D}"/>
              </a:ext>
            </a:extLst>
          </p:cNvPr>
          <p:cNvSpPr/>
          <p:nvPr/>
        </p:nvSpPr>
        <p:spPr>
          <a:xfrm>
            <a:off x="1804705" y="1455268"/>
            <a:ext cx="1439743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9ABB9135-E756-4CCA-927D-0F67E48382F1}"/>
              </a:ext>
            </a:extLst>
          </p:cNvPr>
          <p:cNvSpPr txBox="1"/>
          <p:nvPr/>
        </p:nvSpPr>
        <p:spPr>
          <a:xfrm>
            <a:off x="1668143" y="1475468"/>
            <a:ext cx="1533241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Vorf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1E45F224-B218-47CF-8462-79D8766B7358}"/>
              </a:ext>
            </a:extLst>
          </p:cNvPr>
          <p:cNvSpPr/>
          <p:nvPr/>
        </p:nvSpPr>
        <p:spPr>
          <a:xfrm>
            <a:off x="5826869" y="1443725"/>
            <a:ext cx="1258183" cy="40109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8FF56CD6-B51A-47B5-B5A5-8DEDA90744CF}"/>
              </a:ext>
            </a:extLst>
          </p:cNvPr>
          <p:cNvSpPr txBox="1"/>
          <p:nvPr/>
        </p:nvSpPr>
        <p:spPr>
          <a:xfrm>
            <a:off x="5857396" y="1455268"/>
            <a:ext cx="1099115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76E68A43-5057-43B6-99F9-110AF76D9C56}"/>
              </a:ext>
            </a:extLst>
          </p:cNvPr>
          <p:cNvSpPr/>
          <p:nvPr/>
        </p:nvSpPr>
        <p:spPr>
          <a:xfrm>
            <a:off x="1536471" y="2057805"/>
            <a:ext cx="1413358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0F9A5D2D-5C7D-4E58-91A8-BA96979F9E2E}"/>
              </a:ext>
            </a:extLst>
          </p:cNvPr>
          <p:cNvSpPr txBox="1"/>
          <p:nvPr/>
        </p:nvSpPr>
        <p:spPr>
          <a:xfrm>
            <a:off x="1536471" y="1986959"/>
            <a:ext cx="141335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DD230E6F-AD17-4702-A425-CF398B902DE0}"/>
              </a:ext>
            </a:extLst>
          </p:cNvPr>
          <p:cNvSpPr/>
          <p:nvPr/>
        </p:nvSpPr>
        <p:spPr>
          <a:xfrm>
            <a:off x="4811014" y="2013669"/>
            <a:ext cx="1258183" cy="40109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8FF70985-AF30-4612-B321-D9312B9E7A95}"/>
              </a:ext>
            </a:extLst>
          </p:cNvPr>
          <p:cNvSpPr txBox="1"/>
          <p:nvPr/>
        </p:nvSpPr>
        <p:spPr>
          <a:xfrm>
            <a:off x="4655840" y="1983882"/>
            <a:ext cx="141335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nung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A3054F27-43AA-4195-AED5-9FB56E23541D}"/>
              </a:ext>
            </a:extLst>
          </p:cNvPr>
          <p:cNvSpPr/>
          <p:nvPr/>
        </p:nvSpPr>
        <p:spPr>
          <a:xfrm>
            <a:off x="1303400" y="2678724"/>
            <a:ext cx="2131055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35A5ABB3-D380-4486-867C-18ADEBC0ECC4}"/>
              </a:ext>
            </a:extLst>
          </p:cNvPr>
          <p:cNvSpPr txBox="1"/>
          <p:nvPr/>
        </p:nvSpPr>
        <p:spPr>
          <a:xfrm>
            <a:off x="1303400" y="2653395"/>
            <a:ext cx="18979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allm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äh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lich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4E8DCF4E-1CD5-4166-8AD5-4846B53394A3}"/>
              </a:ext>
            </a:extLst>
          </p:cNvPr>
          <p:cNvSpPr/>
          <p:nvPr/>
        </p:nvSpPr>
        <p:spPr>
          <a:xfrm>
            <a:off x="6035742" y="2708511"/>
            <a:ext cx="1258183" cy="40109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EBD38531-87EC-4084-82D5-20777629586A}"/>
              </a:ext>
            </a:extLst>
          </p:cNvPr>
          <p:cNvSpPr txBox="1"/>
          <p:nvPr/>
        </p:nvSpPr>
        <p:spPr>
          <a:xfrm>
            <a:off x="5880568" y="2678724"/>
            <a:ext cx="93883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w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30" name="Textfeld 36">
            <a:extLst>
              <a:ext uri="{FF2B5EF4-FFF2-40B4-BE49-F238E27FC236}">
                <a16:creationId xmlns:a16="http://schemas.microsoft.com/office/drawing/2014/main" id="{06AE88AE-A080-47A0-9BF2-8D251159F3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827" y="3294879"/>
            <a:ext cx="8189871" cy="5456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der N_____ (nicht weit weg) ________ Roboter den Rasen.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DF86FEA3-AC1F-41B4-995A-750D8EEBB086}"/>
              </a:ext>
            </a:extLst>
          </p:cNvPr>
          <p:cNvSpPr/>
          <p:nvPr/>
        </p:nvSpPr>
        <p:spPr>
          <a:xfrm>
            <a:off x="252517" y="3494451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6EE01254-EE63-42EC-8CCF-2EDFEDA8FCDD}"/>
              </a:ext>
            </a:extLst>
          </p:cNvPr>
          <p:cNvSpPr/>
          <p:nvPr/>
        </p:nvSpPr>
        <p:spPr>
          <a:xfrm>
            <a:off x="1343472" y="3439704"/>
            <a:ext cx="1091291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A7B7A98B-3DDE-4C2F-A88C-F16EC799A8B3}"/>
              </a:ext>
            </a:extLst>
          </p:cNvPr>
          <p:cNvSpPr txBox="1"/>
          <p:nvPr/>
        </p:nvSpPr>
        <p:spPr>
          <a:xfrm>
            <a:off x="1455693" y="3384746"/>
            <a:ext cx="979070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äh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e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E6FF2463-47D6-484A-A80C-9DCBE6FA9C5E}"/>
              </a:ext>
            </a:extLst>
          </p:cNvPr>
          <p:cNvSpPr/>
          <p:nvPr/>
        </p:nvSpPr>
        <p:spPr>
          <a:xfrm>
            <a:off x="4883022" y="3395568"/>
            <a:ext cx="1258183" cy="40109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A31EEE2E-D27A-4225-901A-234CCFA90564}"/>
              </a:ext>
            </a:extLst>
          </p:cNvPr>
          <p:cNvSpPr txBox="1"/>
          <p:nvPr/>
        </p:nvSpPr>
        <p:spPr>
          <a:xfrm>
            <a:off x="4727848" y="3365781"/>
            <a:ext cx="141335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äh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endParaRPr lang="de-DE" sz="2200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0AD57EDC-3F5B-4D94-AE45-783A835D11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0328" y="3860810"/>
            <a:ext cx="4352921" cy="1396105"/>
          </a:xfrm>
          <a:prstGeom prst="rect">
            <a:avLst/>
          </a:prstGeom>
        </p:spPr>
      </p:pic>
      <p:sp>
        <p:nvSpPr>
          <p:cNvPr id="45" name="Textfeld 36">
            <a:extLst>
              <a:ext uri="{FF2B5EF4-FFF2-40B4-BE49-F238E27FC236}">
                <a16:creationId xmlns:a16="http://schemas.microsoft.com/office/drawing/2014/main" id="{DD4F711F-A776-4EEA-9570-A9F98AD5F9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904" y="5318932"/>
            <a:ext cx="5920210" cy="5456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Ganz ______ bei uns wohnt eine __________.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D7B362C1-A38C-4F05-94D2-112D77817D29}"/>
              </a:ext>
            </a:extLst>
          </p:cNvPr>
          <p:cNvSpPr/>
          <p:nvPr/>
        </p:nvSpPr>
        <p:spPr>
          <a:xfrm>
            <a:off x="256594" y="551850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999C8BE1-EC2C-4B48-A37F-1B6C02BFA114}"/>
              </a:ext>
            </a:extLst>
          </p:cNvPr>
          <p:cNvSpPr/>
          <p:nvPr/>
        </p:nvSpPr>
        <p:spPr>
          <a:xfrm>
            <a:off x="1271465" y="5423416"/>
            <a:ext cx="996058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66D0A11E-D546-44C3-BF0A-FA9FA9A5CEEB}"/>
              </a:ext>
            </a:extLst>
          </p:cNvPr>
          <p:cNvSpPr txBox="1"/>
          <p:nvPr/>
        </p:nvSpPr>
        <p:spPr>
          <a:xfrm>
            <a:off x="1366041" y="5402732"/>
            <a:ext cx="97907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e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C2D92185-443B-4C68-8B02-1E3F7726D61E}"/>
              </a:ext>
            </a:extLst>
          </p:cNvPr>
          <p:cNvSpPr/>
          <p:nvPr/>
        </p:nvSpPr>
        <p:spPr>
          <a:xfrm>
            <a:off x="4871864" y="5379280"/>
            <a:ext cx="1258183" cy="40109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79A13058-110D-475A-9FE7-AA2D1E15B072}"/>
              </a:ext>
            </a:extLst>
          </p:cNvPr>
          <p:cNvSpPr txBox="1"/>
          <p:nvPr/>
        </p:nvSpPr>
        <p:spPr>
          <a:xfrm>
            <a:off x="4871864" y="5433707"/>
            <a:ext cx="141335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äh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erin</a:t>
            </a:r>
            <a:endParaRPr lang="de-DE" sz="2200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9E43AD32-7C0C-444F-9305-119E3A5DB8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83124" y="4635678"/>
            <a:ext cx="2619375" cy="1743075"/>
          </a:xfrm>
          <a:prstGeom prst="rect">
            <a:avLst/>
          </a:prstGeom>
        </p:spPr>
      </p:pic>
      <p:sp>
        <p:nvSpPr>
          <p:cNvPr id="36" name="Rechteck 35">
            <a:extLst>
              <a:ext uri="{FF2B5EF4-FFF2-40B4-BE49-F238E27FC236}">
                <a16:creationId xmlns:a16="http://schemas.microsoft.com/office/drawing/2014/main" id="{22EBE8D1-1E48-47A9-A3A4-3784AB79B04B}"/>
              </a:ext>
            </a:extLst>
          </p:cNvPr>
          <p:cNvSpPr/>
          <p:nvPr/>
        </p:nvSpPr>
        <p:spPr>
          <a:xfrm>
            <a:off x="8888950" y="4548606"/>
            <a:ext cx="11624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</a:t>
            </a:r>
          </a:p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de-DE" sz="22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erin</a:t>
            </a:r>
            <a:endParaRPr lang="de-DE" sz="2200" dirty="0"/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8B73B33C-627F-4E88-A294-258509A754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06	VD 02 ah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ah/äh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gehören in die Lücken?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13D7D76E-8FAF-44A4-80B2-BBBC12EA3B14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blauen Punkte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, und dann auf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379CE76-94AC-48B2-836C-AE088344B86D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14</a:t>
            </a:r>
          </a:p>
        </p:txBody>
      </p:sp>
    </p:spTree>
    <p:extLst>
      <p:ext uri="{BB962C8B-B14F-4D97-AF65-F5344CB8AC3E}">
        <p14:creationId xmlns:p14="http://schemas.microsoft.com/office/powerpoint/2010/main" val="163074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 animBg="1"/>
      <p:bldP spid="25" grpId="0"/>
      <p:bldP spid="26" grpId="0" animBg="1"/>
      <p:bldP spid="27" grpId="0"/>
      <p:bldP spid="28" grpId="0" animBg="1"/>
      <p:bldP spid="29" grpId="0"/>
      <p:bldP spid="30" grpId="0"/>
      <p:bldP spid="32" grpId="0" animBg="1"/>
      <p:bldP spid="33" grpId="0" animBg="1"/>
      <p:bldP spid="34" grpId="0" animBg="1"/>
      <p:bldP spid="35" grpId="0"/>
      <p:bldP spid="45" grpId="0"/>
      <p:bldP spid="47" grpId="0" animBg="1"/>
      <p:bldP spid="48" grpId="0"/>
      <p:bldP spid="49" grpId="0" animBg="1"/>
      <p:bldP spid="50" grpId="0"/>
      <p:bldP spid="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12" name="Textfeld 36">
            <a:extLst>
              <a:ext uri="{FF2B5EF4-FFF2-40B4-BE49-F238E27FC236}">
                <a16:creationId xmlns:a16="http://schemas.microsoft.com/office/drawing/2014/main" id="{B5E6CFB1-73B5-4436-84C6-8AF12173D9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935" y="1523474"/>
            <a:ext cx="2509020" cy="4289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seinem _______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87FE3169-F848-46F4-9FB2-2F8C6E3663A7}"/>
              </a:ext>
            </a:extLst>
          </p:cNvPr>
          <p:cNvSpPr/>
          <p:nvPr/>
        </p:nvSpPr>
        <p:spPr>
          <a:xfrm>
            <a:off x="166616" y="1647702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9C337E8-6BDC-4485-B3A3-E61D8204AB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905" y="3314726"/>
            <a:ext cx="2820139" cy="2337128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BCA56685-08E9-4E70-AA15-074792EA8B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283" y="2351107"/>
            <a:ext cx="1670462" cy="1645897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D3D4CD46-E526-4B22-93E1-B79E68DA9A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647740">
            <a:off x="2939153" y="994651"/>
            <a:ext cx="1877731" cy="1365622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4E8EE3CA-4C28-4EBE-830F-10E31CA50C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375297" y="1053249"/>
            <a:ext cx="1973124" cy="1771327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B224FE33-8B45-4F35-941C-38312B307A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313" y="2941788"/>
            <a:ext cx="436996" cy="1257763"/>
          </a:xfrm>
          <a:prstGeom prst="rect">
            <a:avLst/>
          </a:prstGeom>
        </p:spPr>
      </p:pic>
      <p:sp>
        <p:nvSpPr>
          <p:cNvPr id="19" name="Textfeld 36">
            <a:extLst>
              <a:ext uri="{FF2B5EF4-FFF2-40B4-BE49-F238E27FC236}">
                <a16:creationId xmlns:a16="http://schemas.microsoft.com/office/drawing/2014/main" id="{23DA296D-C293-4439-979C-6DBA479928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935" y="2524512"/>
            <a:ext cx="5678157" cy="4289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fährt der _______ (gehbehinderte) _______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85F2DEDD-6B51-43E4-8316-ACD690862B0D}"/>
              </a:ext>
            </a:extLst>
          </p:cNvPr>
          <p:cNvSpPr/>
          <p:nvPr/>
        </p:nvSpPr>
        <p:spPr>
          <a:xfrm>
            <a:off x="166616" y="264874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5F90D192-63B3-4C91-AC9E-03BCA4EFE5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935" y="3525550"/>
            <a:ext cx="4014240" cy="4289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einem</a:t>
            </a:r>
            <a:r>
              <a:rPr kumimoji="0" lang="de-DE" sz="2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_______ aus _______</a:t>
            </a:r>
            <a:endParaRPr kumimoji="0" lang="de-DE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BD990BA9-5AC7-4F2A-AC8B-ADFA34F69A79}"/>
              </a:ext>
            </a:extLst>
          </p:cNvPr>
          <p:cNvSpPr/>
          <p:nvPr/>
        </p:nvSpPr>
        <p:spPr>
          <a:xfrm>
            <a:off x="166616" y="364977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Textfeld 36">
            <a:extLst>
              <a:ext uri="{FF2B5EF4-FFF2-40B4-BE49-F238E27FC236}">
                <a16:creationId xmlns:a16="http://schemas.microsoft.com/office/drawing/2014/main" id="{58F42E3F-B6D6-4371-9785-F3AE7E391A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935" y="4526588"/>
            <a:ext cx="3102131" cy="4289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der roten _______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2FE18884-6CBB-4207-88CE-776A6C132540}"/>
              </a:ext>
            </a:extLst>
          </p:cNvPr>
          <p:cNvSpPr/>
          <p:nvPr/>
        </p:nvSpPr>
        <p:spPr>
          <a:xfrm>
            <a:off x="166616" y="465081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69236E19-C041-47D8-9B70-5F135E539C4A}"/>
              </a:ext>
            </a:extLst>
          </p:cNvPr>
          <p:cNvSpPr/>
          <p:nvPr/>
        </p:nvSpPr>
        <p:spPr>
          <a:xfrm>
            <a:off x="4581525" y="1124719"/>
            <a:ext cx="140936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W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endParaRPr lang="de-DE" sz="220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E464C409-4FB6-42D8-BFAD-236DC5A2B83F}"/>
              </a:ext>
            </a:extLst>
          </p:cNvPr>
          <p:cNvSpPr/>
          <p:nvPr/>
        </p:nvSpPr>
        <p:spPr>
          <a:xfrm>
            <a:off x="7988020" y="2972907"/>
            <a:ext cx="223490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l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 H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endParaRPr lang="de-DE" sz="2200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0B3BCA33-FA40-4FFA-8389-79FA8A911C52}"/>
              </a:ext>
            </a:extLst>
          </p:cNvPr>
          <p:cNvSpPr/>
          <p:nvPr/>
        </p:nvSpPr>
        <p:spPr>
          <a:xfrm>
            <a:off x="9249964" y="4267845"/>
            <a:ext cx="257314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K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 aus St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endParaRPr lang="de-DE" sz="2200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18E46711-111E-4677-89A5-93D17ECBE130}"/>
              </a:ext>
            </a:extLst>
          </p:cNvPr>
          <p:cNvSpPr/>
          <p:nvPr/>
        </p:nvSpPr>
        <p:spPr>
          <a:xfrm>
            <a:off x="9652980" y="2062063"/>
            <a:ext cx="148309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Str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endParaRPr lang="de-DE" sz="2200" dirty="0"/>
          </a:p>
        </p:txBody>
      </p:sp>
      <p:sp>
        <p:nvSpPr>
          <p:cNvPr id="29" name="Textfeld 36">
            <a:extLst>
              <a:ext uri="{FF2B5EF4-FFF2-40B4-BE49-F238E27FC236}">
                <a16:creationId xmlns:a16="http://schemas.microsoft.com/office/drawing/2014/main" id="{C50600EF-4B28-4BC1-B995-BD0381B0D7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485" y="5527626"/>
            <a:ext cx="2994731" cy="4289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gegen den _________.</a:t>
            </a:r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6770BEBD-6A69-4BBD-8E4B-8420EC631625}"/>
              </a:ext>
            </a:extLst>
          </p:cNvPr>
          <p:cNvSpPr/>
          <p:nvPr/>
        </p:nvSpPr>
        <p:spPr>
          <a:xfrm>
            <a:off x="183166" y="565185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6AED8212-E1E1-428D-B7A4-4D1BC32D46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29670">
            <a:off x="6263080" y="3973374"/>
            <a:ext cx="1019831" cy="1019831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32" name="Rechteck 31">
            <a:extLst>
              <a:ext uri="{FF2B5EF4-FFF2-40B4-BE49-F238E27FC236}">
                <a16:creationId xmlns:a16="http://schemas.microsoft.com/office/drawing/2014/main" id="{E250F58C-775B-4E10-A5AD-ADC359BDE5BB}"/>
              </a:ext>
            </a:extLst>
          </p:cNvPr>
          <p:cNvSpPr/>
          <p:nvPr/>
        </p:nvSpPr>
        <p:spPr>
          <a:xfrm>
            <a:off x="5236044" y="4743084"/>
            <a:ext cx="14414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F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</a:t>
            </a:r>
            <a:endParaRPr lang="de-DE" sz="22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4369BB1A-553E-4434-8090-6151D974B137}"/>
              </a:ext>
            </a:extLst>
          </p:cNvPr>
          <p:cNvSpPr/>
          <p:nvPr/>
        </p:nvSpPr>
        <p:spPr>
          <a:xfrm>
            <a:off x="1804705" y="1455268"/>
            <a:ext cx="2131055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Textfeld 36">
            <a:extLst>
              <a:ext uri="{FF2B5EF4-FFF2-40B4-BE49-F238E27FC236}">
                <a16:creationId xmlns:a16="http://schemas.microsoft.com/office/drawing/2014/main" id="{B8DB5CDF-D797-481E-B746-16F33C4C0D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07	VD 02 ah – Welche Wörter gehören in die Lücken?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277FC527-853B-49C5-B659-1F3D4D532667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ah/äh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28A71C0-3EB9-4E81-A007-8D0358DAD3F2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15</a:t>
            </a:r>
          </a:p>
        </p:txBody>
      </p:sp>
    </p:spTree>
    <p:extLst>
      <p:ext uri="{BB962C8B-B14F-4D97-AF65-F5344CB8AC3E}">
        <p14:creationId xmlns:p14="http://schemas.microsoft.com/office/powerpoint/2010/main" val="3146752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12" name="Textfeld 36">
            <a:extLst>
              <a:ext uri="{FF2B5EF4-FFF2-40B4-BE49-F238E27FC236}">
                <a16:creationId xmlns:a16="http://schemas.microsoft.com/office/drawing/2014/main" id="{B5E6CFB1-73B5-4436-84C6-8AF12173D9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935" y="1523474"/>
            <a:ext cx="2509020" cy="4289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seinem _______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87FE3169-F848-46F4-9FB2-2F8C6E3663A7}"/>
              </a:ext>
            </a:extLst>
          </p:cNvPr>
          <p:cNvSpPr/>
          <p:nvPr/>
        </p:nvSpPr>
        <p:spPr>
          <a:xfrm>
            <a:off x="166616" y="1647702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9C337E8-6BDC-4485-B3A3-E61D8204AB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905" y="3314726"/>
            <a:ext cx="2820139" cy="2337128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BCA56685-08E9-4E70-AA15-074792EA8B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283" y="2351107"/>
            <a:ext cx="1670462" cy="1645897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D3D4CD46-E526-4B22-93E1-B79E68DA9A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647740">
            <a:off x="2939153" y="994651"/>
            <a:ext cx="1877731" cy="1365622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4E8EE3CA-4C28-4EBE-830F-10E31CA50C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375297" y="1053249"/>
            <a:ext cx="1973124" cy="1771327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B224FE33-8B45-4F35-941C-38312B307A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313" y="2941788"/>
            <a:ext cx="436996" cy="1257763"/>
          </a:xfrm>
          <a:prstGeom prst="rect">
            <a:avLst/>
          </a:prstGeom>
        </p:spPr>
      </p:pic>
      <p:sp>
        <p:nvSpPr>
          <p:cNvPr id="19" name="Textfeld 36">
            <a:extLst>
              <a:ext uri="{FF2B5EF4-FFF2-40B4-BE49-F238E27FC236}">
                <a16:creationId xmlns:a16="http://schemas.microsoft.com/office/drawing/2014/main" id="{23DA296D-C293-4439-979C-6DBA479928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935" y="2524512"/>
            <a:ext cx="5678157" cy="4289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fährt der _______ (gehbehinderte) _______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85F2DEDD-6B51-43E4-8316-ACD690862B0D}"/>
              </a:ext>
            </a:extLst>
          </p:cNvPr>
          <p:cNvSpPr/>
          <p:nvPr/>
        </p:nvSpPr>
        <p:spPr>
          <a:xfrm>
            <a:off x="166616" y="264874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5F90D192-63B3-4C91-AC9E-03BCA4EFE5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935" y="3525550"/>
            <a:ext cx="4014240" cy="4289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einem</a:t>
            </a:r>
            <a:r>
              <a:rPr kumimoji="0" lang="de-DE" sz="2200" b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_______ aus _______</a:t>
            </a:r>
            <a:endParaRPr kumimoji="0" lang="de-DE" sz="2200" b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BD990BA9-5AC7-4F2A-AC8B-ADFA34F69A79}"/>
              </a:ext>
            </a:extLst>
          </p:cNvPr>
          <p:cNvSpPr/>
          <p:nvPr/>
        </p:nvSpPr>
        <p:spPr>
          <a:xfrm>
            <a:off x="166616" y="364977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Textfeld 36">
            <a:extLst>
              <a:ext uri="{FF2B5EF4-FFF2-40B4-BE49-F238E27FC236}">
                <a16:creationId xmlns:a16="http://schemas.microsoft.com/office/drawing/2014/main" id="{58F42E3F-B6D6-4371-9785-F3AE7E391A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935" y="4526588"/>
            <a:ext cx="3102131" cy="4289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der roten _______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2FE18884-6CBB-4207-88CE-776A6C132540}"/>
              </a:ext>
            </a:extLst>
          </p:cNvPr>
          <p:cNvSpPr/>
          <p:nvPr/>
        </p:nvSpPr>
        <p:spPr>
          <a:xfrm>
            <a:off x="166616" y="465081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69236E19-C041-47D8-9B70-5F135E539C4A}"/>
              </a:ext>
            </a:extLst>
          </p:cNvPr>
          <p:cNvSpPr/>
          <p:nvPr/>
        </p:nvSpPr>
        <p:spPr>
          <a:xfrm>
            <a:off x="4581525" y="1124719"/>
            <a:ext cx="140936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W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endParaRPr lang="de-DE" sz="220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E464C409-4FB6-42D8-BFAD-236DC5A2B83F}"/>
              </a:ext>
            </a:extLst>
          </p:cNvPr>
          <p:cNvSpPr/>
          <p:nvPr/>
        </p:nvSpPr>
        <p:spPr>
          <a:xfrm>
            <a:off x="7988020" y="2972907"/>
            <a:ext cx="223490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l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 H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endParaRPr lang="de-DE" sz="2200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0B3BCA33-FA40-4FFA-8389-79FA8A911C52}"/>
              </a:ext>
            </a:extLst>
          </p:cNvPr>
          <p:cNvSpPr/>
          <p:nvPr/>
        </p:nvSpPr>
        <p:spPr>
          <a:xfrm>
            <a:off x="9249964" y="4267845"/>
            <a:ext cx="257314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K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 aus St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endParaRPr lang="de-DE" sz="2200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18E46711-111E-4677-89A5-93D17ECBE130}"/>
              </a:ext>
            </a:extLst>
          </p:cNvPr>
          <p:cNvSpPr/>
          <p:nvPr/>
        </p:nvSpPr>
        <p:spPr>
          <a:xfrm>
            <a:off x="9652980" y="2062063"/>
            <a:ext cx="148309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Str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endParaRPr lang="de-DE" sz="2200" dirty="0"/>
          </a:p>
        </p:txBody>
      </p:sp>
      <p:sp>
        <p:nvSpPr>
          <p:cNvPr id="29" name="Textfeld 36">
            <a:extLst>
              <a:ext uri="{FF2B5EF4-FFF2-40B4-BE49-F238E27FC236}">
                <a16:creationId xmlns:a16="http://schemas.microsoft.com/office/drawing/2014/main" id="{C50600EF-4B28-4BC1-B995-BD0381B0D7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485" y="5527626"/>
            <a:ext cx="2994731" cy="4289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7000"/>
              </a:lnSpc>
              <a:spcBef>
                <a:spcPct val="2000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2200" b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gegen den _________.</a:t>
            </a:r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6770BEBD-6A69-4BBD-8E4B-8420EC631625}"/>
              </a:ext>
            </a:extLst>
          </p:cNvPr>
          <p:cNvSpPr/>
          <p:nvPr/>
        </p:nvSpPr>
        <p:spPr>
          <a:xfrm>
            <a:off x="183166" y="565185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6AED8212-E1E1-428D-B7A4-4D1BC32D46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29670">
            <a:off x="6263080" y="3973374"/>
            <a:ext cx="1019831" cy="1019831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32" name="Rechteck 31">
            <a:extLst>
              <a:ext uri="{FF2B5EF4-FFF2-40B4-BE49-F238E27FC236}">
                <a16:creationId xmlns:a16="http://schemas.microsoft.com/office/drawing/2014/main" id="{E250F58C-775B-4E10-A5AD-ADC359BDE5BB}"/>
              </a:ext>
            </a:extLst>
          </p:cNvPr>
          <p:cNvSpPr/>
          <p:nvPr/>
        </p:nvSpPr>
        <p:spPr>
          <a:xfrm>
            <a:off x="5236044" y="4743084"/>
            <a:ext cx="14414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F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</a:t>
            </a:r>
            <a:endParaRPr lang="de-DE" sz="22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4369BB1A-553E-4434-8090-6151D974B137}"/>
              </a:ext>
            </a:extLst>
          </p:cNvPr>
          <p:cNvSpPr/>
          <p:nvPr/>
        </p:nvSpPr>
        <p:spPr>
          <a:xfrm>
            <a:off x="1804705" y="1455268"/>
            <a:ext cx="2131055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3D6DF1EF-3C7F-4C65-8523-6C4A2F2EC1E5}"/>
              </a:ext>
            </a:extLst>
          </p:cNvPr>
          <p:cNvSpPr txBox="1"/>
          <p:nvPr/>
        </p:nvSpPr>
        <p:spPr>
          <a:xfrm>
            <a:off x="1796538" y="1488377"/>
            <a:ext cx="132486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W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378AD215-CC64-4B6C-9D79-311FD559AD64}"/>
              </a:ext>
            </a:extLst>
          </p:cNvPr>
          <p:cNvSpPr/>
          <p:nvPr/>
        </p:nvSpPr>
        <p:spPr>
          <a:xfrm>
            <a:off x="1930694" y="2497884"/>
            <a:ext cx="1258183" cy="40109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7D3F4574-852F-4DBB-B955-EFC3B8EA2C38}"/>
              </a:ext>
            </a:extLst>
          </p:cNvPr>
          <p:cNvSpPr txBox="1"/>
          <p:nvPr/>
        </p:nvSpPr>
        <p:spPr>
          <a:xfrm>
            <a:off x="1775520" y="2468097"/>
            <a:ext cx="141335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me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FBF3E394-E80E-4FDB-8E28-224CD7FBD306}"/>
              </a:ext>
            </a:extLst>
          </p:cNvPr>
          <p:cNvSpPr/>
          <p:nvPr/>
        </p:nvSpPr>
        <p:spPr>
          <a:xfrm>
            <a:off x="5100637" y="2538943"/>
            <a:ext cx="1413358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58AADD74-5B9D-472A-849E-CE1EE3958530}"/>
              </a:ext>
            </a:extLst>
          </p:cNvPr>
          <p:cNvSpPr txBox="1"/>
          <p:nvPr/>
        </p:nvSpPr>
        <p:spPr>
          <a:xfrm>
            <a:off x="5100637" y="2468097"/>
            <a:ext cx="141335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H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260DDFCB-C558-453E-A56A-0E1B03E6A19A}"/>
              </a:ext>
            </a:extLst>
          </p:cNvPr>
          <p:cNvSpPr/>
          <p:nvPr/>
        </p:nvSpPr>
        <p:spPr>
          <a:xfrm>
            <a:off x="1719844" y="3540085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70782A3B-C659-4F53-8C0B-27B7EAF885B3}"/>
              </a:ext>
            </a:extLst>
          </p:cNvPr>
          <p:cNvSpPr txBox="1"/>
          <p:nvPr/>
        </p:nvSpPr>
        <p:spPr>
          <a:xfrm>
            <a:off x="1719844" y="3469238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K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E3CE7FA2-3868-4F5F-81FA-363E17A5F535}"/>
              </a:ext>
            </a:extLst>
          </p:cNvPr>
          <p:cNvSpPr/>
          <p:nvPr/>
        </p:nvSpPr>
        <p:spPr>
          <a:xfrm>
            <a:off x="3359696" y="3540085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7F725009-EE78-493D-9B56-2088BDF48AFC}"/>
              </a:ext>
            </a:extLst>
          </p:cNvPr>
          <p:cNvSpPr txBox="1"/>
          <p:nvPr/>
        </p:nvSpPr>
        <p:spPr>
          <a:xfrm>
            <a:off x="3387256" y="3469238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St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B04C0237-F825-445C-BA9B-44B786D020FD}"/>
              </a:ext>
            </a:extLst>
          </p:cNvPr>
          <p:cNvSpPr/>
          <p:nvPr/>
        </p:nvSpPr>
        <p:spPr>
          <a:xfrm>
            <a:off x="2254568" y="4528970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B4698D4B-DA3F-4DA4-B571-9DB6F9382423}"/>
              </a:ext>
            </a:extLst>
          </p:cNvPr>
          <p:cNvSpPr txBox="1"/>
          <p:nvPr/>
        </p:nvSpPr>
        <p:spPr>
          <a:xfrm>
            <a:off x="2282128" y="4458123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F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ne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20369334-25FF-48C9-9AA2-F5C0C1FBE1B2}"/>
              </a:ext>
            </a:extLst>
          </p:cNvPr>
          <p:cNvSpPr/>
          <p:nvPr/>
        </p:nvSpPr>
        <p:spPr>
          <a:xfrm>
            <a:off x="1905609" y="5576330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8B9EF0A0-DC6B-4C36-96EE-FF847280F81A}"/>
              </a:ext>
            </a:extLst>
          </p:cNvPr>
          <p:cNvSpPr txBox="1"/>
          <p:nvPr/>
        </p:nvSpPr>
        <p:spPr>
          <a:xfrm>
            <a:off x="1933169" y="5505483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Str</a:t>
            </a:r>
            <a:r>
              <a:rPr lang="de-DE" sz="22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39" name="Textfeld 36">
            <a:extLst>
              <a:ext uri="{FF2B5EF4-FFF2-40B4-BE49-F238E27FC236}">
                <a16:creationId xmlns:a16="http://schemas.microsoft.com/office/drawing/2014/main" id="{B9C115D6-89CE-4D04-8350-71B9D9AFB4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07	VD 02 ah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ah/äh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gehören in die Lücken?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D33DA219-3134-4702-BA3F-A3776B850FAD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blauen Punkte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, und dann auf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286F727-CBFA-45F0-AA57-3D8ECFBE1B03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16</a:t>
            </a:r>
          </a:p>
        </p:txBody>
      </p:sp>
    </p:spTree>
    <p:extLst>
      <p:ext uri="{BB962C8B-B14F-4D97-AF65-F5344CB8AC3E}">
        <p14:creationId xmlns:p14="http://schemas.microsoft.com/office/powerpoint/2010/main" val="230317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</p:childTnLst>
        </p:cTn>
      </p:par>
    </p:tnLst>
    <p:bldLst>
      <p:bldP spid="12" grpId="0"/>
      <p:bldP spid="19" grpId="0"/>
      <p:bldP spid="21" grpId="0"/>
      <p:bldP spid="23" grpId="0"/>
      <p:bldP spid="25" grpId="0"/>
      <p:bldP spid="26" grpId="0"/>
      <p:bldP spid="27" grpId="0"/>
      <p:bldP spid="28" grpId="0"/>
      <p:bldP spid="29" grpId="0"/>
      <p:bldP spid="32" grpId="0"/>
      <p:bldP spid="34" grpId="0" animBg="1"/>
      <p:bldP spid="35" grpId="0"/>
      <p:bldP spid="44" grpId="0" animBg="1"/>
      <p:bldP spid="45" grpId="0"/>
      <p:bldP spid="46" grpId="0" animBg="1"/>
      <p:bldP spid="47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E0B72059-E2DE-4584-816B-96C2AAE0C21E}"/>
              </a:ext>
            </a:extLst>
          </p:cNvPr>
          <p:cNvSpPr/>
          <p:nvPr/>
        </p:nvSpPr>
        <p:spPr>
          <a:xfrm>
            <a:off x="119062" y="126122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5B7CF3C2-53B3-4C6F-98BB-9B8847F6CE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06" t="18860" r="41805" b="58195"/>
          <a:stretch/>
        </p:blipFill>
        <p:spPr>
          <a:xfrm rot="20396095">
            <a:off x="10265397" y="1539697"/>
            <a:ext cx="720080" cy="1008112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2012BB2B-1E07-4AF7-8DBE-4A1F23AD4078}"/>
              </a:ext>
            </a:extLst>
          </p:cNvPr>
          <p:cNvSpPr/>
          <p:nvPr/>
        </p:nvSpPr>
        <p:spPr>
          <a:xfrm>
            <a:off x="7097608" y="1458608"/>
            <a:ext cx="317907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nen, erm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nen:</a:t>
            </a:r>
          </a:p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 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nt oft mit dem</a:t>
            </a:r>
          </a:p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erhobenen Zeigefinger!</a:t>
            </a:r>
            <a:endParaRPr lang="de-DE" sz="2200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A593E05A-E6D4-496F-9A08-B55F1F580A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24" y="2242164"/>
            <a:ext cx="951441" cy="93745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C37C79D8-4A6E-4257-879C-3AF1019A76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840822">
            <a:off x="5309069" y="2023270"/>
            <a:ext cx="1118962" cy="813790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615EFEB3-3FEC-4800-918A-D929B853EE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817072">
            <a:off x="6808620" y="2406811"/>
            <a:ext cx="1973124" cy="1771327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14DACEA8-0AF0-43B5-9FE6-F3EF7A85399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977" y="3051775"/>
            <a:ext cx="1405673" cy="1823848"/>
          </a:xfrm>
          <a:prstGeom prst="rect">
            <a:avLst/>
          </a:prstGeom>
        </p:spPr>
      </p:pic>
      <p:sp>
        <p:nvSpPr>
          <p:cNvPr id="17" name="Rechteck 16">
            <a:extLst>
              <a:ext uri="{FF2B5EF4-FFF2-40B4-BE49-F238E27FC236}">
                <a16:creationId xmlns:a16="http://schemas.microsoft.com/office/drawing/2014/main" id="{B83DC9A3-1553-450B-B982-511CC335A4C2}"/>
              </a:ext>
            </a:extLst>
          </p:cNvPr>
          <p:cNvSpPr/>
          <p:nvPr/>
        </p:nvSpPr>
        <p:spPr>
          <a:xfrm>
            <a:off x="4883665" y="4932417"/>
            <a:ext cx="252184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Baum ist k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l.</a:t>
            </a:r>
            <a:endParaRPr lang="de-DE" sz="2200" dirty="0"/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CF247D8B-44AF-4211-BD66-4FAC3F2D0D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87322" y="3847115"/>
            <a:ext cx="2365453" cy="1414395"/>
          </a:xfrm>
          <a:prstGeom prst="rect">
            <a:avLst/>
          </a:prstGeom>
        </p:spPr>
      </p:pic>
      <p:sp>
        <p:nvSpPr>
          <p:cNvPr id="19" name="Rechteck 18">
            <a:extLst>
              <a:ext uri="{FF2B5EF4-FFF2-40B4-BE49-F238E27FC236}">
                <a16:creationId xmlns:a16="http://schemas.microsoft.com/office/drawing/2014/main" id="{C4717DEE-EA39-4C90-A104-28A459A0479F}"/>
              </a:ext>
            </a:extLst>
          </p:cNvPr>
          <p:cNvSpPr/>
          <p:nvPr/>
        </p:nvSpPr>
        <p:spPr>
          <a:xfrm>
            <a:off x="7959568" y="4706502"/>
            <a:ext cx="194476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         </a:t>
            </a:r>
          </a:p>
          <a:p>
            <a:pPr algn="r"/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 Ziegen</a:t>
            </a:r>
            <a:endParaRPr lang="de-DE" sz="220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CB9EAD53-98ED-46A5-81A6-7700E9BFA20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808" y="5075872"/>
            <a:ext cx="2420682" cy="1815512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5BAF7A1C-2711-4677-8859-57C32B3D25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66643">
            <a:off x="5346577" y="5878773"/>
            <a:ext cx="620274" cy="611153"/>
          </a:xfrm>
          <a:prstGeom prst="rect">
            <a:avLst/>
          </a:prstGeom>
        </p:spPr>
      </p:pic>
      <p:sp>
        <p:nvSpPr>
          <p:cNvPr id="22" name="Rechteck 21">
            <a:extLst>
              <a:ext uri="{FF2B5EF4-FFF2-40B4-BE49-F238E27FC236}">
                <a16:creationId xmlns:a16="http://schemas.microsoft.com/office/drawing/2014/main" id="{A139D126-18FA-44F9-A5FD-6A18E329CE71}"/>
              </a:ext>
            </a:extLst>
          </p:cNvPr>
          <p:cNvSpPr/>
          <p:nvPr/>
        </p:nvSpPr>
        <p:spPr>
          <a:xfrm>
            <a:off x="6610209" y="5768184"/>
            <a:ext cx="315983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H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 auf der B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</a:t>
            </a:r>
            <a:endParaRPr lang="de-DE" sz="2200" dirty="0"/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D04C80C2-DE74-43B0-8EDC-3A798E2D063C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59" r="50076"/>
          <a:stretch/>
        </p:blipFill>
        <p:spPr>
          <a:xfrm>
            <a:off x="4186202" y="1043222"/>
            <a:ext cx="1022246" cy="1031662"/>
          </a:xfrm>
          <a:prstGeom prst="rect">
            <a:avLst/>
          </a:prstGeom>
        </p:spPr>
      </p:pic>
      <p:sp>
        <p:nvSpPr>
          <p:cNvPr id="24" name="Rechteck 23">
            <a:extLst>
              <a:ext uri="{FF2B5EF4-FFF2-40B4-BE49-F238E27FC236}">
                <a16:creationId xmlns:a16="http://schemas.microsoft.com/office/drawing/2014/main" id="{72A9FB89-563B-4569-A648-8BC8F7B67332}"/>
              </a:ext>
            </a:extLst>
          </p:cNvPr>
          <p:cNvSpPr/>
          <p:nvPr/>
        </p:nvSpPr>
        <p:spPr>
          <a:xfrm>
            <a:off x="361511" y="1626747"/>
            <a:ext cx="3092513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 hilft kein ________,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AF3F45F7-356A-497D-B003-8CB6B19BB00B}"/>
              </a:ext>
            </a:extLst>
          </p:cNvPr>
          <p:cNvSpPr/>
          <p:nvPr/>
        </p:nvSpPr>
        <p:spPr>
          <a:xfrm>
            <a:off x="361511" y="2134151"/>
            <a:ext cx="2403222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denn dem ______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ABA4EDD8-CD5A-4A5B-9386-340534A6A7A3}"/>
              </a:ext>
            </a:extLst>
          </p:cNvPr>
          <p:cNvSpPr/>
          <p:nvPr/>
        </p:nvSpPr>
        <p:spPr>
          <a:xfrm>
            <a:off x="361511" y="1152301"/>
            <a:ext cx="2943434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 kann es _______,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AD0E58CC-6CDC-4479-8B6D-DA4C51A56AD0}"/>
              </a:ext>
            </a:extLst>
          </p:cNvPr>
          <p:cNvSpPr/>
          <p:nvPr/>
        </p:nvSpPr>
        <p:spPr>
          <a:xfrm>
            <a:off x="361511" y="2641555"/>
            <a:ext cx="2319866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seinem _____,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5BAD7B67-825F-4386-B87F-60A4CDDEA046}"/>
              </a:ext>
            </a:extLst>
          </p:cNvPr>
          <p:cNvSpPr/>
          <p:nvPr/>
        </p:nvSpPr>
        <p:spPr>
          <a:xfrm>
            <a:off x="361511" y="3148959"/>
            <a:ext cx="3717684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werden vom starken ______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51BE565C-45EE-4AC8-B3C2-506E3228433F}"/>
              </a:ext>
            </a:extLst>
          </p:cNvPr>
          <p:cNvSpPr/>
          <p:nvPr/>
        </p:nvSpPr>
        <p:spPr>
          <a:xfrm>
            <a:off x="361511" y="3656363"/>
            <a:ext cx="3230372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Federn weggespült, 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7C096641-471F-45A4-BDB0-FBE1A9DA4F22}"/>
              </a:ext>
            </a:extLst>
          </p:cNvPr>
          <p:cNvSpPr/>
          <p:nvPr/>
        </p:nvSpPr>
        <p:spPr>
          <a:xfrm>
            <a:off x="361511" y="4163767"/>
            <a:ext cx="2879314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 dass er ______ ist,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70E7E018-0434-4AF8-B7B7-EB9C99DBD615}"/>
              </a:ext>
            </a:extLst>
          </p:cNvPr>
          <p:cNvSpPr/>
          <p:nvPr/>
        </p:nvSpPr>
        <p:spPr>
          <a:xfrm>
            <a:off x="361511" y="4654693"/>
            <a:ext cx="3070071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ganz _______ wird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E8E457DD-86B3-4AB3-B263-5732FB82777E}"/>
              </a:ext>
            </a:extLst>
          </p:cNvPr>
          <p:cNvSpPr/>
          <p:nvPr/>
        </p:nvSpPr>
        <p:spPr>
          <a:xfrm>
            <a:off x="361511" y="5162097"/>
            <a:ext cx="2614818" cy="9014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auf der ______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weggetragen wird.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0FC5DE3D-0367-43D2-A56F-AF2ABA0A7394}"/>
              </a:ext>
            </a:extLst>
          </p:cNvPr>
          <p:cNvSpPr/>
          <p:nvPr/>
        </p:nvSpPr>
        <p:spPr>
          <a:xfrm>
            <a:off x="108074" y="175440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A1342251-D625-4F03-A8C2-1BFE388A4825}"/>
              </a:ext>
            </a:extLst>
          </p:cNvPr>
          <p:cNvSpPr/>
          <p:nvPr/>
        </p:nvSpPr>
        <p:spPr>
          <a:xfrm>
            <a:off x="123813" y="230733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066F6676-1B1C-4139-8178-668A88A61F0A}"/>
              </a:ext>
            </a:extLst>
          </p:cNvPr>
          <p:cNvSpPr/>
          <p:nvPr/>
        </p:nvSpPr>
        <p:spPr>
          <a:xfrm>
            <a:off x="112825" y="280051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B91F5C1E-88EE-4EEF-B393-B8D11E520382}"/>
              </a:ext>
            </a:extLst>
          </p:cNvPr>
          <p:cNvSpPr/>
          <p:nvPr/>
        </p:nvSpPr>
        <p:spPr>
          <a:xfrm>
            <a:off x="121687" y="3282499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F68554E6-969E-4FC1-8252-C0C2301B3C0D}"/>
              </a:ext>
            </a:extLst>
          </p:cNvPr>
          <p:cNvSpPr/>
          <p:nvPr/>
        </p:nvSpPr>
        <p:spPr>
          <a:xfrm>
            <a:off x="126438" y="4328607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6A7F404D-8BAC-4FD7-81CE-EF6657377E0B}"/>
              </a:ext>
            </a:extLst>
          </p:cNvPr>
          <p:cNvSpPr/>
          <p:nvPr/>
        </p:nvSpPr>
        <p:spPr>
          <a:xfrm>
            <a:off x="115450" y="482178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019F8B4F-1289-41BE-8461-4131EF99F71C}"/>
              </a:ext>
            </a:extLst>
          </p:cNvPr>
          <p:cNvSpPr/>
          <p:nvPr/>
        </p:nvSpPr>
        <p:spPr>
          <a:xfrm>
            <a:off x="115450" y="5308211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E826AE42-06C1-4433-94FC-2145D26F4E9C}"/>
              </a:ext>
            </a:extLst>
          </p:cNvPr>
          <p:cNvSpPr/>
          <p:nvPr/>
        </p:nvSpPr>
        <p:spPr>
          <a:xfrm>
            <a:off x="4959925" y="977191"/>
            <a:ext cx="300114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nen: Er 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nt etwas.</a:t>
            </a:r>
            <a:endParaRPr lang="de-DE" sz="2200" dirty="0"/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10AC932E-AA09-47A8-9ABB-0444E70F1E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08	VD 02 ah – Welche Wörter gehören in die Lücken?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93A9E611-690D-4A8D-978B-400A040E9887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ah/äh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04548F0-EEED-4E49-AF93-B89A368DA64C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17</a:t>
            </a:r>
          </a:p>
        </p:txBody>
      </p:sp>
    </p:spTree>
    <p:extLst>
      <p:ext uri="{BB962C8B-B14F-4D97-AF65-F5344CB8AC3E}">
        <p14:creationId xmlns:p14="http://schemas.microsoft.com/office/powerpoint/2010/main" val="406706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E0B72059-E2DE-4584-816B-96C2AAE0C21E}"/>
              </a:ext>
            </a:extLst>
          </p:cNvPr>
          <p:cNvSpPr/>
          <p:nvPr/>
        </p:nvSpPr>
        <p:spPr>
          <a:xfrm>
            <a:off x="119062" y="126122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5B7CF3C2-53B3-4C6F-98BB-9B8847F6CE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06" t="18860" r="41805" b="58195"/>
          <a:stretch/>
        </p:blipFill>
        <p:spPr>
          <a:xfrm rot="20396095">
            <a:off x="10265397" y="1539697"/>
            <a:ext cx="720080" cy="1008112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2012BB2B-1E07-4AF7-8DBE-4A1F23AD4078}"/>
              </a:ext>
            </a:extLst>
          </p:cNvPr>
          <p:cNvSpPr/>
          <p:nvPr/>
        </p:nvSpPr>
        <p:spPr>
          <a:xfrm>
            <a:off x="7097608" y="1458608"/>
            <a:ext cx="317907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nen, erm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nen:</a:t>
            </a:r>
          </a:p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 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nt oft mit dem</a:t>
            </a:r>
          </a:p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erhobenen Zeigefinger!</a:t>
            </a:r>
            <a:endParaRPr lang="de-DE" sz="2200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A593E05A-E6D4-496F-9A08-B55F1F580A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24" y="2242164"/>
            <a:ext cx="951441" cy="93745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C37C79D8-4A6E-4257-879C-3AF1019A76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840822">
            <a:off x="5309069" y="2023270"/>
            <a:ext cx="1118962" cy="813790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615EFEB3-3FEC-4800-918A-D929B853EE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817072">
            <a:off x="6808620" y="2406811"/>
            <a:ext cx="1973124" cy="1771327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14DACEA8-0AF0-43B5-9FE6-F3EF7A85399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977" y="3051775"/>
            <a:ext cx="1405673" cy="1823848"/>
          </a:xfrm>
          <a:prstGeom prst="rect">
            <a:avLst/>
          </a:prstGeom>
        </p:spPr>
      </p:pic>
      <p:sp>
        <p:nvSpPr>
          <p:cNvPr id="17" name="Rechteck 16">
            <a:extLst>
              <a:ext uri="{FF2B5EF4-FFF2-40B4-BE49-F238E27FC236}">
                <a16:creationId xmlns:a16="http://schemas.microsoft.com/office/drawing/2014/main" id="{B83DC9A3-1553-450B-B982-511CC335A4C2}"/>
              </a:ext>
            </a:extLst>
          </p:cNvPr>
          <p:cNvSpPr/>
          <p:nvPr/>
        </p:nvSpPr>
        <p:spPr>
          <a:xfrm>
            <a:off x="4883665" y="4932417"/>
            <a:ext cx="252184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Baum ist k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l.</a:t>
            </a:r>
            <a:endParaRPr lang="de-DE" sz="2200" dirty="0"/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CF247D8B-44AF-4211-BD66-4FAC3F2D0D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87322" y="3847115"/>
            <a:ext cx="2365453" cy="1414395"/>
          </a:xfrm>
          <a:prstGeom prst="rect">
            <a:avLst/>
          </a:prstGeom>
        </p:spPr>
      </p:pic>
      <p:sp>
        <p:nvSpPr>
          <p:cNvPr id="19" name="Rechteck 18">
            <a:extLst>
              <a:ext uri="{FF2B5EF4-FFF2-40B4-BE49-F238E27FC236}">
                <a16:creationId xmlns:a16="http://schemas.microsoft.com/office/drawing/2014/main" id="{C4717DEE-EA39-4C90-A104-28A459A0479F}"/>
              </a:ext>
            </a:extLst>
          </p:cNvPr>
          <p:cNvSpPr/>
          <p:nvPr/>
        </p:nvSpPr>
        <p:spPr>
          <a:xfrm>
            <a:off x="7959568" y="4706502"/>
            <a:ext cx="194476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         </a:t>
            </a:r>
          </a:p>
          <a:p>
            <a:pPr algn="r"/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 Ziegen</a:t>
            </a:r>
            <a:endParaRPr lang="de-DE" sz="220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CB9EAD53-98ED-46A5-81A6-7700E9BFA20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808" y="5075872"/>
            <a:ext cx="2420682" cy="1815512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5BAF7A1C-2711-4677-8859-57C32B3D25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66643">
            <a:off x="5346577" y="5878773"/>
            <a:ext cx="620274" cy="611153"/>
          </a:xfrm>
          <a:prstGeom prst="rect">
            <a:avLst/>
          </a:prstGeom>
        </p:spPr>
      </p:pic>
      <p:sp>
        <p:nvSpPr>
          <p:cNvPr id="22" name="Rechteck 21">
            <a:extLst>
              <a:ext uri="{FF2B5EF4-FFF2-40B4-BE49-F238E27FC236}">
                <a16:creationId xmlns:a16="http://schemas.microsoft.com/office/drawing/2014/main" id="{A139D126-18FA-44F9-A5FD-6A18E329CE71}"/>
              </a:ext>
            </a:extLst>
          </p:cNvPr>
          <p:cNvSpPr/>
          <p:nvPr/>
        </p:nvSpPr>
        <p:spPr>
          <a:xfrm>
            <a:off x="6610209" y="5768184"/>
            <a:ext cx="315983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H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 auf der B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</a:t>
            </a:r>
            <a:endParaRPr lang="de-DE" sz="2200" dirty="0"/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D04C80C2-DE74-43B0-8EDC-3A798E2D063C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59" r="50076"/>
          <a:stretch/>
        </p:blipFill>
        <p:spPr>
          <a:xfrm>
            <a:off x="4186202" y="1043222"/>
            <a:ext cx="1022246" cy="1031662"/>
          </a:xfrm>
          <a:prstGeom prst="rect">
            <a:avLst/>
          </a:prstGeom>
        </p:spPr>
      </p:pic>
      <p:sp>
        <p:nvSpPr>
          <p:cNvPr id="24" name="Rechteck 23">
            <a:extLst>
              <a:ext uri="{FF2B5EF4-FFF2-40B4-BE49-F238E27FC236}">
                <a16:creationId xmlns:a16="http://schemas.microsoft.com/office/drawing/2014/main" id="{72A9FB89-563B-4569-A648-8BC8F7B67332}"/>
              </a:ext>
            </a:extLst>
          </p:cNvPr>
          <p:cNvSpPr/>
          <p:nvPr/>
        </p:nvSpPr>
        <p:spPr>
          <a:xfrm>
            <a:off x="361511" y="1626747"/>
            <a:ext cx="3092513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 hilft kein ________,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AF3F45F7-356A-497D-B003-8CB6B19BB00B}"/>
              </a:ext>
            </a:extLst>
          </p:cNvPr>
          <p:cNvSpPr/>
          <p:nvPr/>
        </p:nvSpPr>
        <p:spPr>
          <a:xfrm>
            <a:off x="361511" y="2134151"/>
            <a:ext cx="2403222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denn dem ______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ABA4EDD8-CD5A-4A5B-9386-340534A6A7A3}"/>
              </a:ext>
            </a:extLst>
          </p:cNvPr>
          <p:cNvSpPr/>
          <p:nvPr/>
        </p:nvSpPr>
        <p:spPr>
          <a:xfrm>
            <a:off x="361511" y="1152301"/>
            <a:ext cx="2943434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 kann es _______,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AD0E58CC-6CDC-4479-8B6D-DA4C51A56AD0}"/>
              </a:ext>
            </a:extLst>
          </p:cNvPr>
          <p:cNvSpPr/>
          <p:nvPr/>
        </p:nvSpPr>
        <p:spPr>
          <a:xfrm>
            <a:off x="361511" y="2641555"/>
            <a:ext cx="2319866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seinem _____,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5BAD7B67-825F-4386-B87F-60A4CDDEA046}"/>
              </a:ext>
            </a:extLst>
          </p:cNvPr>
          <p:cNvSpPr/>
          <p:nvPr/>
        </p:nvSpPr>
        <p:spPr>
          <a:xfrm>
            <a:off x="361511" y="3148959"/>
            <a:ext cx="3717684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werden vom starken ______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51BE565C-45EE-4AC8-B3C2-506E3228433F}"/>
              </a:ext>
            </a:extLst>
          </p:cNvPr>
          <p:cNvSpPr/>
          <p:nvPr/>
        </p:nvSpPr>
        <p:spPr>
          <a:xfrm>
            <a:off x="361511" y="3656363"/>
            <a:ext cx="3230372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Federn weggespült, 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7C096641-471F-45A4-BDB0-FBE1A9DA4F22}"/>
              </a:ext>
            </a:extLst>
          </p:cNvPr>
          <p:cNvSpPr/>
          <p:nvPr/>
        </p:nvSpPr>
        <p:spPr>
          <a:xfrm>
            <a:off x="361511" y="4163767"/>
            <a:ext cx="2879314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 dass er ______ ist,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70E7E018-0434-4AF8-B7B7-EB9C99DBD615}"/>
              </a:ext>
            </a:extLst>
          </p:cNvPr>
          <p:cNvSpPr/>
          <p:nvPr/>
        </p:nvSpPr>
        <p:spPr>
          <a:xfrm>
            <a:off x="361511" y="4654693"/>
            <a:ext cx="3070071" cy="436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ganz _______ wird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E8E457DD-86B3-4AB3-B263-5732FB82777E}"/>
              </a:ext>
            </a:extLst>
          </p:cNvPr>
          <p:cNvSpPr/>
          <p:nvPr/>
        </p:nvSpPr>
        <p:spPr>
          <a:xfrm>
            <a:off x="361511" y="5162097"/>
            <a:ext cx="2614818" cy="90140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 auf der ______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weggetragen wird.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0FC5DE3D-0367-43D2-A56F-AF2ABA0A7394}"/>
              </a:ext>
            </a:extLst>
          </p:cNvPr>
          <p:cNvSpPr/>
          <p:nvPr/>
        </p:nvSpPr>
        <p:spPr>
          <a:xfrm>
            <a:off x="108074" y="175440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A1342251-D625-4F03-A8C2-1BFE388A4825}"/>
              </a:ext>
            </a:extLst>
          </p:cNvPr>
          <p:cNvSpPr/>
          <p:nvPr/>
        </p:nvSpPr>
        <p:spPr>
          <a:xfrm>
            <a:off x="123813" y="230733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066F6676-1B1C-4139-8178-668A88A61F0A}"/>
              </a:ext>
            </a:extLst>
          </p:cNvPr>
          <p:cNvSpPr/>
          <p:nvPr/>
        </p:nvSpPr>
        <p:spPr>
          <a:xfrm>
            <a:off x="112825" y="280051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B91F5C1E-88EE-4EEF-B393-B8D11E520382}"/>
              </a:ext>
            </a:extLst>
          </p:cNvPr>
          <p:cNvSpPr/>
          <p:nvPr/>
        </p:nvSpPr>
        <p:spPr>
          <a:xfrm>
            <a:off x="121687" y="3282499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F68554E6-969E-4FC1-8252-C0C2301B3C0D}"/>
              </a:ext>
            </a:extLst>
          </p:cNvPr>
          <p:cNvSpPr/>
          <p:nvPr/>
        </p:nvSpPr>
        <p:spPr>
          <a:xfrm>
            <a:off x="126438" y="4328607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6A7F404D-8BAC-4FD7-81CE-EF6657377E0B}"/>
              </a:ext>
            </a:extLst>
          </p:cNvPr>
          <p:cNvSpPr/>
          <p:nvPr/>
        </p:nvSpPr>
        <p:spPr>
          <a:xfrm>
            <a:off x="115450" y="482178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019F8B4F-1289-41BE-8461-4131EF99F71C}"/>
              </a:ext>
            </a:extLst>
          </p:cNvPr>
          <p:cNvSpPr/>
          <p:nvPr/>
        </p:nvSpPr>
        <p:spPr>
          <a:xfrm>
            <a:off x="115450" y="5308211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E826AE42-06C1-4433-94FC-2145D26F4E9C}"/>
              </a:ext>
            </a:extLst>
          </p:cNvPr>
          <p:cNvSpPr/>
          <p:nvPr/>
        </p:nvSpPr>
        <p:spPr>
          <a:xfrm>
            <a:off x="4959925" y="977191"/>
            <a:ext cx="300114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nen: Er 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nt etwas.</a:t>
            </a:r>
            <a:endParaRPr lang="de-DE" sz="2200" dirty="0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940C21C4-D850-43F1-A9EC-ACA3C950F269}"/>
              </a:ext>
            </a:extLst>
          </p:cNvPr>
          <p:cNvSpPr/>
          <p:nvPr/>
        </p:nvSpPr>
        <p:spPr>
          <a:xfrm>
            <a:off x="2000826" y="1159835"/>
            <a:ext cx="1239999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4C660ADA-7176-40CC-A962-B5A3B6E873AC}"/>
              </a:ext>
            </a:extLst>
          </p:cNvPr>
          <p:cNvSpPr txBox="1"/>
          <p:nvPr/>
        </p:nvSpPr>
        <p:spPr>
          <a:xfrm>
            <a:off x="2000826" y="1134506"/>
            <a:ext cx="114284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C472B176-662A-4A97-A0A4-99DBD0CFEA98}"/>
              </a:ext>
            </a:extLst>
          </p:cNvPr>
          <p:cNvSpPr/>
          <p:nvPr/>
        </p:nvSpPr>
        <p:spPr>
          <a:xfrm>
            <a:off x="1987709" y="1632378"/>
            <a:ext cx="1443874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625F29E7-563A-4438-A54C-9BBF33D97DFB}"/>
              </a:ext>
            </a:extLst>
          </p:cNvPr>
          <p:cNvSpPr txBox="1"/>
          <p:nvPr/>
        </p:nvSpPr>
        <p:spPr>
          <a:xfrm>
            <a:off x="1987708" y="1607049"/>
            <a:ext cx="141681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990CD737-9245-4DAB-BEBD-F249FEF8BA57}"/>
              </a:ext>
            </a:extLst>
          </p:cNvPr>
          <p:cNvSpPr/>
          <p:nvPr/>
        </p:nvSpPr>
        <p:spPr>
          <a:xfrm>
            <a:off x="1701240" y="2136050"/>
            <a:ext cx="1141723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377953B9-3138-4CBA-9223-1C605536D841}"/>
              </a:ext>
            </a:extLst>
          </p:cNvPr>
          <p:cNvSpPr txBox="1"/>
          <p:nvPr/>
        </p:nvSpPr>
        <p:spPr>
          <a:xfrm>
            <a:off x="1701240" y="2110721"/>
            <a:ext cx="98013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H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988A3C6A-307E-423B-AEB8-4E8B18E55839}"/>
              </a:ext>
            </a:extLst>
          </p:cNvPr>
          <p:cNvSpPr/>
          <p:nvPr/>
        </p:nvSpPr>
        <p:spPr>
          <a:xfrm>
            <a:off x="1675490" y="2638325"/>
            <a:ext cx="1055091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B57AC833-F661-4273-9D18-59B46242A3AB}"/>
              </a:ext>
            </a:extLst>
          </p:cNvPr>
          <p:cNvSpPr txBox="1"/>
          <p:nvPr/>
        </p:nvSpPr>
        <p:spPr>
          <a:xfrm>
            <a:off x="1675490" y="2612996"/>
            <a:ext cx="107312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W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D0E32090-8794-4039-9E46-39EEB85A7C43}"/>
              </a:ext>
            </a:extLst>
          </p:cNvPr>
          <p:cNvSpPr/>
          <p:nvPr/>
        </p:nvSpPr>
        <p:spPr>
          <a:xfrm>
            <a:off x="3040374" y="3127257"/>
            <a:ext cx="1038821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06C75713-9597-47B7-A962-6D863531C628}"/>
              </a:ext>
            </a:extLst>
          </p:cNvPr>
          <p:cNvSpPr txBox="1"/>
          <p:nvPr/>
        </p:nvSpPr>
        <p:spPr>
          <a:xfrm>
            <a:off x="3040374" y="3101928"/>
            <a:ext cx="95144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Str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C2F5B056-4EFD-456B-B8FD-B25819F8CCD8}"/>
              </a:ext>
            </a:extLst>
          </p:cNvPr>
          <p:cNvSpPr/>
          <p:nvPr/>
        </p:nvSpPr>
        <p:spPr>
          <a:xfrm>
            <a:off x="1748414" y="4161751"/>
            <a:ext cx="1011891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C4A6EF9E-DF4F-4FDC-B02B-222B0A9C7D68}"/>
              </a:ext>
            </a:extLst>
          </p:cNvPr>
          <p:cNvSpPr txBox="1"/>
          <p:nvPr/>
        </p:nvSpPr>
        <p:spPr>
          <a:xfrm>
            <a:off x="1748414" y="4136422"/>
            <a:ext cx="93296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k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6666DE0D-CAEF-400B-96E1-F4716B562DD1}"/>
              </a:ext>
            </a:extLst>
          </p:cNvPr>
          <p:cNvSpPr/>
          <p:nvPr/>
        </p:nvSpPr>
        <p:spPr>
          <a:xfrm>
            <a:off x="1598934" y="4652971"/>
            <a:ext cx="124403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B20DB35D-4577-4148-A216-9FBFA77479ED}"/>
              </a:ext>
            </a:extLst>
          </p:cNvPr>
          <p:cNvSpPr txBox="1"/>
          <p:nvPr/>
        </p:nvSpPr>
        <p:spPr>
          <a:xfrm>
            <a:off x="1598933" y="4627642"/>
            <a:ext cx="94899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m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CD938A08-7ED0-4CB2-B784-D121951E85B7}"/>
              </a:ext>
            </a:extLst>
          </p:cNvPr>
          <p:cNvSpPr/>
          <p:nvPr/>
        </p:nvSpPr>
        <p:spPr>
          <a:xfrm>
            <a:off x="1941285" y="5158125"/>
            <a:ext cx="1202387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4A4E6B8F-72A6-49CD-A5CE-054F80CC8167}"/>
              </a:ext>
            </a:extLst>
          </p:cNvPr>
          <p:cNvSpPr txBox="1"/>
          <p:nvPr/>
        </p:nvSpPr>
        <p:spPr>
          <a:xfrm>
            <a:off x="1941284" y="5132796"/>
            <a:ext cx="120238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B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re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58" name="Textfeld 36">
            <a:extLst>
              <a:ext uri="{FF2B5EF4-FFF2-40B4-BE49-F238E27FC236}">
                <a16:creationId xmlns:a16="http://schemas.microsoft.com/office/drawing/2014/main" id="{72587937-46E1-44CD-8042-894CD189BC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08	VD 02 ah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ah/äh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gehören in die Lücken?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80013915-8838-49C8-918F-4F5DE2725ECF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blauen Punkte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, und dann auf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6082A54-BF93-48CE-9159-809855D85FF4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18</a:t>
            </a:r>
          </a:p>
        </p:txBody>
      </p:sp>
    </p:spTree>
    <p:extLst>
      <p:ext uri="{BB962C8B-B14F-4D97-AF65-F5344CB8AC3E}">
        <p14:creationId xmlns:p14="http://schemas.microsoft.com/office/powerpoint/2010/main" val="1256164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19" grpId="0"/>
      <p:bldP spid="22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42" grpId="0"/>
      <p:bldP spid="37" grpId="0" animBg="1"/>
      <p:bldP spid="41" grpId="0"/>
      <p:bldP spid="43" grpId="0" animBg="1"/>
      <p:bldP spid="45" grpId="0"/>
      <p:bldP spid="46" grpId="0" animBg="1"/>
      <p:bldP spid="47" grpId="0"/>
      <p:bldP spid="48" grpId="0" animBg="1"/>
      <p:bldP spid="49" grpId="0"/>
      <p:bldP spid="50" grpId="0" animBg="1"/>
      <p:bldP spid="51" grpId="0"/>
      <p:bldP spid="52" grpId="0" animBg="1"/>
      <p:bldP spid="53" grpId="0"/>
      <p:bldP spid="54" grpId="0" animBg="1"/>
      <p:bldP spid="55" grpId="0"/>
      <p:bldP spid="56" grpId="0" animBg="1"/>
      <p:bldP spid="5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CACAA5C-4BB3-4126-A9C6-78B39E9C5D87}"/>
              </a:ext>
            </a:extLst>
          </p:cNvPr>
          <p:cNvSpPr/>
          <p:nvPr/>
        </p:nvSpPr>
        <p:spPr>
          <a:xfrm>
            <a:off x="763187" y="1405342"/>
            <a:ext cx="377859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Anderes Wort für Vorfahren:</a:t>
            </a:r>
            <a:endParaRPr lang="de-DE" sz="2200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7C8E980E-1122-4C3B-B32E-8F72F46157F8}"/>
              </a:ext>
            </a:extLst>
          </p:cNvPr>
          <p:cNvSpPr/>
          <p:nvPr/>
        </p:nvSpPr>
        <p:spPr>
          <a:xfrm>
            <a:off x="763187" y="1862516"/>
            <a:ext cx="636263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Man weiß nichts Genaues, aber man hat eine …..</a:t>
            </a:r>
            <a:endParaRPr lang="de-DE" sz="2200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B4D50E81-7B13-41F2-8832-E873A5E598CC}"/>
              </a:ext>
            </a:extLst>
          </p:cNvPr>
          <p:cNvSpPr/>
          <p:nvPr/>
        </p:nvSpPr>
        <p:spPr>
          <a:xfrm>
            <a:off x="763187" y="2348291"/>
            <a:ext cx="62392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Werkzeug mit einer langen Spitze zum Stechen:</a:t>
            </a:r>
            <a:endParaRPr lang="de-DE" sz="2200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3668AB87-D007-4AC1-A02B-9B2C2A8B9337}"/>
              </a:ext>
            </a:extLst>
          </p:cNvPr>
          <p:cNvSpPr/>
          <p:nvPr/>
        </p:nvSpPr>
        <p:spPr>
          <a:xfrm>
            <a:off x="763187" y="2834354"/>
            <a:ext cx="213872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Nach und nach:</a:t>
            </a:r>
            <a:endParaRPr lang="de-DE" sz="2200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EE82DC5-D8C7-4B9C-92F5-43BB6E1EA8E3}"/>
              </a:ext>
            </a:extLst>
          </p:cNvPr>
          <p:cNvSpPr/>
          <p:nvPr/>
        </p:nvSpPr>
        <p:spPr>
          <a:xfrm>
            <a:off x="763187" y="3160938"/>
            <a:ext cx="623920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Gestell, auf dem man Kranke, Verletzte </a:t>
            </a:r>
          </a:p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oder Tote transportiert:</a:t>
            </a:r>
            <a:endParaRPr lang="de-DE" sz="2200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636093D0-D516-4578-868E-CE3D26DC6594}"/>
              </a:ext>
            </a:extLst>
          </p:cNvPr>
          <p:cNvSpPr/>
          <p:nvPr/>
        </p:nvSpPr>
        <p:spPr>
          <a:xfrm>
            <a:off x="763187" y="3796966"/>
            <a:ext cx="489909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Tuch, das Farben oder Zeichen trägt:</a:t>
            </a:r>
            <a:endParaRPr lang="de-DE" sz="220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8579605A-37E3-49AC-AF3D-16E7D7720D32}"/>
              </a:ext>
            </a:extLst>
          </p:cNvPr>
          <p:cNvSpPr/>
          <p:nvPr/>
        </p:nvSpPr>
        <p:spPr>
          <a:xfrm>
            <a:off x="763010" y="5691847"/>
            <a:ext cx="425789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Eingeschränkt, steif, langweilig:</a:t>
            </a:r>
            <a:endParaRPr lang="de-DE" sz="220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B1CF33C4-5E94-4005-B4DE-92945D85138B}"/>
              </a:ext>
            </a:extLst>
          </p:cNvPr>
          <p:cNvSpPr/>
          <p:nvPr/>
        </p:nvSpPr>
        <p:spPr>
          <a:xfrm>
            <a:off x="757875" y="4276554"/>
            <a:ext cx="607089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Männliches Tier, das bei Sonnenaufgang kräht:</a:t>
            </a:r>
            <a:endParaRPr lang="de-DE" sz="2200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8D65F928-B950-4DDB-8FEB-329FA3A379FA}"/>
              </a:ext>
            </a:extLst>
          </p:cNvPr>
          <p:cNvSpPr/>
          <p:nvPr/>
        </p:nvSpPr>
        <p:spPr>
          <a:xfrm>
            <a:off x="755576" y="4761498"/>
            <a:ext cx="57230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lange, dichte Haare – Löwen haben eine ... </a:t>
            </a:r>
            <a:endParaRPr lang="de-DE" sz="2200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A718A176-3ED5-41DC-855B-0434C44B2DBA}"/>
              </a:ext>
            </a:extLst>
          </p:cNvPr>
          <p:cNvSpPr/>
          <p:nvPr/>
        </p:nvSpPr>
        <p:spPr>
          <a:xfrm>
            <a:off x="323528" y="144530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8C92C012-5B7F-4AFB-90CA-27F28A4AF1A0}"/>
              </a:ext>
            </a:extLst>
          </p:cNvPr>
          <p:cNvSpPr/>
          <p:nvPr/>
        </p:nvSpPr>
        <p:spPr>
          <a:xfrm>
            <a:off x="323528" y="192729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603A37AC-75F1-4BB3-B92E-69B921B40407}"/>
              </a:ext>
            </a:extLst>
          </p:cNvPr>
          <p:cNvSpPr/>
          <p:nvPr/>
        </p:nvSpPr>
        <p:spPr>
          <a:xfrm>
            <a:off x="323528" y="240928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4696B531-9609-401A-9473-B61C9E5FE18B}"/>
              </a:ext>
            </a:extLst>
          </p:cNvPr>
          <p:cNvSpPr/>
          <p:nvPr/>
        </p:nvSpPr>
        <p:spPr>
          <a:xfrm>
            <a:off x="323528" y="289127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7FECA228-A044-48F1-9588-56285EBE43D2}"/>
              </a:ext>
            </a:extLst>
          </p:cNvPr>
          <p:cNvSpPr/>
          <p:nvPr/>
        </p:nvSpPr>
        <p:spPr>
          <a:xfrm>
            <a:off x="323528" y="337325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A2E6B98D-8F6F-45FB-B46E-65443CE2DFB7}"/>
              </a:ext>
            </a:extLst>
          </p:cNvPr>
          <p:cNvSpPr/>
          <p:nvPr/>
        </p:nvSpPr>
        <p:spPr>
          <a:xfrm>
            <a:off x="323528" y="385524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EC78E36E-6FCF-4B26-9DCA-55C838826923}"/>
              </a:ext>
            </a:extLst>
          </p:cNvPr>
          <p:cNvSpPr/>
          <p:nvPr/>
        </p:nvSpPr>
        <p:spPr>
          <a:xfrm>
            <a:off x="323528" y="433723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549F80B4-9D37-4202-AA4E-9957E7421140}"/>
              </a:ext>
            </a:extLst>
          </p:cNvPr>
          <p:cNvSpPr/>
          <p:nvPr/>
        </p:nvSpPr>
        <p:spPr>
          <a:xfrm>
            <a:off x="323528" y="481922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1D5453A4-71E3-459B-93E1-160A1330EDB5}"/>
              </a:ext>
            </a:extLst>
          </p:cNvPr>
          <p:cNvSpPr/>
          <p:nvPr/>
        </p:nvSpPr>
        <p:spPr>
          <a:xfrm>
            <a:off x="323528" y="573493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B335D38E-9AFC-40A0-82DA-E036ABF1F21E}"/>
              </a:ext>
            </a:extLst>
          </p:cNvPr>
          <p:cNvSpPr/>
          <p:nvPr/>
        </p:nvSpPr>
        <p:spPr>
          <a:xfrm>
            <a:off x="755576" y="5219154"/>
            <a:ext cx="686598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Kleines Boot zum Rudern, Schiff für Lastentransport: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2B60224E-F3FC-442A-9209-BA8231B0AF4C}"/>
              </a:ext>
            </a:extLst>
          </p:cNvPr>
          <p:cNvSpPr/>
          <p:nvPr/>
        </p:nvSpPr>
        <p:spPr>
          <a:xfrm>
            <a:off x="323528" y="527687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C0CFB85F-F036-4B87-B4A7-10DE543EE0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911" b="9816"/>
          <a:stretch/>
        </p:blipFill>
        <p:spPr>
          <a:xfrm>
            <a:off x="7848691" y="1380981"/>
            <a:ext cx="2351765" cy="4831970"/>
          </a:xfrm>
          <a:prstGeom prst="rect">
            <a:avLst/>
          </a:prstGeom>
        </p:spPr>
      </p:pic>
      <p:sp>
        <p:nvSpPr>
          <p:cNvPr id="25" name="Textfeld 36">
            <a:extLst>
              <a:ext uri="{FF2B5EF4-FFF2-40B4-BE49-F238E27FC236}">
                <a16:creationId xmlns:a16="http://schemas.microsoft.com/office/drawing/2014/main" id="{54441814-FC52-4A48-96E1-B94271F7FA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09	VD 02 ah – Welche Wörter sind gemeint?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2A312AF-C737-4C88-ABBB-E3424F8243B1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Finde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ah/äh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1C298EB-0129-4AF8-8734-275BAEC5BD3B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19</a:t>
            </a:r>
          </a:p>
        </p:txBody>
      </p:sp>
      <p:pic>
        <p:nvPicPr>
          <p:cNvPr id="27" name="Grafik 26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EF2CAE75-2474-9B10-0119-10EB2323B3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6301111"/>
            <a:ext cx="1110182" cy="436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031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0029BF18-8BDB-4AC7-8CE0-B1D8AFF956A6}"/>
              </a:ext>
            </a:extLst>
          </p:cNvPr>
          <p:cNvSpPr txBox="1"/>
          <p:nvPr/>
        </p:nvSpPr>
        <p:spPr>
          <a:xfrm>
            <a:off x="190500" y="1196752"/>
            <a:ext cx="1022598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Beim Vokal 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und der Umlaut 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ä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wird die Dehnung manchmal mit einem 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h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gekennzeichnet. Wörter mit 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ah/äh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Merkwörter. Es gibt nur die l-m-n-r-Regel, die ich aber für schwierig halte und in einem extra Kapitel behandle.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Ein 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h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nach einem Vokal ist immer stumm. Auch das sogenannte 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Trennungs-h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gehört zum Vokal. Wegen der Kompatibilität zu den Schulbüchern behandle ich das 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Trennungs-h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zusätzlich in einem extra Kapitel.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</p:txBody>
      </p:sp>
      <p:sp>
        <p:nvSpPr>
          <p:cNvPr id="26" name="Textfeld 36">
            <a:extLst>
              <a:ext uri="{FF2B5EF4-FFF2-40B4-BE49-F238E27FC236}">
                <a16:creationId xmlns:a16="http://schemas.microsoft.com/office/drawing/2014/main" id="{8F276D06-722B-406A-B634-F1F6A21E85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00	VD 02 ah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250C542-BEC6-4609-8E85-9BAFD97AA45C}"/>
              </a:ext>
            </a:extLst>
          </p:cNvPr>
          <p:cNvSpPr txBox="1"/>
          <p:nvPr/>
        </p:nvSpPr>
        <p:spPr>
          <a:xfrm>
            <a:off x="260109" y="450162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Hinweise für alle Vokaldehnungen mit h</a:t>
            </a:r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DE4CE0C-D49F-4E01-87BD-ACA3F74C1241}"/>
              </a:ext>
            </a:extLst>
          </p:cNvPr>
          <p:cNvSpPr txBox="1"/>
          <p:nvPr/>
        </p:nvSpPr>
        <p:spPr>
          <a:xfrm>
            <a:off x="190500" y="6724134"/>
            <a:ext cx="416011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10460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D453F8F-8B2B-4F7C-8533-BA458B2D5FC8}"/>
              </a:ext>
            </a:extLst>
          </p:cNvPr>
          <p:cNvSpPr/>
          <p:nvPr/>
        </p:nvSpPr>
        <p:spPr>
          <a:xfrm>
            <a:off x="763187" y="1405342"/>
            <a:ext cx="377859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Anderes Wort für Vorfahren:</a:t>
            </a:r>
            <a:endParaRPr lang="de-DE" sz="2200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D21EB8B6-6E7A-425A-B982-B68D905489C3}"/>
              </a:ext>
            </a:extLst>
          </p:cNvPr>
          <p:cNvSpPr/>
          <p:nvPr/>
        </p:nvSpPr>
        <p:spPr>
          <a:xfrm>
            <a:off x="763187" y="1862516"/>
            <a:ext cx="636263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Man weiß nichts Genaues, aber man hat eine …..</a:t>
            </a:r>
            <a:endParaRPr lang="de-DE" sz="2200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F4C744B1-6D0A-4B82-B8BF-ECD166F71FAB}"/>
              </a:ext>
            </a:extLst>
          </p:cNvPr>
          <p:cNvSpPr/>
          <p:nvPr/>
        </p:nvSpPr>
        <p:spPr>
          <a:xfrm>
            <a:off x="763187" y="2348291"/>
            <a:ext cx="623920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Werkzeug mit einer langen Spitze zum Stechen:</a:t>
            </a:r>
            <a:endParaRPr lang="de-DE" sz="2200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0E85029-8DFD-4361-880F-403C789DEA66}"/>
              </a:ext>
            </a:extLst>
          </p:cNvPr>
          <p:cNvSpPr/>
          <p:nvPr/>
        </p:nvSpPr>
        <p:spPr>
          <a:xfrm>
            <a:off x="763187" y="2834354"/>
            <a:ext cx="213872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Nach und nach:</a:t>
            </a:r>
            <a:endParaRPr lang="de-DE" sz="2200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A1F25FC4-CDF2-4B28-8C1E-90CD70895F03}"/>
              </a:ext>
            </a:extLst>
          </p:cNvPr>
          <p:cNvSpPr/>
          <p:nvPr/>
        </p:nvSpPr>
        <p:spPr>
          <a:xfrm>
            <a:off x="763187" y="3160938"/>
            <a:ext cx="623920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Gestell, auf dem man Kranke, Verletzte </a:t>
            </a:r>
          </a:p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oder Tote transportiert:</a:t>
            </a:r>
            <a:endParaRPr lang="de-DE" sz="2200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5508F726-B07E-45A5-8F8C-3D80DFAEAC40}"/>
              </a:ext>
            </a:extLst>
          </p:cNvPr>
          <p:cNvSpPr/>
          <p:nvPr/>
        </p:nvSpPr>
        <p:spPr>
          <a:xfrm>
            <a:off x="763187" y="3796966"/>
            <a:ext cx="489909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Tuch, das Farben oder Zeichen trägt:</a:t>
            </a:r>
            <a:endParaRPr lang="de-DE" sz="220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E3DBDFF7-3411-4E3B-A7C5-61F1440E46A3}"/>
              </a:ext>
            </a:extLst>
          </p:cNvPr>
          <p:cNvSpPr/>
          <p:nvPr/>
        </p:nvSpPr>
        <p:spPr>
          <a:xfrm>
            <a:off x="763010" y="5691847"/>
            <a:ext cx="425789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Eingeschränkt, steif, langweilig:</a:t>
            </a:r>
            <a:endParaRPr lang="de-DE" sz="220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3A23C35A-8F5F-4C03-9622-8E2225DF7730}"/>
              </a:ext>
            </a:extLst>
          </p:cNvPr>
          <p:cNvSpPr/>
          <p:nvPr/>
        </p:nvSpPr>
        <p:spPr>
          <a:xfrm>
            <a:off x="757875" y="4276554"/>
            <a:ext cx="607089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Männliches Tier, das bei Sonnenaufgang kräht:</a:t>
            </a:r>
            <a:endParaRPr lang="de-DE" sz="2200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A47BB8DE-1240-4B6B-A2D2-204AA821D6B0}"/>
              </a:ext>
            </a:extLst>
          </p:cNvPr>
          <p:cNvSpPr/>
          <p:nvPr/>
        </p:nvSpPr>
        <p:spPr>
          <a:xfrm>
            <a:off x="755576" y="4761498"/>
            <a:ext cx="574227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lange, dichte Haare – Löwen haben eine ....</a:t>
            </a:r>
            <a:endParaRPr lang="de-DE" sz="2200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EE220AEE-CE13-4548-80F9-212C4B11C2FB}"/>
              </a:ext>
            </a:extLst>
          </p:cNvPr>
          <p:cNvSpPr/>
          <p:nvPr/>
        </p:nvSpPr>
        <p:spPr>
          <a:xfrm>
            <a:off x="323528" y="144530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AAD1E5FA-7980-41E8-A95A-38B045DBE71F}"/>
              </a:ext>
            </a:extLst>
          </p:cNvPr>
          <p:cNvSpPr/>
          <p:nvPr/>
        </p:nvSpPr>
        <p:spPr>
          <a:xfrm>
            <a:off x="323528" y="192729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601E2D48-9495-49FA-B7FA-2984789CAB48}"/>
              </a:ext>
            </a:extLst>
          </p:cNvPr>
          <p:cNvSpPr/>
          <p:nvPr/>
        </p:nvSpPr>
        <p:spPr>
          <a:xfrm>
            <a:off x="323528" y="240928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BBA5C61C-31D8-4520-AB8D-C1313F370D54}"/>
              </a:ext>
            </a:extLst>
          </p:cNvPr>
          <p:cNvSpPr/>
          <p:nvPr/>
        </p:nvSpPr>
        <p:spPr>
          <a:xfrm>
            <a:off x="323528" y="289127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DA244A19-CB5B-4612-80E3-65E1EB3EAEFB}"/>
              </a:ext>
            </a:extLst>
          </p:cNvPr>
          <p:cNvSpPr/>
          <p:nvPr/>
        </p:nvSpPr>
        <p:spPr>
          <a:xfrm>
            <a:off x="323528" y="337325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2E9D11D5-8539-4FAF-90D2-304EE173D895}"/>
              </a:ext>
            </a:extLst>
          </p:cNvPr>
          <p:cNvSpPr/>
          <p:nvPr/>
        </p:nvSpPr>
        <p:spPr>
          <a:xfrm>
            <a:off x="323528" y="385524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07D7707D-D87D-49CB-887B-8B4AA74B14B0}"/>
              </a:ext>
            </a:extLst>
          </p:cNvPr>
          <p:cNvSpPr/>
          <p:nvPr/>
        </p:nvSpPr>
        <p:spPr>
          <a:xfrm>
            <a:off x="323528" y="433723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E32FB8B6-BD7B-43B1-A595-B6D94897B04F}"/>
              </a:ext>
            </a:extLst>
          </p:cNvPr>
          <p:cNvSpPr/>
          <p:nvPr/>
        </p:nvSpPr>
        <p:spPr>
          <a:xfrm>
            <a:off x="323528" y="481922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D6DF2FF7-A4C8-4F52-B071-8C6710A9E55F}"/>
              </a:ext>
            </a:extLst>
          </p:cNvPr>
          <p:cNvSpPr/>
          <p:nvPr/>
        </p:nvSpPr>
        <p:spPr>
          <a:xfrm>
            <a:off x="323528" y="573493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FF47EDB9-5803-4A21-ABD3-4FCB219D7045}"/>
              </a:ext>
            </a:extLst>
          </p:cNvPr>
          <p:cNvSpPr/>
          <p:nvPr/>
        </p:nvSpPr>
        <p:spPr>
          <a:xfrm>
            <a:off x="755576" y="5219154"/>
            <a:ext cx="686598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Kleines Boot zum Rudern, Schiff für Lastentransport: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FA6E4D82-4552-4ECE-9A5F-B2B6D405EB4C}"/>
              </a:ext>
            </a:extLst>
          </p:cNvPr>
          <p:cNvSpPr/>
          <p:nvPr/>
        </p:nvSpPr>
        <p:spPr>
          <a:xfrm>
            <a:off x="323528" y="527687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A8CCD5C2-AFDA-4555-A2C4-224C71947B99}"/>
              </a:ext>
            </a:extLst>
          </p:cNvPr>
          <p:cNvSpPr/>
          <p:nvPr/>
        </p:nvSpPr>
        <p:spPr>
          <a:xfrm>
            <a:off x="8196689" y="1387529"/>
            <a:ext cx="99097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nen</a:t>
            </a:r>
            <a:endParaRPr lang="de-DE" sz="220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6103B912-8F95-4084-BAA2-FA104BA8BE34}"/>
              </a:ext>
            </a:extLst>
          </p:cNvPr>
          <p:cNvSpPr/>
          <p:nvPr/>
        </p:nvSpPr>
        <p:spPr>
          <a:xfrm>
            <a:off x="8196689" y="1865404"/>
            <a:ext cx="113204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nung</a:t>
            </a:r>
            <a:endParaRPr lang="de-DE" sz="2200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3119623C-4F9F-4DD1-8BE8-4051F4F7E428}"/>
              </a:ext>
            </a:extLst>
          </p:cNvPr>
          <p:cNvSpPr/>
          <p:nvPr/>
        </p:nvSpPr>
        <p:spPr>
          <a:xfrm>
            <a:off x="8196689" y="2343279"/>
            <a:ext cx="76655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le</a:t>
            </a:r>
            <a:endParaRPr lang="de-DE" sz="2200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094DDCAB-51CC-4F9F-834D-72D36EFBE512}"/>
              </a:ext>
            </a:extLst>
          </p:cNvPr>
          <p:cNvSpPr/>
          <p:nvPr/>
        </p:nvSpPr>
        <p:spPr>
          <a:xfrm>
            <a:off x="8196689" y="2821154"/>
            <a:ext cx="150714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allm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äh</a:t>
            </a:r>
            <a:r>
              <a:rPr lang="de-DE" sz="2200" kern="0" dirty="0">
                <a:latin typeface="Trebuchet MS" pitchFamily="34" charset="0"/>
              </a:rPr>
              <a:t>lich</a:t>
            </a:r>
            <a:endParaRPr lang="de-DE" sz="2200" dirty="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8D1552F2-6671-4C70-B06E-D777BACF5D29}"/>
              </a:ext>
            </a:extLst>
          </p:cNvPr>
          <p:cNvSpPr/>
          <p:nvPr/>
        </p:nvSpPr>
        <p:spPr>
          <a:xfrm>
            <a:off x="8196689" y="3299029"/>
            <a:ext cx="92525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B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re</a:t>
            </a:r>
            <a:endParaRPr lang="de-DE" sz="2200" dirty="0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A1F8F1CB-FA00-4252-B09F-4D9C3419C408}"/>
              </a:ext>
            </a:extLst>
          </p:cNvPr>
          <p:cNvSpPr/>
          <p:nvPr/>
        </p:nvSpPr>
        <p:spPr>
          <a:xfrm>
            <a:off x="8196689" y="3776904"/>
            <a:ext cx="9573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F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ne</a:t>
            </a:r>
            <a:endParaRPr lang="de-DE" sz="2200" dirty="0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405A3A7A-DB97-48A2-A336-86E702639F69}"/>
              </a:ext>
            </a:extLst>
          </p:cNvPr>
          <p:cNvSpPr/>
          <p:nvPr/>
        </p:nvSpPr>
        <p:spPr>
          <a:xfrm>
            <a:off x="8196689" y="4254779"/>
            <a:ext cx="84029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H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n</a:t>
            </a:r>
            <a:endParaRPr lang="de-DE" sz="2200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4DCC0443-F120-4577-88F5-643022D8ADCC}"/>
              </a:ext>
            </a:extLst>
          </p:cNvPr>
          <p:cNvSpPr/>
          <p:nvPr/>
        </p:nvSpPr>
        <p:spPr>
          <a:xfrm>
            <a:off x="8196689" y="4732654"/>
            <a:ext cx="10102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äh</a:t>
            </a:r>
            <a:r>
              <a:rPr lang="de-DE" sz="2200" kern="0" dirty="0">
                <a:latin typeface="Trebuchet MS" pitchFamily="34" charset="0"/>
              </a:rPr>
              <a:t>ne</a:t>
            </a:r>
            <a:endParaRPr lang="de-DE" sz="2200" dirty="0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FBC27DB8-48D1-4237-9571-664027FD687B}"/>
              </a:ext>
            </a:extLst>
          </p:cNvPr>
          <p:cNvSpPr/>
          <p:nvPr/>
        </p:nvSpPr>
        <p:spPr>
          <a:xfrm>
            <a:off x="8196689" y="5210529"/>
            <a:ext cx="81785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K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n</a:t>
            </a:r>
            <a:endParaRPr lang="de-DE" sz="22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3440ADC8-6C93-4FEE-BBF5-BAD739BD7ED8}"/>
              </a:ext>
            </a:extLst>
          </p:cNvPr>
          <p:cNvSpPr/>
          <p:nvPr/>
        </p:nvSpPr>
        <p:spPr>
          <a:xfrm>
            <a:off x="8196689" y="5688408"/>
            <a:ext cx="81945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l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m</a:t>
            </a:r>
            <a:endParaRPr lang="de-DE" sz="2200" dirty="0"/>
          </a:p>
        </p:txBody>
      </p:sp>
      <p:sp>
        <p:nvSpPr>
          <p:cNvPr id="35" name="Textfeld 36">
            <a:extLst>
              <a:ext uri="{FF2B5EF4-FFF2-40B4-BE49-F238E27FC236}">
                <a16:creationId xmlns:a16="http://schemas.microsoft.com/office/drawing/2014/main" id="{D65DB3A8-B21F-4CF8-8785-74454476CC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09	VD 02 ah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ah/äh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sind gemeint?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328B3C1F-8FA6-4666-A804-5CDF39850217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blauen Punkte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, und dann auf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auf den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Text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für die Lösung!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89D1D32-FDE8-4501-AA55-CCC743CCA0C2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20</a:t>
            </a: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B18E0436-C40D-460B-A7A5-B639228E8D2F}"/>
              </a:ext>
            </a:extLst>
          </p:cNvPr>
          <p:cNvSpPr/>
          <p:nvPr/>
        </p:nvSpPr>
        <p:spPr>
          <a:xfrm>
            <a:off x="4829962" y="6319552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042644D-C62D-4D28-B5BD-9947DB4824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148" y="1339226"/>
            <a:ext cx="9108213" cy="4895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90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23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C345DBE0-37BC-4A07-BA98-5ED491BFA62B}"/>
              </a:ext>
            </a:extLst>
          </p:cNvPr>
          <p:cNvSpPr/>
          <p:nvPr/>
        </p:nvSpPr>
        <p:spPr>
          <a:xfrm>
            <a:off x="8275514" y="123783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45EFA0D7-9188-4435-98F5-11387000014F}"/>
              </a:ext>
            </a:extLst>
          </p:cNvPr>
          <p:cNvSpPr/>
          <p:nvPr/>
        </p:nvSpPr>
        <p:spPr>
          <a:xfrm>
            <a:off x="8275514" y="1671479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50AEC2B0-62C0-4A6F-9797-BBBA1372171D}"/>
              </a:ext>
            </a:extLst>
          </p:cNvPr>
          <p:cNvSpPr/>
          <p:nvPr/>
        </p:nvSpPr>
        <p:spPr>
          <a:xfrm>
            <a:off x="8275514" y="2105121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72DDBE33-12A1-4E58-8A65-7D0D1453EFAA}"/>
              </a:ext>
            </a:extLst>
          </p:cNvPr>
          <p:cNvSpPr/>
          <p:nvPr/>
        </p:nvSpPr>
        <p:spPr>
          <a:xfrm>
            <a:off x="8275514" y="2538763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0EC40D83-C899-4858-B2F7-269B10D4D08F}"/>
              </a:ext>
            </a:extLst>
          </p:cNvPr>
          <p:cNvSpPr/>
          <p:nvPr/>
        </p:nvSpPr>
        <p:spPr>
          <a:xfrm>
            <a:off x="8275514" y="2972405"/>
            <a:ext cx="250100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_______________.</a:t>
            </a:r>
            <a:endParaRPr lang="de-DE" sz="2200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F98C5BB-5AAB-45E0-BF12-4834AE31ACF4}"/>
              </a:ext>
            </a:extLst>
          </p:cNvPr>
          <p:cNvSpPr/>
          <p:nvPr/>
        </p:nvSpPr>
        <p:spPr>
          <a:xfrm>
            <a:off x="8275514" y="340604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E6AC13EF-6919-4110-B7A6-48679C0C126F}"/>
              </a:ext>
            </a:extLst>
          </p:cNvPr>
          <p:cNvSpPr/>
          <p:nvPr/>
        </p:nvSpPr>
        <p:spPr>
          <a:xfrm>
            <a:off x="8275514" y="3839689"/>
            <a:ext cx="250100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_______________.</a:t>
            </a:r>
            <a:endParaRPr lang="de-DE" sz="220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9AFCE32E-6249-4F9C-9CAD-F04B7504B589}"/>
              </a:ext>
            </a:extLst>
          </p:cNvPr>
          <p:cNvSpPr/>
          <p:nvPr/>
        </p:nvSpPr>
        <p:spPr>
          <a:xfrm>
            <a:off x="8275514" y="4273331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7EA41723-7DDE-49EE-8E9F-494F1CCC2FE2}"/>
              </a:ext>
            </a:extLst>
          </p:cNvPr>
          <p:cNvSpPr/>
          <p:nvPr/>
        </p:nvSpPr>
        <p:spPr>
          <a:xfrm>
            <a:off x="8275514" y="4706973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7B3D8FF5-44CE-40CA-A2DB-656C864DEAE9}"/>
              </a:ext>
            </a:extLst>
          </p:cNvPr>
          <p:cNvSpPr/>
          <p:nvPr/>
        </p:nvSpPr>
        <p:spPr>
          <a:xfrm>
            <a:off x="8275514" y="5140615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2B40476B-9A83-44AA-BDA2-46ADF171E615}"/>
              </a:ext>
            </a:extLst>
          </p:cNvPr>
          <p:cNvSpPr/>
          <p:nvPr/>
        </p:nvSpPr>
        <p:spPr>
          <a:xfrm>
            <a:off x="8275514" y="557425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2B1FA310-C0AC-4892-9222-45966BFF315F}"/>
              </a:ext>
            </a:extLst>
          </p:cNvPr>
          <p:cNvSpPr/>
          <p:nvPr/>
        </p:nvSpPr>
        <p:spPr>
          <a:xfrm>
            <a:off x="8275514" y="6007902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DED61E98-E081-4D8A-AE3A-6806E6C22AAB}"/>
              </a:ext>
            </a:extLst>
          </p:cNvPr>
          <p:cNvSpPr/>
          <p:nvPr/>
        </p:nvSpPr>
        <p:spPr>
          <a:xfrm>
            <a:off x="763187" y="1202566"/>
            <a:ext cx="476765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Anderes, vornehmes Wort für Essen:</a:t>
            </a:r>
            <a:endParaRPr lang="de-DE" sz="2200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3DC3D92B-9C36-4B6F-8FAE-6DAFFA80412D}"/>
              </a:ext>
            </a:extLst>
          </p:cNvPr>
          <p:cNvSpPr/>
          <p:nvPr/>
        </p:nvSpPr>
        <p:spPr>
          <a:xfrm>
            <a:off x="763187" y="1678402"/>
            <a:ext cx="450796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Erinnern, auffordern, appellieren:</a:t>
            </a:r>
            <a:endParaRPr lang="de-DE" sz="2200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5D0166AD-9825-480F-ACD4-8B51BA72AB34}"/>
              </a:ext>
            </a:extLst>
          </p:cNvPr>
          <p:cNvSpPr/>
          <p:nvPr/>
        </p:nvSpPr>
        <p:spPr>
          <a:xfrm>
            <a:off x="763187" y="2154846"/>
            <a:ext cx="32768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Anderes Wort für Sahne:</a:t>
            </a:r>
            <a:endParaRPr lang="de-DE" sz="2200" dirty="0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D99EA2FF-2430-4B65-937B-7751B44C7F3D}"/>
              </a:ext>
            </a:extLst>
          </p:cNvPr>
          <p:cNvSpPr/>
          <p:nvPr/>
        </p:nvSpPr>
        <p:spPr>
          <a:xfrm>
            <a:off x="763187" y="2622247"/>
            <a:ext cx="756649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Besondere Art des Eisens, Messer werden daraus gemacht:</a:t>
            </a:r>
            <a:endParaRPr lang="de-DE" sz="2200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8801F329-7C50-47EF-975E-A8E89EE65C58}"/>
              </a:ext>
            </a:extLst>
          </p:cNvPr>
          <p:cNvSpPr/>
          <p:nvPr/>
        </p:nvSpPr>
        <p:spPr>
          <a:xfrm>
            <a:off x="763187" y="3096510"/>
            <a:ext cx="539442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Schmaler Streifen von Licht oder Wasser:</a:t>
            </a:r>
            <a:endParaRPr lang="de-DE" sz="2200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5DBE0A09-6BF0-49F0-852D-2B69549036D2}"/>
              </a:ext>
            </a:extLst>
          </p:cNvPr>
          <p:cNvSpPr/>
          <p:nvPr/>
        </p:nvSpPr>
        <p:spPr>
          <a:xfrm>
            <a:off x="763187" y="3566197"/>
            <a:ext cx="44294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Einbildung, Illusion, Hirngespinst:</a:t>
            </a:r>
            <a:endParaRPr lang="de-DE" sz="2200" dirty="0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B9ED8491-A53E-4973-A632-12D2DBB8D734}"/>
              </a:ext>
            </a:extLst>
          </p:cNvPr>
          <p:cNvSpPr/>
          <p:nvPr/>
        </p:nvSpPr>
        <p:spPr>
          <a:xfrm>
            <a:off x="757875" y="4036454"/>
            <a:ext cx="508985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Wirklich, nicht gelogen oder erfunden:</a:t>
            </a:r>
            <a:endParaRPr lang="de-DE" sz="2200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4FB11B14-143F-411E-925E-C7122EA8E789}"/>
              </a:ext>
            </a:extLst>
          </p:cNvPr>
          <p:cNvSpPr/>
          <p:nvPr/>
        </p:nvSpPr>
        <p:spPr>
          <a:xfrm>
            <a:off x="755576" y="4957240"/>
            <a:ext cx="509145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Vermuten, eine ungefähre Idee haben: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6028A5D1-2A83-4316-B558-82730CE64919}"/>
              </a:ext>
            </a:extLst>
          </p:cNvPr>
          <p:cNvSpPr/>
          <p:nvPr/>
        </p:nvSpPr>
        <p:spPr>
          <a:xfrm>
            <a:off x="323528" y="126766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1B854103-DF08-4996-8C8B-3F16E27569D6}"/>
              </a:ext>
            </a:extLst>
          </p:cNvPr>
          <p:cNvSpPr/>
          <p:nvPr/>
        </p:nvSpPr>
        <p:spPr>
          <a:xfrm>
            <a:off x="323528" y="174965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2B4B5D97-D677-40F5-906B-B5AE7441CAFE}"/>
              </a:ext>
            </a:extLst>
          </p:cNvPr>
          <p:cNvSpPr/>
          <p:nvPr/>
        </p:nvSpPr>
        <p:spPr>
          <a:xfrm>
            <a:off x="323528" y="223164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33D3426D-29E5-4ED3-A969-8585A3DC9219}"/>
              </a:ext>
            </a:extLst>
          </p:cNvPr>
          <p:cNvSpPr/>
          <p:nvPr/>
        </p:nvSpPr>
        <p:spPr>
          <a:xfrm>
            <a:off x="323528" y="271363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962D6537-59B0-491B-B184-C41E48770B38}"/>
              </a:ext>
            </a:extLst>
          </p:cNvPr>
          <p:cNvSpPr/>
          <p:nvPr/>
        </p:nvSpPr>
        <p:spPr>
          <a:xfrm>
            <a:off x="323528" y="319562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2BF56775-033A-420C-A1DC-28DB9C44EFDD}"/>
              </a:ext>
            </a:extLst>
          </p:cNvPr>
          <p:cNvSpPr/>
          <p:nvPr/>
        </p:nvSpPr>
        <p:spPr>
          <a:xfrm>
            <a:off x="323528" y="367760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48CD57FE-C0E2-469B-9313-5F3906EC1F53}"/>
              </a:ext>
            </a:extLst>
          </p:cNvPr>
          <p:cNvSpPr/>
          <p:nvPr/>
        </p:nvSpPr>
        <p:spPr>
          <a:xfrm>
            <a:off x="323528" y="415959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CAAB8CC7-F275-4885-8EFA-2F22C67C62F8}"/>
              </a:ext>
            </a:extLst>
          </p:cNvPr>
          <p:cNvSpPr/>
          <p:nvPr/>
        </p:nvSpPr>
        <p:spPr>
          <a:xfrm>
            <a:off x="323528" y="505876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18C398C5-58CF-4709-B757-C5B8D5144B90}"/>
              </a:ext>
            </a:extLst>
          </p:cNvPr>
          <p:cNvSpPr/>
          <p:nvPr/>
        </p:nvSpPr>
        <p:spPr>
          <a:xfrm>
            <a:off x="757875" y="4500466"/>
            <a:ext cx="314701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Nicht wild, sondern …..</a:t>
            </a:r>
            <a:endParaRPr lang="de-DE" sz="22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39719657-325E-4077-BEAC-62309C813B3C}"/>
              </a:ext>
            </a:extLst>
          </p:cNvPr>
          <p:cNvSpPr/>
          <p:nvPr/>
        </p:nvSpPr>
        <p:spPr>
          <a:xfrm>
            <a:off x="323528" y="458628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B86356F2-D524-4EB7-92CB-D26699944324}"/>
              </a:ext>
            </a:extLst>
          </p:cNvPr>
          <p:cNvSpPr/>
          <p:nvPr/>
        </p:nvSpPr>
        <p:spPr>
          <a:xfrm>
            <a:off x="753067" y="5478822"/>
            <a:ext cx="354295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Den Rasen kürzer machen: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CCAA03F2-17CC-4829-B4ED-8B55A784B96E}"/>
              </a:ext>
            </a:extLst>
          </p:cNvPr>
          <p:cNvSpPr/>
          <p:nvPr/>
        </p:nvSpPr>
        <p:spPr>
          <a:xfrm>
            <a:off x="321019" y="558034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99938B35-3B87-4C98-B11A-9640F87EF036}"/>
              </a:ext>
            </a:extLst>
          </p:cNvPr>
          <p:cNvSpPr/>
          <p:nvPr/>
        </p:nvSpPr>
        <p:spPr>
          <a:xfrm>
            <a:off x="753067" y="5968207"/>
            <a:ext cx="379783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Nicht weit weg ist in der ....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6EC3E75F-7A20-4185-8680-EA09C2F94D93}"/>
              </a:ext>
            </a:extLst>
          </p:cNvPr>
          <p:cNvSpPr/>
          <p:nvPr/>
        </p:nvSpPr>
        <p:spPr>
          <a:xfrm>
            <a:off x="321019" y="606973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Foliennummernplatzhalter 2">
            <a:extLst>
              <a:ext uri="{FF2B5EF4-FFF2-40B4-BE49-F238E27FC236}">
                <a16:creationId xmlns:a16="http://schemas.microsoft.com/office/drawing/2014/main" id="{0F2D5441-652B-4201-96E6-9E634E0ED636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40" name="Textfeld 36">
            <a:extLst>
              <a:ext uri="{FF2B5EF4-FFF2-40B4-BE49-F238E27FC236}">
                <a16:creationId xmlns:a16="http://schemas.microsoft.com/office/drawing/2014/main" id="{58C98FC7-33B7-4D93-BA01-221359B53E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10	VD 02 ah – Welche Wörter sind gemeint?		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E9F832FD-3040-466B-B793-B21086AAE59F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Finde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ah/äh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D4C3264-9298-4475-A5D4-6B5AB7090EE6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21</a:t>
            </a:r>
          </a:p>
        </p:txBody>
      </p:sp>
    </p:spTree>
    <p:extLst>
      <p:ext uri="{BB962C8B-B14F-4D97-AF65-F5344CB8AC3E}">
        <p14:creationId xmlns:p14="http://schemas.microsoft.com/office/powerpoint/2010/main" val="2513478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A6515637-CD53-4B8B-A9B6-97F0B09334FE}"/>
              </a:ext>
            </a:extLst>
          </p:cNvPr>
          <p:cNvSpPr/>
          <p:nvPr/>
        </p:nvSpPr>
        <p:spPr>
          <a:xfrm>
            <a:off x="763187" y="1202566"/>
            <a:ext cx="476765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Anderes, vornehmes Wort für Essen:</a:t>
            </a:r>
            <a:endParaRPr lang="de-DE" sz="2200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0934ED39-50E4-434A-89A1-0D45FB2C3E7D}"/>
              </a:ext>
            </a:extLst>
          </p:cNvPr>
          <p:cNvSpPr/>
          <p:nvPr/>
        </p:nvSpPr>
        <p:spPr>
          <a:xfrm>
            <a:off x="763187" y="1678402"/>
            <a:ext cx="450796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Erinnern, auffordern, appellieren:</a:t>
            </a:r>
            <a:endParaRPr lang="de-DE" sz="2200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5FF5E7F0-A4F0-4AEE-AA88-964A294B3A8F}"/>
              </a:ext>
            </a:extLst>
          </p:cNvPr>
          <p:cNvSpPr/>
          <p:nvPr/>
        </p:nvSpPr>
        <p:spPr>
          <a:xfrm>
            <a:off x="763187" y="2154846"/>
            <a:ext cx="32768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Anderes Wort für Sahne:</a:t>
            </a:r>
            <a:endParaRPr lang="de-DE" sz="2200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C7425922-C617-4D04-80E7-BBEFA96C431B}"/>
              </a:ext>
            </a:extLst>
          </p:cNvPr>
          <p:cNvSpPr/>
          <p:nvPr/>
        </p:nvSpPr>
        <p:spPr>
          <a:xfrm>
            <a:off x="763187" y="2622247"/>
            <a:ext cx="756649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Besondere Art des Eisens, Messer werden daraus gemacht:</a:t>
            </a:r>
            <a:endParaRPr lang="de-DE" sz="2200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9328B9C7-49E2-4670-9FE5-A437FAC952A5}"/>
              </a:ext>
            </a:extLst>
          </p:cNvPr>
          <p:cNvSpPr/>
          <p:nvPr/>
        </p:nvSpPr>
        <p:spPr>
          <a:xfrm>
            <a:off x="763187" y="3096510"/>
            <a:ext cx="539442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Schmaler Streifen von Licht oder Wasser:</a:t>
            </a:r>
            <a:endParaRPr lang="de-DE" sz="2200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0B42CA2F-0501-4EE2-A43A-3B7235550336}"/>
              </a:ext>
            </a:extLst>
          </p:cNvPr>
          <p:cNvSpPr/>
          <p:nvPr/>
        </p:nvSpPr>
        <p:spPr>
          <a:xfrm>
            <a:off x="763187" y="3566197"/>
            <a:ext cx="44294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Einbildung, Illusion, Hirngespinst:</a:t>
            </a:r>
            <a:endParaRPr lang="de-DE" sz="220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80FF8A2C-9DDF-4F5D-8454-30775703C709}"/>
              </a:ext>
            </a:extLst>
          </p:cNvPr>
          <p:cNvSpPr/>
          <p:nvPr/>
        </p:nvSpPr>
        <p:spPr>
          <a:xfrm>
            <a:off x="757875" y="4036454"/>
            <a:ext cx="508985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Wirklich, nicht gelogen oder erfunden:</a:t>
            </a:r>
            <a:endParaRPr lang="de-DE" sz="220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7B6FD91-18A6-4132-8448-AEE0C13672E5}"/>
              </a:ext>
            </a:extLst>
          </p:cNvPr>
          <p:cNvSpPr/>
          <p:nvPr/>
        </p:nvSpPr>
        <p:spPr>
          <a:xfrm>
            <a:off x="755576" y="4957240"/>
            <a:ext cx="509145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Vermuten, eine ungefähre Idee haben: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B455224D-9DBC-4D6F-AE88-B5F1DA3C4414}"/>
              </a:ext>
            </a:extLst>
          </p:cNvPr>
          <p:cNvSpPr/>
          <p:nvPr/>
        </p:nvSpPr>
        <p:spPr>
          <a:xfrm>
            <a:off x="323528" y="126766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C9D86953-9AF8-482F-AF26-E3014B81E21B}"/>
              </a:ext>
            </a:extLst>
          </p:cNvPr>
          <p:cNvSpPr/>
          <p:nvPr/>
        </p:nvSpPr>
        <p:spPr>
          <a:xfrm>
            <a:off x="323528" y="174965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5D16C7B9-8521-4DD1-A685-1AD690B97BF7}"/>
              </a:ext>
            </a:extLst>
          </p:cNvPr>
          <p:cNvSpPr/>
          <p:nvPr/>
        </p:nvSpPr>
        <p:spPr>
          <a:xfrm>
            <a:off x="323528" y="223164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5BBAF4E8-7213-4274-8094-63B6A629EEBA}"/>
              </a:ext>
            </a:extLst>
          </p:cNvPr>
          <p:cNvSpPr/>
          <p:nvPr/>
        </p:nvSpPr>
        <p:spPr>
          <a:xfrm>
            <a:off x="323528" y="2713633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772453AF-7C63-416B-9035-871C85784BA0}"/>
              </a:ext>
            </a:extLst>
          </p:cNvPr>
          <p:cNvSpPr/>
          <p:nvPr/>
        </p:nvSpPr>
        <p:spPr>
          <a:xfrm>
            <a:off x="323528" y="3195621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3A0F40F0-8ED3-453D-8D5C-2F228F13FA3D}"/>
              </a:ext>
            </a:extLst>
          </p:cNvPr>
          <p:cNvSpPr/>
          <p:nvPr/>
        </p:nvSpPr>
        <p:spPr>
          <a:xfrm>
            <a:off x="323528" y="3677609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FFB1B74D-90EE-4AF9-A806-96DB7037A40D}"/>
              </a:ext>
            </a:extLst>
          </p:cNvPr>
          <p:cNvSpPr/>
          <p:nvPr/>
        </p:nvSpPr>
        <p:spPr>
          <a:xfrm>
            <a:off x="323528" y="415959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5D2C66A7-887E-49DF-A1C3-86A9E7D7F562}"/>
              </a:ext>
            </a:extLst>
          </p:cNvPr>
          <p:cNvSpPr/>
          <p:nvPr/>
        </p:nvSpPr>
        <p:spPr>
          <a:xfrm>
            <a:off x="323528" y="505876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11FA7D46-27B0-44DF-B314-C3D0C3D71870}"/>
              </a:ext>
            </a:extLst>
          </p:cNvPr>
          <p:cNvSpPr/>
          <p:nvPr/>
        </p:nvSpPr>
        <p:spPr>
          <a:xfrm>
            <a:off x="757875" y="4500466"/>
            <a:ext cx="314701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Nicht wild, sondern …..</a:t>
            </a:r>
            <a:endParaRPr lang="de-DE" sz="2200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A45F9915-6CBA-488D-98D0-FF2A52B8F3F8}"/>
              </a:ext>
            </a:extLst>
          </p:cNvPr>
          <p:cNvSpPr/>
          <p:nvPr/>
        </p:nvSpPr>
        <p:spPr>
          <a:xfrm>
            <a:off x="323528" y="4586285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2653F749-5090-46D7-8F88-CFD32DB8AD53}"/>
              </a:ext>
            </a:extLst>
          </p:cNvPr>
          <p:cNvSpPr/>
          <p:nvPr/>
        </p:nvSpPr>
        <p:spPr>
          <a:xfrm>
            <a:off x="8298642" y="1221812"/>
            <a:ext cx="78579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l</a:t>
            </a:r>
            <a:endParaRPr lang="de-DE" sz="2200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E15DDBBF-EFC0-4BD4-B149-1D72DD1CD34F}"/>
              </a:ext>
            </a:extLst>
          </p:cNvPr>
          <p:cNvSpPr/>
          <p:nvPr/>
        </p:nvSpPr>
        <p:spPr>
          <a:xfrm>
            <a:off x="8298642" y="1693702"/>
            <a:ext cx="119776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nen</a:t>
            </a:r>
            <a:endParaRPr lang="de-DE" sz="2200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0CF14438-796E-4184-9827-66B269D3D647}"/>
              </a:ext>
            </a:extLst>
          </p:cNvPr>
          <p:cNvSpPr/>
          <p:nvPr/>
        </p:nvSpPr>
        <p:spPr>
          <a:xfrm>
            <a:off x="8298642" y="2165592"/>
            <a:ext cx="89960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R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m</a:t>
            </a:r>
            <a:endParaRPr lang="de-DE" sz="220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81E81108-8B8F-4F15-B018-5F5A0BF954F5}"/>
              </a:ext>
            </a:extLst>
          </p:cNvPr>
          <p:cNvSpPr/>
          <p:nvPr/>
        </p:nvSpPr>
        <p:spPr>
          <a:xfrm>
            <a:off x="8298642" y="2637482"/>
            <a:ext cx="83388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St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l</a:t>
            </a:r>
            <a:endParaRPr lang="de-DE" sz="2200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0BE76CB0-DE36-4FC6-AC75-EA1222EE77D6}"/>
              </a:ext>
            </a:extLst>
          </p:cNvPr>
          <p:cNvSpPr/>
          <p:nvPr/>
        </p:nvSpPr>
        <p:spPr>
          <a:xfrm>
            <a:off x="8298642" y="3109372"/>
            <a:ext cx="94288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Str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l</a:t>
            </a:r>
            <a:endParaRPr lang="de-DE" sz="2200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A673F5A2-5856-4F3D-AA9C-8057F2DBEC21}"/>
              </a:ext>
            </a:extLst>
          </p:cNvPr>
          <p:cNvSpPr/>
          <p:nvPr/>
        </p:nvSpPr>
        <p:spPr>
          <a:xfrm>
            <a:off x="8298642" y="3581262"/>
            <a:ext cx="89639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W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n</a:t>
            </a:r>
            <a:endParaRPr lang="de-DE" sz="2200" dirty="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5173A8BF-288D-4BE5-A545-D15A412D617A}"/>
              </a:ext>
            </a:extLst>
          </p:cNvPr>
          <p:cNvSpPr/>
          <p:nvPr/>
        </p:nvSpPr>
        <p:spPr>
          <a:xfrm>
            <a:off x="8298642" y="4053152"/>
            <a:ext cx="82105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w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r</a:t>
            </a:r>
            <a:endParaRPr lang="de-DE" sz="2200" dirty="0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3FC397FA-C555-45F2-B4FF-9912A52D7FA0}"/>
              </a:ext>
            </a:extLst>
          </p:cNvPr>
          <p:cNvSpPr/>
          <p:nvPr/>
        </p:nvSpPr>
        <p:spPr>
          <a:xfrm>
            <a:off x="8298642" y="4525042"/>
            <a:ext cx="97494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m.</a:t>
            </a:r>
            <a:endParaRPr lang="de-DE" sz="2200" dirty="0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9AE95A66-F807-411F-A150-FACF8A19F133}"/>
              </a:ext>
            </a:extLst>
          </p:cNvPr>
          <p:cNvSpPr/>
          <p:nvPr/>
        </p:nvSpPr>
        <p:spPr>
          <a:xfrm>
            <a:off x="8298642" y="4996935"/>
            <a:ext cx="96372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nen</a:t>
            </a:r>
            <a:endParaRPr lang="de-DE" sz="2200" dirty="0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79DCED48-1CD7-42AD-A892-0A57CFA8EE73}"/>
              </a:ext>
            </a:extLst>
          </p:cNvPr>
          <p:cNvSpPr/>
          <p:nvPr/>
        </p:nvSpPr>
        <p:spPr>
          <a:xfrm>
            <a:off x="753067" y="5478822"/>
            <a:ext cx="354295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Den Rasen kürzer machen: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7D95C76E-F0C0-41D8-A17C-6E42163E2A82}"/>
              </a:ext>
            </a:extLst>
          </p:cNvPr>
          <p:cNvSpPr/>
          <p:nvPr/>
        </p:nvSpPr>
        <p:spPr>
          <a:xfrm>
            <a:off x="321019" y="5580347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E269D68B-1674-489C-814F-C057057ABE32}"/>
              </a:ext>
            </a:extLst>
          </p:cNvPr>
          <p:cNvSpPr/>
          <p:nvPr/>
        </p:nvSpPr>
        <p:spPr>
          <a:xfrm>
            <a:off x="8296133" y="5518517"/>
            <a:ext cx="104387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m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äh</a:t>
            </a:r>
            <a:r>
              <a:rPr lang="de-DE" sz="2200" kern="0" dirty="0">
                <a:latin typeface="Trebuchet MS" pitchFamily="34" charset="0"/>
              </a:rPr>
              <a:t>en</a:t>
            </a:r>
            <a:endParaRPr lang="de-DE" sz="2200" dirty="0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AF72D822-73A3-421F-B179-1D0263767835}"/>
              </a:ext>
            </a:extLst>
          </p:cNvPr>
          <p:cNvSpPr/>
          <p:nvPr/>
        </p:nvSpPr>
        <p:spPr>
          <a:xfrm>
            <a:off x="753067" y="5968207"/>
            <a:ext cx="379783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Nicht weit weg ist in der ....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6DA8E59F-A820-44BF-A439-43E1528D317E}"/>
              </a:ext>
            </a:extLst>
          </p:cNvPr>
          <p:cNvSpPr/>
          <p:nvPr/>
        </p:nvSpPr>
        <p:spPr>
          <a:xfrm>
            <a:off x="321019" y="606973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03FBF6C3-95EC-4036-8175-3BFD7F378C32}"/>
              </a:ext>
            </a:extLst>
          </p:cNvPr>
          <p:cNvSpPr/>
          <p:nvPr/>
        </p:nvSpPr>
        <p:spPr>
          <a:xfrm>
            <a:off x="8296133" y="6007902"/>
            <a:ext cx="93968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N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äh</a:t>
            </a:r>
            <a:r>
              <a:rPr lang="de-DE" sz="2200" kern="0" dirty="0">
                <a:latin typeface="Trebuchet MS" pitchFamily="34" charset="0"/>
              </a:rPr>
              <a:t>e.</a:t>
            </a:r>
            <a:endParaRPr lang="de-DE" sz="2200" dirty="0"/>
          </a:p>
        </p:txBody>
      </p:sp>
      <p:sp>
        <p:nvSpPr>
          <p:cNvPr id="39" name="Textfeld 36">
            <a:extLst>
              <a:ext uri="{FF2B5EF4-FFF2-40B4-BE49-F238E27FC236}">
                <a16:creationId xmlns:a16="http://schemas.microsoft.com/office/drawing/2014/main" id="{B59A0F7D-9DA2-4ABE-AC36-A0B457F375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10	VD 02 ah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ah/äh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sind gemeint?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A018478F-45E2-46AC-B2D2-34E5631C9C73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blauen Punkte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,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dann auf den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Text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für die Lösung!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21F3015-7CC3-48AA-A350-D53FA55A75BA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22</a:t>
            </a: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3B82C3BB-595F-4F9D-92D9-F85095839930}"/>
              </a:ext>
            </a:extLst>
          </p:cNvPr>
          <p:cNvSpPr/>
          <p:nvPr/>
        </p:nvSpPr>
        <p:spPr>
          <a:xfrm>
            <a:off x="4829962" y="6423719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782442F-DEE1-4C06-BD89-C94D5CA4BD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898" y="1148916"/>
            <a:ext cx="8888738" cy="5395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26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21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3" grpId="0"/>
      <p:bldP spid="35" grpId="0"/>
      <p:bldP spid="36" grpId="0"/>
      <p:bldP spid="3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8DE062FF-21BF-4A32-B1B8-0A4032F2CDA2}"/>
              </a:ext>
            </a:extLst>
          </p:cNvPr>
          <p:cNvSpPr/>
          <p:nvPr/>
        </p:nvSpPr>
        <p:spPr>
          <a:xfrm>
            <a:off x="360311" y="1058838"/>
            <a:ext cx="6524365" cy="54219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 ante</a:t>
            </a:r>
            <a:r>
              <a:rPr kumimoji="0" lang="de-DE" sz="2000" b="0" i="0" u="none" strike="noStrike" kern="0" cap="none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die ganz Zeit, dass noch in diesem </a:t>
            </a:r>
            <a:r>
              <a:rPr kumimoji="0" lang="de-DE" sz="2000" b="0" i="0" u="none" strike="noStrike" kern="0" cap="none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Jar</a:t>
            </a:r>
            <a:r>
              <a:rPr kumimoji="0" lang="de-DE" sz="2000" b="0" i="0" u="none" strike="noStrike" kern="0" cap="none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</a:t>
            </a:r>
            <a:r>
              <a:rPr kumimoji="0" lang="de-DE" sz="2000" b="0" i="0" u="none" strike="noStrike" kern="0" cap="none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Warheit</a:t>
            </a:r>
            <a:r>
              <a:rPr kumimoji="0" lang="de-DE" sz="2000" b="0" i="0" u="none" strike="noStrike" kern="0" cap="none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ans Licht kommen würde.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Kahn war mit einer </a:t>
            </a:r>
            <a:r>
              <a:rPr lang="de-DE" sz="2000" kern="0" noProof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Fane</a:t>
            </a:r>
            <a:r>
              <a:rPr lang="de-DE" sz="2000" kern="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geschmückt.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Allmälich</a:t>
            </a: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wurde der Hahn zahm und </a:t>
            </a:r>
            <a:r>
              <a:rPr lang="de-DE" sz="2000" kern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lam</a:t>
            </a: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 wurde mit der Bare zur Bahn gebracht.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</a:t>
            </a:r>
            <a:r>
              <a:rPr lang="de-DE" sz="2000" kern="0" noProof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Stral</a:t>
            </a:r>
            <a:r>
              <a:rPr lang="de-DE" sz="2000" kern="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konnte dem Stahl nichts anhaben.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Nach der Schule </a:t>
            </a:r>
            <a:r>
              <a:rPr lang="de-DE" sz="2000" kern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fare</a:t>
            </a: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ich mit der Ban heim.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 wusste die richtige </a:t>
            </a:r>
            <a:r>
              <a:rPr lang="de-DE" sz="2000" kern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Zal</a:t>
            </a: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</a:t>
            </a:r>
            <a:r>
              <a:rPr lang="de-DE" sz="2000" kern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Schahl</a:t>
            </a: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dämpfte den Schall.</a:t>
            </a:r>
          </a:p>
        </p:txBody>
      </p:sp>
      <p:sp>
        <p:nvSpPr>
          <p:cNvPr id="6" name="Foliennummernplatzhalter 2">
            <a:extLst>
              <a:ext uri="{FF2B5EF4-FFF2-40B4-BE49-F238E27FC236}">
                <a16:creationId xmlns:a16="http://schemas.microsoft.com/office/drawing/2014/main" id="{A44BA344-3E68-4F55-ACFF-CB626092282D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7" name="Foliennummernplatzhalter 2">
            <a:extLst>
              <a:ext uri="{FF2B5EF4-FFF2-40B4-BE49-F238E27FC236}">
                <a16:creationId xmlns:a16="http://schemas.microsoft.com/office/drawing/2014/main" id="{FAFBC039-DE54-40CA-A603-B84EC1E5F8DB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8" name="Foliennummernplatzhalter 2">
            <a:extLst>
              <a:ext uri="{FF2B5EF4-FFF2-40B4-BE49-F238E27FC236}">
                <a16:creationId xmlns:a16="http://schemas.microsoft.com/office/drawing/2014/main" id="{4FB4DA03-6DB0-492E-A0D2-B657B957EA78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9" name="Textfeld 36">
            <a:extLst>
              <a:ext uri="{FF2B5EF4-FFF2-40B4-BE49-F238E27FC236}">
                <a16:creationId xmlns:a16="http://schemas.microsoft.com/office/drawing/2014/main" id="{68091B77-C99D-430B-98B8-F408B630A1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11	VD 02 ah – 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Du bist der Lehrer, korrigiere die Fehler!	</a:t>
            </a:r>
            <a:r>
              <a:rPr kumimoji="0" lang="de-DE" alt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6B47DEA-C954-4445-8E67-4E6821B9C47A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Streich die falschen Wörter durch und schreib sie richtig darüber!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7D284CA-23D7-4EC0-816F-546B2A24BF61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23</a:t>
            </a:r>
          </a:p>
        </p:txBody>
      </p:sp>
    </p:spTree>
    <p:extLst>
      <p:ext uri="{BB962C8B-B14F-4D97-AF65-F5344CB8AC3E}">
        <p14:creationId xmlns:p14="http://schemas.microsoft.com/office/powerpoint/2010/main" val="626058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hteck 56">
            <a:extLst>
              <a:ext uri="{FF2B5EF4-FFF2-40B4-BE49-F238E27FC236}">
                <a16:creationId xmlns:a16="http://schemas.microsoft.com/office/drawing/2014/main" id="{85DB3DB2-2EF3-4A7A-806A-02DA657EBAA4}"/>
              </a:ext>
            </a:extLst>
          </p:cNvPr>
          <p:cNvSpPr/>
          <p:nvPr/>
        </p:nvSpPr>
        <p:spPr>
          <a:xfrm>
            <a:off x="360311" y="1058838"/>
            <a:ext cx="6524365" cy="54219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 ante</a:t>
            </a:r>
            <a:r>
              <a:rPr kumimoji="0" lang="de-DE" sz="2000" b="0" i="0" u="none" strike="noStrike" kern="0" cap="none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die ganz Zeit, dass noch in diesem </a:t>
            </a:r>
            <a:r>
              <a:rPr kumimoji="0" lang="de-DE" sz="2000" b="0" i="0" u="none" strike="noStrike" kern="0" cap="none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Jar</a:t>
            </a:r>
            <a:r>
              <a:rPr kumimoji="0" lang="de-DE" sz="2000" b="0" i="0" u="none" strike="noStrike" kern="0" cap="none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</a:t>
            </a:r>
            <a:r>
              <a:rPr kumimoji="0" lang="de-DE" sz="2000" b="0" i="0" u="none" strike="noStrike" kern="0" cap="none" normalizeH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Warheit</a:t>
            </a:r>
            <a:r>
              <a:rPr kumimoji="0" lang="de-DE" sz="2000" b="0" i="0" u="none" strike="noStrike" kern="0" cap="none" normalizeH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ans Licht kommen würde.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Kahn war mit einer </a:t>
            </a:r>
            <a:r>
              <a:rPr lang="de-DE" sz="2000" kern="0" noProof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Fane</a:t>
            </a:r>
            <a:r>
              <a:rPr lang="de-DE" sz="2000" kern="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geschmückt.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Allmälich</a:t>
            </a: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wurde der Hahn zahm und </a:t>
            </a:r>
            <a:r>
              <a:rPr lang="de-DE" sz="2000" kern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lam</a:t>
            </a: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 wurde mit der Bare zur Bahn gebracht.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</a:t>
            </a:r>
            <a:r>
              <a:rPr lang="de-DE" sz="2000" kern="0" noProof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Stral</a:t>
            </a:r>
            <a:r>
              <a:rPr lang="de-DE" sz="2000" kern="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konnte dem Stahl nichts anhaben.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Nach der Schule </a:t>
            </a:r>
            <a:r>
              <a:rPr lang="de-DE" sz="2000" kern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fare</a:t>
            </a: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ich mit der Ban heim.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 wusste die richtige </a:t>
            </a:r>
            <a:r>
              <a:rPr lang="de-DE" sz="2000" kern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Zal</a:t>
            </a: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</a:t>
            </a:r>
            <a:r>
              <a:rPr lang="de-DE" sz="2000" kern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Schahl</a:t>
            </a:r>
            <a:r>
              <a:rPr lang="de-DE" sz="2000" kern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dämpfte den Schall.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6E76C900-B079-4DD7-AFCE-383DC694B19A}"/>
              </a:ext>
            </a:extLst>
          </p:cNvPr>
          <p:cNvSpPr/>
          <p:nvPr/>
        </p:nvSpPr>
        <p:spPr>
          <a:xfrm>
            <a:off x="830136" y="968195"/>
            <a:ext cx="838691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ahnte</a:t>
            </a:r>
            <a:endParaRPr lang="de-D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0" name="Rechteck 89">
            <a:extLst>
              <a:ext uri="{FF2B5EF4-FFF2-40B4-BE49-F238E27FC236}">
                <a16:creationId xmlns:a16="http://schemas.microsoft.com/office/drawing/2014/main" id="{8B622E15-6D15-4015-8474-5DAAA03E16C8}"/>
              </a:ext>
            </a:extLst>
          </p:cNvPr>
          <p:cNvSpPr/>
          <p:nvPr/>
        </p:nvSpPr>
        <p:spPr>
          <a:xfrm>
            <a:off x="3217833" y="2330535"/>
            <a:ext cx="328443" cy="4093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91" name="Rechteck 90">
            <a:extLst>
              <a:ext uri="{FF2B5EF4-FFF2-40B4-BE49-F238E27FC236}">
                <a16:creationId xmlns:a16="http://schemas.microsoft.com/office/drawing/2014/main" id="{ADBCBA24-2CC5-4BDB-AEFA-23BE065098B5}"/>
              </a:ext>
            </a:extLst>
          </p:cNvPr>
          <p:cNvSpPr/>
          <p:nvPr/>
        </p:nvSpPr>
        <p:spPr>
          <a:xfrm>
            <a:off x="772803" y="3003784"/>
            <a:ext cx="339721" cy="3931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2" name="Rechteck 91">
            <a:extLst>
              <a:ext uri="{FF2B5EF4-FFF2-40B4-BE49-F238E27FC236}">
                <a16:creationId xmlns:a16="http://schemas.microsoft.com/office/drawing/2014/main" id="{714E0B93-416C-47CF-AF25-687165E0FB84}"/>
              </a:ext>
            </a:extLst>
          </p:cNvPr>
          <p:cNvSpPr/>
          <p:nvPr/>
        </p:nvSpPr>
        <p:spPr>
          <a:xfrm>
            <a:off x="2495600" y="3521474"/>
            <a:ext cx="378437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93" name="Rechteck 92">
            <a:extLst>
              <a:ext uri="{FF2B5EF4-FFF2-40B4-BE49-F238E27FC236}">
                <a16:creationId xmlns:a16="http://schemas.microsoft.com/office/drawing/2014/main" id="{0E847C49-FCF7-4C74-889C-EB1DCF833FEA}"/>
              </a:ext>
            </a:extLst>
          </p:cNvPr>
          <p:cNvSpPr/>
          <p:nvPr/>
        </p:nvSpPr>
        <p:spPr>
          <a:xfrm>
            <a:off x="1112524" y="4169546"/>
            <a:ext cx="484141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94" name="Rechteck 93">
            <a:extLst>
              <a:ext uri="{FF2B5EF4-FFF2-40B4-BE49-F238E27FC236}">
                <a16:creationId xmlns:a16="http://schemas.microsoft.com/office/drawing/2014/main" id="{26752FDB-97CB-404F-A268-564232238951}"/>
              </a:ext>
            </a:extLst>
          </p:cNvPr>
          <p:cNvSpPr/>
          <p:nvPr/>
        </p:nvSpPr>
        <p:spPr>
          <a:xfrm>
            <a:off x="2444318" y="4817618"/>
            <a:ext cx="429719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95" name="Rechteck 94">
            <a:extLst>
              <a:ext uri="{FF2B5EF4-FFF2-40B4-BE49-F238E27FC236}">
                <a16:creationId xmlns:a16="http://schemas.microsoft.com/office/drawing/2014/main" id="{0B4B17BE-5896-4539-8C5D-3D4A4B9FA93B}"/>
              </a:ext>
            </a:extLst>
          </p:cNvPr>
          <p:cNvSpPr/>
          <p:nvPr/>
        </p:nvSpPr>
        <p:spPr>
          <a:xfrm>
            <a:off x="3186791" y="5439384"/>
            <a:ext cx="359485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96" name="Rechteck 95">
            <a:extLst>
              <a:ext uri="{FF2B5EF4-FFF2-40B4-BE49-F238E27FC236}">
                <a16:creationId xmlns:a16="http://schemas.microsoft.com/office/drawing/2014/main" id="{AA4708C0-116A-441B-85DF-C3E5764F65A6}"/>
              </a:ext>
            </a:extLst>
          </p:cNvPr>
          <p:cNvSpPr/>
          <p:nvPr/>
        </p:nvSpPr>
        <p:spPr>
          <a:xfrm>
            <a:off x="1343472" y="5989204"/>
            <a:ext cx="349257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97" name="Rechteck 96">
            <a:extLst>
              <a:ext uri="{FF2B5EF4-FFF2-40B4-BE49-F238E27FC236}">
                <a16:creationId xmlns:a16="http://schemas.microsoft.com/office/drawing/2014/main" id="{2642B9AC-0590-40D1-9849-40015C56F4F3}"/>
              </a:ext>
            </a:extLst>
          </p:cNvPr>
          <p:cNvSpPr/>
          <p:nvPr/>
        </p:nvSpPr>
        <p:spPr>
          <a:xfrm>
            <a:off x="685722" y="1531116"/>
            <a:ext cx="1229824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Wahrheit</a:t>
            </a:r>
            <a:endParaRPr lang="de-D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8" name="Rechteck 97">
            <a:extLst>
              <a:ext uri="{FF2B5EF4-FFF2-40B4-BE49-F238E27FC236}">
                <a16:creationId xmlns:a16="http://schemas.microsoft.com/office/drawing/2014/main" id="{656F5C1C-9C1D-4190-9968-751467499EDB}"/>
              </a:ext>
            </a:extLst>
          </p:cNvPr>
          <p:cNvSpPr/>
          <p:nvPr/>
        </p:nvSpPr>
        <p:spPr>
          <a:xfrm>
            <a:off x="3110098" y="2123291"/>
            <a:ext cx="87235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Fahne</a:t>
            </a:r>
            <a:endParaRPr lang="de-D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9" name="Rechteck 98">
            <a:extLst>
              <a:ext uri="{FF2B5EF4-FFF2-40B4-BE49-F238E27FC236}">
                <a16:creationId xmlns:a16="http://schemas.microsoft.com/office/drawing/2014/main" id="{A2CA4F9D-9025-4035-977F-E938269CF1C7}"/>
              </a:ext>
            </a:extLst>
          </p:cNvPr>
          <p:cNvSpPr/>
          <p:nvPr/>
        </p:nvSpPr>
        <p:spPr>
          <a:xfrm>
            <a:off x="361915" y="2724163"/>
            <a:ext cx="1330814" cy="3847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19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Allmählich</a:t>
            </a:r>
            <a:endParaRPr lang="de-DE" sz="19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100" name="Rechteck 99">
            <a:extLst>
              <a:ext uri="{FF2B5EF4-FFF2-40B4-BE49-F238E27FC236}">
                <a16:creationId xmlns:a16="http://schemas.microsoft.com/office/drawing/2014/main" id="{36E8A84B-534F-43C1-8FF2-00A39A65FBBA}"/>
              </a:ext>
            </a:extLst>
          </p:cNvPr>
          <p:cNvSpPr/>
          <p:nvPr/>
        </p:nvSpPr>
        <p:spPr>
          <a:xfrm>
            <a:off x="2344781" y="3372235"/>
            <a:ext cx="811441" cy="3847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19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Bahre</a:t>
            </a:r>
            <a:endParaRPr lang="de-DE" sz="19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1" name="Rechteck 100">
            <a:extLst>
              <a:ext uri="{FF2B5EF4-FFF2-40B4-BE49-F238E27FC236}">
                <a16:creationId xmlns:a16="http://schemas.microsoft.com/office/drawing/2014/main" id="{E1A18746-2E40-4D1B-AF71-F591E6A6656C}"/>
              </a:ext>
            </a:extLst>
          </p:cNvPr>
          <p:cNvSpPr/>
          <p:nvPr/>
        </p:nvSpPr>
        <p:spPr>
          <a:xfrm>
            <a:off x="768840" y="3971449"/>
            <a:ext cx="857927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Strahl</a:t>
            </a:r>
            <a:endParaRPr lang="de-D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2" name="Rechteck 101">
            <a:extLst>
              <a:ext uri="{FF2B5EF4-FFF2-40B4-BE49-F238E27FC236}">
                <a16:creationId xmlns:a16="http://schemas.microsoft.com/office/drawing/2014/main" id="{0DBF62B7-3670-41F5-9D69-C69B77390744}"/>
              </a:ext>
            </a:extLst>
          </p:cNvPr>
          <p:cNvSpPr/>
          <p:nvPr/>
        </p:nvSpPr>
        <p:spPr>
          <a:xfrm>
            <a:off x="2259209" y="4580982"/>
            <a:ext cx="79220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fahre</a:t>
            </a:r>
            <a:endParaRPr lang="de-D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3" name="Rechteck 102">
            <a:extLst>
              <a:ext uri="{FF2B5EF4-FFF2-40B4-BE49-F238E27FC236}">
                <a16:creationId xmlns:a16="http://schemas.microsoft.com/office/drawing/2014/main" id="{986BD6CB-3571-49BE-BD46-638477AA8A06}"/>
              </a:ext>
            </a:extLst>
          </p:cNvPr>
          <p:cNvSpPr/>
          <p:nvPr/>
        </p:nvSpPr>
        <p:spPr>
          <a:xfrm>
            <a:off x="3076120" y="5175281"/>
            <a:ext cx="76976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Zahl.</a:t>
            </a:r>
            <a:endParaRPr lang="de-D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4" name="Rechteck 103">
            <a:extLst>
              <a:ext uri="{FF2B5EF4-FFF2-40B4-BE49-F238E27FC236}">
                <a16:creationId xmlns:a16="http://schemas.microsoft.com/office/drawing/2014/main" id="{81C6AF9D-DAEE-453A-B13A-81DFB8BAC2E8}"/>
              </a:ext>
            </a:extLst>
          </p:cNvPr>
          <p:cNvSpPr/>
          <p:nvPr/>
        </p:nvSpPr>
        <p:spPr>
          <a:xfrm>
            <a:off x="857386" y="5771795"/>
            <a:ext cx="78418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Schal</a:t>
            </a:r>
            <a:endParaRPr lang="de-D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5" name="Rechteck 104">
            <a:extLst>
              <a:ext uri="{FF2B5EF4-FFF2-40B4-BE49-F238E27FC236}">
                <a16:creationId xmlns:a16="http://schemas.microsoft.com/office/drawing/2014/main" id="{3D0B01DB-FF22-4E62-B9E7-5788D184B005}"/>
              </a:ext>
            </a:extLst>
          </p:cNvPr>
          <p:cNvSpPr/>
          <p:nvPr/>
        </p:nvSpPr>
        <p:spPr>
          <a:xfrm>
            <a:off x="4655840" y="3027584"/>
            <a:ext cx="484852" cy="34465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06" name="Rechteck 105">
            <a:extLst>
              <a:ext uri="{FF2B5EF4-FFF2-40B4-BE49-F238E27FC236}">
                <a16:creationId xmlns:a16="http://schemas.microsoft.com/office/drawing/2014/main" id="{E830560C-2DAC-40AB-9C5E-4EF69862C000}"/>
              </a:ext>
            </a:extLst>
          </p:cNvPr>
          <p:cNvSpPr/>
          <p:nvPr/>
        </p:nvSpPr>
        <p:spPr>
          <a:xfrm>
            <a:off x="4226121" y="4768147"/>
            <a:ext cx="429719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07" name="Rechteck 106">
            <a:extLst>
              <a:ext uri="{FF2B5EF4-FFF2-40B4-BE49-F238E27FC236}">
                <a16:creationId xmlns:a16="http://schemas.microsoft.com/office/drawing/2014/main" id="{D3883859-3C19-47BD-B803-825A22FEC0CD}"/>
              </a:ext>
            </a:extLst>
          </p:cNvPr>
          <p:cNvSpPr/>
          <p:nvPr/>
        </p:nvSpPr>
        <p:spPr>
          <a:xfrm>
            <a:off x="4477317" y="2708774"/>
            <a:ext cx="841897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lahm.</a:t>
            </a:r>
            <a:endParaRPr lang="de-D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8" name="Rechteck 107">
            <a:extLst>
              <a:ext uri="{FF2B5EF4-FFF2-40B4-BE49-F238E27FC236}">
                <a16:creationId xmlns:a16="http://schemas.microsoft.com/office/drawing/2014/main" id="{839A4A91-EA96-446B-968F-D27E3D82F5CA}"/>
              </a:ext>
            </a:extLst>
          </p:cNvPr>
          <p:cNvSpPr/>
          <p:nvPr/>
        </p:nvSpPr>
        <p:spPr>
          <a:xfrm>
            <a:off x="4122736" y="4596371"/>
            <a:ext cx="716863" cy="3847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19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Bahn</a:t>
            </a:r>
            <a:endParaRPr lang="de-DE" sz="19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0" name="Rechteck 109">
            <a:extLst>
              <a:ext uri="{FF2B5EF4-FFF2-40B4-BE49-F238E27FC236}">
                <a16:creationId xmlns:a16="http://schemas.microsoft.com/office/drawing/2014/main" id="{27EF2C23-DDFD-428F-811B-57E854EB0401}"/>
              </a:ext>
            </a:extLst>
          </p:cNvPr>
          <p:cNvSpPr/>
          <p:nvPr/>
        </p:nvSpPr>
        <p:spPr>
          <a:xfrm>
            <a:off x="5448975" y="951919"/>
            <a:ext cx="679994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Jahr</a:t>
            </a:r>
            <a:endParaRPr lang="de-D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470BC106-3F62-49D1-B61C-E5A47E2C9B7C}"/>
              </a:ext>
            </a:extLst>
          </p:cNvPr>
          <p:cNvSpPr/>
          <p:nvPr/>
        </p:nvSpPr>
        <p:spPr>
          <a:xfrm>
            <a:off x="953989" y="1184988"/>
            <a:ext cx="389484" cy="3461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09" name="Rechteck 108">
            <a:extLst>
              <a:ext uri="{FF2B5EF4-FFF2-40B4-BE49-F238E27FC236}">
                <a16:creationId xmlns:a16="http://schemas.microsoft.com/office/drawing/2014/main" id="{BD486286-BD83-4FAE-802C-A29DEAE839E2}"/>
              </a:ext>
            </a:extLst>
          </p:cNvPr>
          <p:cNvSpPr/>
          <p:nvPr/>
        </p:nvSpPr>
        <p:spPr>
          <a:xfrm>
            <a:off x="5611148" y="1214813"/>
            <a:ext cx="389484" cy="31630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89" name="Rechteck 88">
            <a:extLst>
              <a:ext uri="{FF2B5EF4-FFF2-40B4-BE49-F238E27FC236}">
                <a16:creationId xmlns:a16="http://schemas.microsoft.com/office/drawing/2014/main" id="{23099173-3AE6-49D3-8A63-5FC7CBCFF462}"/>
              </a:ext>
            </a:extLst>
          </p:cNvPr>
          <p:cNvSpPr/>
          <p:nvPr/>
        </p:nvSpPr>
        <p:spPr>
          <a:xfrm>
            <a:off x="983432" y="1708754"/>
            <a:ext cx="504056" cy="46402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normalizeH="0" baseline="0" noProof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9" name="Textfeld 36">
            <a:extLst>
              <a:ext uri="{FF2B5EF4-FFF2-40B4-BE49-F238E27FC236}">
                <a16:creationId xmlns:a16="http://schemas.microsoft.com/office/drawing/2014/main" id="{16F87646-467A-4D9F-968B-7EC4A8B29D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11	VD 02 ah – Du bist der Lehrer, korrigiere die Fehler!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77DD4DD2-DD9E-4294-9648-E8BFC254B81C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in der richtigen Reihenfolge genau auf die Fehler.</a:t>
            </a:r>
            <a:endParaRPr lang="de-DE" sz="20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279668D-95ED-42B1-B96B-28B4CF9CE6F8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24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19A2FEAC-B8B5-42FF-8BC6-06B7555A0728}"/>
              </a:ext>
            </a:extLst>
          </p:cNvPr>
          <p:cNvSpPr/>
          <p:nvPr/>
        </p:nvSpPr>
        <p:spPr>
          <a:xfrm>
            <a:off x="8616280" y="5806904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C37E31D-57F6-4311-ADB5-D4E6B09AF6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543" y="907175"/>
            <a:ext cx="6584251" cy="5627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071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72" grpId="0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10" grpId="0" animBg="1"/>
      <p:bldP spid="109" grpId="0" animBg="1"/>
      <p:bldP spid="8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A8F7CCA-08C9-481F-9F0E-9382AFEE9C0C}"/>
              </a:ext>
            </a:extLst>
          </p:cNvPr>
          <p:cNvSpPr txBox="1"/>
          <p:nvPr/>
        </p:nvSpPr>
        <p:spPr>
          <a:xfrm>
            <a:off x="970010" y="3556118"/>
            <a:ext cx="99731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Paul kommt jedes ______ zu spät zum _________ (Essen).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825E341-F2C4-4E1B-8A8B-D24077B58723}"/>
              </a:ext>
            </a:extLst>
          </p:cNvPr>
          <p:cNvSpPr txBox="1"/>
          <p:nvPr/>
        </p:nvSpPr>
        <p:spPr>
          <a:xfrm>
            <a:off x="3534402" y="2945129"/>
            <a:ext cx="10328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85D399B-5A67-4DE2-986B-359A56A44F4D}"/>
              </a:ext>
            </a:extLst>
          </p:cNvPr>
          <p:cNvSpPr txBox="1"/>
          <p:nvPr/>
        </p:nvSpPr>
        <p:spPr>
          <a:xfrm>
            <a:off x="4567266" y="2945129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800" kern="0" dirty="0">
                <a:solidFill>
                  <a:srgbClr val="FF0000"/>
                </a:solidFill>
                <a:latin typeface="Trebuchet MS" pitchFamily="34" charset="0"/>
              </a:rPr>
              <a:t>Mahl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381FAAD-A564-4710-A169-8FB36E468159}"/>
              </a:ext>
            </a:extLst>
          </p:cNvPr>
          <p:cNvSpPr txBox="1"/>
          <p:nvPr/>
        </p:nvSpPr>
        <p:spPr>
          <a:xfrm>
            <a:off x="7223376" y="2905780"/>
            <a:ext cx="10328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3BB4062-5329-4014-BCD5-47D00CA29AAE}"/>
              </a:ext>
            </a:extLst>
          </p:cNvPr>
          <p:cNvSpPr txBox="1"/>
          <p:nvPr/>
        </p:nvSpPr>
        <p:spPr>
          <a:xfrm>
            <a:off x="8256240" y="2905780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Mahl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95B817A-0B21-443F-85F0-A57F4A29491A}"/>
              </a:ext>
            </a:extLst>
          </p:cNvPr>
          <p:cNvSpPr txBox="1"/>
          <p:nvPr/>
        </p:nvSpPr>
        <p:spPr>
          <a:xfrm>
            <a:off x="3215680" y="4378752"/>
            <a:ext cx="230222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D514C325-896F-4695-A2C6-885445061FA6}"/>
              </a:ext>
            </a:extLst>
          </p:cNvPr>
          <p:cNvSpPr txBox="1"/>
          <p:nvPr/>
        </p:nvSpPr>
        <p:spPr>
          <a:xfrm>
            <a:off x="6498567" y="4378752"/>
            <a:ext cx="39899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____________________________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12" name="Foliennummernplatzhalter 2">
            <a:extLst>
              <a:ext uri="{FF2B5EF4-FFF2-40B4-BE49-F238E27FC236}">
                <a16:creationId xmlns:a16="http://schemas.microsoft.com/office/drawing/2014/main" id="{FB45B152-604E-482E-A3BF-E5BEDE21CFDE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15" name="Foliennummernplatzhalter 2">
            <a:extLst>
              <a:ext uri="{FF2B5EF4-FFF2-40B4-BE49-F238E27FC236}">
                <a16:creationId xmlns:a16="http://schemas.microsoft.com/office/drawing/2014/main" id="{BAA5B1FD-7A27-405B-AED0-B3FC39C764E6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16" name="Foliennummernplatzhalter 2">
            <a:extLst>
              <a:ext uri="{FF2B5EF4-FFF2-40B4-BE49-F238E27FC236}">
                <a16:creationId xmlns:a16="http://schemas.microsoft.com/office/drawing/2014/main" id="{7ABA08AD-0A38-404E-9433-1201F6FD3632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17" name="Textfeld 36">
            <a:extLst>
              <a:ext uri="{FF2B5EF4-FFF2-40B4-BE49-F238E27FC236}">
                <a16:creationId xmlns:a16="http://schemas.microsoft.com/office/drawing/2014/main" id="{0C235674-045E-49E4-9F72-0332F663BD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12	VD 02 ah – 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i-Tüpfelchen für Spitzenkönner		</a:t>
            </a:r>
            <a:r>
              <a:rPr kumimoji="0" lang="de-DE" alt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8B04F36E-1E32-4991-8926-825B480F5FED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Schreibe die passenden Wörter in die Lücken und begründe!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240EE58-55E9-407A-9668-8DD32DFB705C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25</a:t>
            </a:r>
          </a:p>
        </p:txBody>
      </p:sp>
    </p:spTree>
    <p:extLst>
      <p:ext uri="{BB962C8B-B14F-4D97-AF65-F5344CB8AC3E}">
        <p14:creationId xmlns:p14="http://schemas.microsoft.com/office/powerpoint/2010/main" val="101536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3679119" y="2996952"/>
            <a:ext cx="10328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4711983" y="2996952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Mahl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B7D30B30-B1C8-4630-8B1C-266F137EA8D0}"/>
              </a:ext>
            </a:extLst>
          </p:cNvPr>
          <p:cNvSpPr txBox="1"/>
          <p:nvPr/>
        </p:nvSpPr>
        <p:spPr>
          <a:xfrm>
            <a:off x="3686587" y="4378752"/>
            <a:ext cx="18313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immer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7032104" y="2996952"/>
            <a:ext cx="10328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8064968" y="2996952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Mahl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EA8616FC-FF45-4951-AAC0-119A31C9A83D}"/>
              </a:ext>
            </a:extLst>
          </p:cNvPr>
          <p:cNvSpPr txBox="1"/>
          <p:nvPr/>
        </p:nvSpPr>
        <p:spPr>
          <a:xfrm>
            <a:off x="6498567" y="4378752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vornehmes Wort für Essen</a:t>
            </a:r>
            <a:endParaRPr kumimoji="0" lang="de-DE" altLang="de-DE" sz="2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882844E-E3E4-4003-8E15-EEEEF1F7817F}"/>
              </a:ext>
            </a:extLst>
          </p:cNvPr>
          <p:cNvSpPr txBox="1"/>
          <p:nvPr/>
        </p:nvSpPr>
        <p:spPr>
          <a:xfrm>
            <a:off x="4158355" y="3555258"/>
            <a:ext cx="10328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Mal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A40689C-63D1-4954-8357-03934280F694}"/>
              </a:ext>
            </a:extLst>
          </p:cNvPr>
          <p:cNvSpPr txBox="1"/>
          <p:nvPr/>
        </p:nvSpPr>
        <p:spPr>
          <a:xfrm>
            <a:off x="7571187" y="3556118"/>
            <a:ext cx="13663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Mahl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970010" y="3556118"/>
            <a:ext cx="99731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Paul kommt jedes ______ zu spät zum _________ (Essen).</a:t>
            </a: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CC14D267-46D5-44F3-A4FF-B196A5E89E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12	VD 02 ah – 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0F29FD7-CE53-40EB-BEC9-8AFDC3F7642E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</a:rPr>
              <a:t>Klick auf die richtigen Wörter!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6EB98A4-26FC-46FD-AA9B-4668DCEC6DCE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26</a:t>
            </a:r>
          </a:p>
        </p:txBody>
      </p:sp>
    </p:spTree>
    <p:extLst>
      <p:ext uri="{BB962C8B-B14F-4D97-AF65-F5344CB8AC3E}">
        <p14:creationId xmlns:p14="http://schemas.microsoft.com/office/powerpoint/2010/main" val="45774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1" grpId="0"/>
      <p:bldP spid="34" grpId="0"/>
      <p:bldP spid="35" grpId="0"/>
      <p:bldP spid="3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B68C13DB-CE9E-4468-87EB-1C9CF0325DEF}"/>
              </a:ext>
            </a:extLst>
          </p:cNvPr>
          <p:cNvSpPr txBox="1"/>
          <p:nvPr/>
        </p:nvSpPr>
        <p:spPr>
          <a:xfrm>
            <a:off x="479376" y="2924944"/>
            <a:ext cx="12362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Bares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A8853C2-3B8F-4294-ACBD-96BEC6B85B3A}"/>
              </a:ext>
            </a:extLst>
          </p:cNvPr>
          <p:cNvSpPr txBox="1"/>
          <p:nvPr/>
        </p:nvSpPr>
        <p:spPr>
          <a:xfrm>
            <a:off x="1487488" y="2924944"/>
            <a:ext cx="1545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Bahres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77F17184-ED7F-4229-B052-C914307F72DD}"/>
              </a:ext>
            </a:extLst>
          </p:cNvPr>
          <p:cNvSpPr txBox="1"/>
          <p:nvPr/>
        </p:nvSpPr>
        <p:spPr>
          <a:xfrm>
            <a:off x="736286" y="4301152"/>
            <a:ext cx="18313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060C06CF-28D9-4351-A682-B74979791783}"/>
              </a:ext>
            </a:extLst>
          </p:cNvPr>
          <p:cNvSpPr txBox="1"/>
          <p:nvPr/>
        </p:nvSpPr>
        <p:spPr>
          <a:xfrm>
            <a:off x="2855640" y="2924944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Wares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541DB008-D4CB-42B1-A3C5-795FDF4BBF80}"/>
              </a:ext>
            </a:extLst>
          </p:cNvPr>
          <p:cNvSpPr txBox="1"/>
          <p:nvPr/>
        </p:nvSpPr>
        <p:spPr>
          <a:xfrm>
            <a:off x="4007768" y="2924944"/>
            <a:ext cx="14973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Wahres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BA4C84A5-6421-4677-872D-A57576932E48}"/>
              </a:ext>
            </a:extLst>
          </p:cNvPr>
          <p:cNvSpPr txBox="1"/>
          <p:nvPr/>
        </p:nvSpPr>
        <p:spPr>
          <a:xfrm>
            <a:off x="2008333" y="4301152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________________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91DA5ACE-05DA-443E-B222-883DF5B0A3FD}"/>
              </a:ext>
            </a:extLst>
          </p:cNvPr>
          <p:cNvSpPr txBox="1"/>
          <p:nvPr/>
        </p:nvSpPr>
        <p:spPr>
          <a:xfrm>
            <a:off x="449153" y="3479142"/>
            <a:ext cx="114827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Nur  ______  ist  ________,  das  ______  schon immer _______.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E88F24D8-4F4F-418A-B431-3B1E8556C499}"/>
              </a:ext>
            </a:extLst>
          </p:cNvPr>
          <p:cNvSpPr txBox="1"/>
          <p:nvPr/>
        </p:nvSpPr>
        <p:spPr>
          <a:xfrm>
            <a:off x="6466425" y="2924944"/>
            <a:ext cx="112003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wahr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8BDC1346-5A10-4E2A-88D6-4AB3769301DC}"/>
              </a:ext>
            </a:extLst>
          </p:cNvPr>
          <p:cNvSpPr txBox="1"/>
          <p:nvPr/>
        </p:nvSpPr>
        <p:spPr>
          <a:xfrm>
            <a:off x="5663952" y="2924944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247F3DB2-A4FD-4B75-A6BC-6929B57528A3}"/>
              </a:ext>
            </a:extLst>
          </p:cNvPr>
          <p:cNvSpPr txBox="1"/>
          <p:nvPr/>
        </p:nvSpPr>
        <p:spPr>
          <a:xfrm>
            <a:off x="4816645" y="4301152"/>
            <a:ext cx="35116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noProof="0" dirty="0">
                <a:solidFill>
                  <a:srgbClr val="FF0000"/>
                </a:solidFill>
                <a:latin typeface="Trebuchet MS" pitchFamily="34" charset="0"/>
              </a:rPr>
              <a:t>______________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CC33CEA-618B-438D-8C6A-7AB584A84D45}"/>
              </a:ext>
            </a:extLst>
          </p:cNvPr>
          <p:cNvSpPr txBox="1"/>
          <p:nvPr/>
        </p:nvSpPr>
        <p:spPr>
          <a:xfrm>
            <a:off x="9083660" y="2924944"/>
            <a:ext cx="8287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FB0AF749-3515-4505-A2F6-556E5E9F3B9B}"/>
              </a:ext>
            </a:extLst>
          </p:cNvPr>
          <p:cNvSpPr txBox="1"/>
          <p:nvPr/>
        </p:nvSpPr>
        <p:spPr>
          <a:xfrm>
            <a:off x="9912424" y="2924944"/>
            <a:ext cx="9989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wahr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2FCCAC2F-7EB3-4148-89BA-6EBAF7B8C7A4}"/>
              </a:ext>
            </a:extLst>
          </p:cNvPr>
          <p:cNvSpPr txBox="1"/>
          <p:nvPr/>
        </p:nvSpPr>
        <p:spPr>
          <a:xfrm>
            <a:off x="9095194" y="4301152"/>
            <a:ext cx="18253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____________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0" name="Foliennummernplatzhalter 2">
            <a:extLst>
              <a:ext uri="{FF2B5EF4-FFF2-40B4-BE49-F238E27FC236}">
                <a16:creationId xmlns:a16="http://schemas.microsoft.com/office/drawing/2014/main" id="{37B2D8F0-E8B6-4A20-B8F0-88AD920A0670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21" name="Foliennummernplatzhalter 2">
            <a:extLst>
              <a:ext uri="{FF2B5EF4-FFF2-40B4-BE49-F238E27FC236}">
                <a16:creationId xmlns:a16="http://schemas.microsoft.com/office/drawing/2014/main" id="{E175ADA6-3172-4879-B26E-7A24BD744B73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246F10E9-834E-4C18-9056-18399865790A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30" name="Foliennummernplatzhalter 2">
            <a:extLst>
              <a:ext uri="{FF2B5EF4-FFF2-40B4-BE49-F238E27FC236}">
                <a16:creationId xmlns:a16="http://schemas.microsoft.com/office/drawing/2014/main" id="{0614E0E4-E1DF-48A9-8375-4C3BD9D1E0FB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31" name="Textfeld 36">
            <a:extLst>
              <a:ext uri="{FF2B5EF4-FFF2-40B4-BE49-F238E27FC236}">
                <a16:creationId xmlns:a16="http://schemas.microsoft.com/office/drawing/2014/main" id="{947E42F2-C041-45CE-9A4C-3B99499530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13	VD 02 ah – 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i-Tüpfelchen für Spitzenkönner		</a:t>
            </a:r>
            <a:r>
              <a:rPr kumimoji="0" lang="de-DE" alt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4C93CCF5-2598-46BF-94B4-FCD7B26196A2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Schreibe die passenden Wörter in die Lücken! und begründe!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6E5824C-C984-45B8-B51F-E5D27E56A067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27</a:t>
            </a:r>
          </a:p>
        </p:txBody>
      </p:sp>
    </p:spTree>
    <p:extLst>
      <p:ext uri="{BB962C8B-B14F-4D97-AF65-F5344CB8AC3E}">
        <p14:creationId xmlns:p14="http://schemas.microsoft.com/office/powerpoint/2010/main" val="1709714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28</a:t>
            </a:fld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479376" y="2924944"/>
            <a:ext cx="12362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Bares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1487488" y="2924944"/>
            <a:ext cx="1545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Bahres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B7D30B30-B1C8-4630-8B1C-266F137EA8D0}"/>
              </a:ext>
            </a:extLst>
          </p:cNvPr>
          <p:cNvSpPr txBox="1"/>
          <p:nvPr/>
        </p:nvSpPr>
        <p:spPr>
          <a:xfrm>
            <a:off x="808294" y="4301152"/>
            <a:ext cx="18313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Geld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2855640" y="2924944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Wares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4007768" y="2924944"/>
            <a:ext cx="14973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Wahres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EA8616FC-FF45-4951-AAC0-119A31C9A83D}"/>
              </a:ext>
            </a:extLst>
          </p:cNvPr>
          <p:cNvSpPr txBox="1"/>
          <p:nvPr/>
        </p:nvSpPr>
        <p:spPr>
          <a:xfrm>
            <a:off x="2368373" y="4301152"/>
            <a:ext cx="351160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Begriff für Echtes,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auf das man sich verlassen kann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882844E-E3E4-4003-8E15-EEEEF1F7817F}"/>
              </a:ext>
            </a:extLst>
          </p:cNvPr>
          <p:cNvSpPr txBox="1"/>
          <p:nvPr/>
        </p:nvSpPr>
        <p:spPr>
          <a:xfrm>
            <a:off x="1378070" y="3483250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Bares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A40689C-63D1-4954-8357-03934280F694}"/>
              </a:ext>
            </a:extLst>
          </p:cNvPr>
          <p:cNvSpPr txBox="1"/>
          <p:nvPr/>
        </p:nvSpPr>
        <p:spPr>
          <a:xfrm>
            <a:off x="3349714" y="3478518"/>
            <a:ext cx="1545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Wahres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449153" y="3479142"/>
            <a:ext cx="114827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Nur  ______  ist  ________,  das  ______  schon immer _______.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5591E8AC-DE7D-42E1-8F0B-5F1570BD190F}"/>
              </a:ext>
            </a:extLst>
          </p:cNvPr>
          <p:cNvSpPr txBox="1"/>
          <p:nvPr/>
        </p:nvSpPr>
        <p:spPr>
          <a:xfrm>
            <a:off x="6466425" y="2924944"/>
            <a:ext cx="112003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wahr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D193C64-22F4-4DE9-B860-C90645A95AF6}"/>
              </a:ext>
            </a:extLst>
          </p:cNvPr>
          <p:cNvSpPr txBox="1"/>
          <p:nvPr/>
        </p:nvSpPr>
        <p:spPr>
          <a:xfrm>
            <a:off x="5663952" y="2924944"/>
            <a:ext cx="11567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F5715F9E-EB59-4C87-B4BF-1E0CBD999BDF}"/>
              </a:ext>
            </a:extLst>
          </p:cNvPr>
          <p:cNvSpPr txBox="1"/>
          <p:nvPr/>
        </p:nvSpPr>
        <p:spPr>
          <a:xfrm>
            <a:off x="4943872" y="4301152"/>
            <a:ext cx="351160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noProof="0" dirty="0">
                <a:solidFill>
                  <a:srgbClr val="FF0000"/>
                </a:solidFill>
                <a:latin typeface="Trebuchet MS" pitchFamily="34" charset="0"/>
              </a:rPr>
              <a:t>Verb sein,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noProof="0" dirty="0">
                <a:solidFill>
                  <a:srgbClr val="FF0000"/>
                </a:solidFill>
                <a:latin typeface="Trebuchet MS" pitchFamily="34" charset="0"/>
              </a:rPr>
              <a:t>Vergangenheit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148AE55-8096-49DB-976D-8F49997C25BA}"/>
              </a:ext>
            </a:extLst>
          </p:cNvPr>
          <p:cNvSpPr txBox="1"/>
          <p:nvPr/>
        </p:nvSpPr>
        <p:spPr>
          <a:xfrm>
            <a:off x="5942002" y="3478518"/>
            <a:ext cx="1545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war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454DE4DA-30FE-4F28-8772-7EA22D7E6CCE}"/>
              </a:ext>
            </a:extLst>
          </p:cNvPr>
          <p:cNvSpPr txBox="1"/>
          <p:nvPr/>
        </p:nvSpPr>
        <p:spPr>
          <a:xfrm>
            <a:off x="9083660" y="2924944"/>
            <a:ext cx="8287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D4C7B93E-4792-46B3-A1C6-3FF535615B28}"/>
              </a:ext>
            </a:extLst>
          </p:cNvPr>
          <p:cNvSpPr txBox="1"/>
          <p:nvPr/>
        </p:nvSpPr>
        <p:spPr>
          <a:xfrm>
            <a:off x="9912424" y="2924944"/>
            <a:ext cx="9989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wahr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8841717-6551-46C2-80F0-BDA7E4D12288}"/>
              </a:ext>
            </a:extLst>
          </p:cNvPr>
          <p:cNvSpPr txBox="1"/>
          <p:nvPr/>
        </p:nvSpPr>
        <p:spPr>
          <a:xfrm>
            <a:off x="8976320" y="4301152"/>
            <a:ext cx="18253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Adjektiv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D9DAC383-47D7-4116-8A52-2C37D5EC328B}"/>
              </a:ext>
            </a:extLst>
          </p:cNvPr>
          <p:cNvSpPr txBox="1"/>
          <p:nvPr/>
        </p:nvSpPr>
        <p:spPr>
          <a:xfrm>
            <a:off x="9351520" y="3478518"/>
            <a:ext cx="1545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wahr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Textfeld 36">
            <a:extLst>
              <a:ext uri="{FF2B5EF4-FFF2-40B4-BE49-F238E27FC236}">
                <a16:creationId xmlns:a16="http://schemas.microsoft.com/office/drawing/2014/main" id="{7B7E4244-7F91-4786-AE3D-D62DEC30CD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13	VD 02 ah – 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B2F1E9C7-C01A-4D9A-B8A7-D9B34F592390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</a:rPr>
              <a:t>Klick auf die richtigen Wörter!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7C7E0E0-DF10-4008-84B0-97AC0DC7B1A6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28</a:t>
            </a:r>
          </a:p>
        </p:txBody>
      </p:sp>
    </p:spTree>
    <p:extLst>
      <p:ext uri="{BB962C8B-B14F-4D97-AF65-F5344CB8AC3E}">
        <p14:creationId xmlns:p14="http://schemas.microsoft.com/office/powerpoint/2010/main" val="175970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31" grpId="0"/>
      <p:bldP spid="34" grpId="0"/>
      <p:bldP spid="35" grpId="0"/>
      <p:bldP spid="36" grpId="0"/>
      <p:bldP spid="16" grpId="0"/>
      <p:bldP spid="17" grpId="0"/>
      <p:bldP spid="20" grpId="0"/>
      <p:bldP spid="2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62C94A53-3928-417F-B456-529D475F4C45}"/>
              </a:ext>
            </a:extLst>
          </p:cNvPr>
          <p:cNvSpPr txBox="1"/>
          <p:nvPr/>
        </p:nvSpPr>
        <p:spPr>
          <a:xfrm>
            <a:off x="2063552" y="2861303"/>
            <a:ext cx="16439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nämlich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09A6A636-C286-40F5-9CB7-AA5A88CF39FC}"/>
              </a:ext>
            </a:extLst>
          </p:cNvPr>
          <p:cNvSpPr txBox="1"/>
          <p:nvPr/>
        </p:nvSpPr>
        <p:spPr>
          <a:xfrm>
            <a:off x="3479341" y="2861303"/>
            <a:ext cx="175657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nähmlich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197C694-B858-4593-8401-1B1BDCFD47F6}"/>
              </a:ext>
            </a:extLst>
          </p:cNvPr>
          <p:cNvSpPr txBox="1"/>
          <p:nvPr/>
        </p:nvSpPr>
        <p:spPr>
          <a:xfrm>
            <a:off x="1026137" y="4293096"/>
            <a:ext cx="420978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______________________________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2000" kern="0" dirty="0">
              <a:solidFill>
                <a:srgbClr val="FF0000"/>
              </a:solidFill>
              <a:latin typeface="Trebuchet MS" pitchFamily="34" charset="0"/>
            </a:endParaRP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______________________________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C34A17EE-24D5-4950-B982-EB0CD1041199}"/>
              </a:ext>
            </a:extLst>
          </p:cNvPr>
          <p:cNvSpPr txBox="1"/>
          <p:nvPr/>
        </p:nvSpPr>
        <p:spPr>
          <a:xfrm>
            <a:off x="4958629" y="2276872"/>
            <a:ext cx="17012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allmälich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8F2F425D-E87E-4DBE-85E6-C6EC3AE3B7F7}"/>
              </a:ext>
            </a:extLst>
          </p:cNvPr>
          <p:cNvSpPr txBox="1"/>
          <p:nvPr/>
        </p:nvSpPr>
        <p:spPr>
          <a:xfrm>
            <a:off x="6655275" y="2276872"/>
            <a:ext cx="19610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allmählich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2C4EB8FE-CAB2-4033-B766-5146EEE5CC7B}"/>
              </a:ext>
            </a:extLst>
          </p:cNvPr>
          <p:cNvSpPr txBox="1"/>
          <p:nvPr/>
        </p:nvSpPr>
        <p:spPr>
          <a:xfrm>
            <a:off x="262399" y="3461367"/>
            <a:ext cx="119296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Schüler glaubte _________  __________, dass Qualität von quälen kommt.</a:t>
            </a:r>
          </a:p>
        </p:txBody>
      </p:sp>
      <p:sp>
        <p:nvSpPr>
          <p:cNvPr id="12" name="Foliennummernplatzhalter 2">
            <a:extLst>
              <a:ext uri="{FF2B5EF4-FFF2-40B4-BE49-F238E27FC236}">
                <a16:creationId xmlns:a16="http://schemas.microsoft.com/office/drawing/2014/main" id="{3EC230AD-C3B5-4C5C-AECB-45DFD86D25E4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13" name="Foliennummernplatzhalter 2">
            <a:extLst>
              <a:ext uri="{FF2B5EF4-FFF2-40B4-BE49-F238E27FC236}">
                <a16:creationId xmlns:a16="http://schemas.microsoft.com/office/drawing/2014/main" id="{30D21E73-B8E6-4BBA-AF91-7A326612224C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14" name="Foliennummernplatzhalter 2">
            <a:extLst>
              <a:ext uri="{FF2B5EF4-FFF2-40B4-BE49-F238E27FC236}">
                <a16:creationId xmlns:a16="http://schemas.microsoft.com/office/drawing/2014/main" id="{B02FE9B0-E451-4266-B85C-0487C581FE1E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15" name="Foliennummernplatzhalter 2">
            <a:extLst>
              <a:ext uri="{FF2B5EF4-FFF2-40B4-BE49-F238E27FC236}">
                <a16:creationId xmlns:a16="http://schemas.microsoft.com/office/drawing/2014/main" id="{CDB4E57B-18D1-4939-9513-9246DCED4C9C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16" name="Textfeld 36">
            <a:extLst>
              <a:ext uri="{FF2B5EF4-FFF2-40B4-BE49-F238E27FC236}">
                <a16:creationId xmlns:a16="http://schemas.microsoft.com/office/drawing/2014/main" id="{37BA68B3-18D3-414E-AEA4-1C8B795B16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14	VD 02 ah – 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i-Tüpfelchen für Spitzenkönner		</a:t>
            </a:r>
            <a:r>
              <a:rPr kumimoji="0" lang="de-DE" alt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75AEB77-2E74-4A58-A411-8CE6B8F918FF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Schreibe die passenden Wörter in die Lücken und begründe!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E8667E9-4326-4B32-9286-3F59D4254DF4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29</a:t>
            </a:r>
          </a:p>
        </p:txBody>
      </p:sp>
    </p:spTree>
    <p:extLst>
      <p:ext uri="{BB962C8B-B14F-4D97-AF65-F5344CB8AC3E}">
        <p14:creationId xmlns:p14="http://schemas.microsoft.com/office/powerpoint/2010/main" val="3246952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rafik 93">
            <a:extLst>
              <a:ext uri="{FF2B5EF4-FFF2-40B4-BE49-F238E27FC236}">
                <a16:creationId xmlns:a16="http://schemas.microsoft.com/office/drawing/2014/main" id="{CDC2320C-B035-4DDF-9C57-63877D54B5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4013" y="4293885"/>
            <a:ext cx="3609145" cy="1889924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82" name="Textfeld 36">
            <a:extLst>
              <a:ext uri="{FF2B5EF4-FFF2-40B4-BE49-F238E27FC236}">
                <a16:creationId xmlns:a16="http://schemas.microsoft.com/office/drawing/2014/main" id="{0437C3E8-4AEF-44A2-9A82-E4562E4BF2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700808"/>
            <a:ext cx="367055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_______ mit der _____.</a:t>
            </a:r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39356B44-5DC2-4EF9-B9AC-A2DB23F05953}"/>
              </a:ext>
            </a:extLst>
          </p:cNvPr>
          <p:cNvSpPr/>
          <p:nvPr/>
        </p:nvSpPr>
        <p:spPr>
          <a:xfrm>
            <a:off x="556971" y="2564904"/>
            <a:ext cx="4170877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__________ ist __________.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3BA77218-1E96-4DA4-AE45-124F0110BF0D}"/>
              </a:ext>
            </a:extLst>
          </p:cNvPr>
          <p:cNvSpPr/>
          <p:nvPr/>
        </p:nvSpPr>
        <p:spPr>
          <a:xfrm>
            <a:off x="556970" y="3429000"/>
            <a:ext cx="6187101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der ______ haben wir immer __________.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5FEC37F9-B84B-4818-BDEF-ADA4E65FF1DD}"/>
              </a:ext>
            </a:extLst>
          </p:cNvPr>
          <p:cNvSpPr/>
          <p:nvPr/>
        </p:nvSpPr>
        <p:spPr>
          <a:xfrm>
            <a:off x="556970" y="4362507"/>
            <a:ext cx="7195214" cy="1366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Beim ___________ haben wir die _______: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 oder __________ für jede 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________ die Karte für das  ganze 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9557419F-7EA2-4A16-A0D1-6C21E73A3472}"/>
              </a:ext>
            </a:extLst>
          </p:cNvPr>
          <p:cNvSpPr/>
          <p:nvPr/>
        </p:nvSpPr>
        <p:spPr>
          <a:xfrm>
            <a:off x="252661" y="183838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CCC285F0-7FBD-474F-A5DC-D473A08D4B62}"/>
              </a:ext>
            </a:extLst>
          </p:cNvPr>
          <p:cNvSpPr/>
          <p:nvPr/>
        </p:nvSpPr>
        <p:spPr>
          <a:xfrm>
            <a:off x="252661" y="268877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5053E696-308B-4FB4-8798-CCE745F04EB7}"/>
              </a:ext>
            </a:extLst>
          </p:cNvPr>
          <p:cNvSpPr/>
          <p:nvPr/>
        </p:nvSpPr>
        <p:spPr>
          <a:xfrm>
            <a:off x="252661" y="3540791"/>
            <a:ext cx="172412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57AEDEB1-F0BE-470D-8D8F-22E30270EF9C}"/>
              </a:ext>
            </a:extLst>
          </p:cNvPr>
          <p:cNvSpPr/>
          <p:nvPr/>
        </p:nvSpPr>
        <p:spPr>
          <a:xfrm>
            <a:off x="252661" y="4508674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1" name="Grafik 90">
            <a:extLst>
              <a:ext uri="{FF2B5EF4-FFF2-40B4-BE49-F238E27FC236}">
                <a16:creationId xmlns:a16="http://schemas.microsoft.com/office/drawing/2014/main" id="{F1772D7F-29D1-4DE8-8F76-8A71976C30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080" y="980291"/>
            <a:ext cx="1819904" cy="1085365"/>
          </a:xfrm>
          <a:prstGeom prst="rect">
            <a:avLst/>
          </a:prstGeom>
        </p:spPr>
      </p:pic>
      <p:pic>
        <p:nvPicPr>
          <p:cNvPr id="92" name="Grafik 91">
            <a:extLst>
              <a:ext uri="{FF2B5EF4-FFF2-40B4-BE49-F238E27FC236}">
                <a16:creationId xmlns:a16="http://schemas.microsoft.com/office/drawing/2014/main" id="{F5FC9C1A-9D39-41D0-9F12-F92E98C2B6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1571" y="1500597"/>
            <a:ext cx="2798307" cy="1530229"/>
          </a:xfrm>
          <a:prstGeom prst="rect">
            <a:avLst/>
          </a:prstGeom>
        </p:spPr>
      </p:pic>
      <p:pic>
        <p:nvPicPr>
          <p:cNvPr id="93" name="Grafik 92">
            <a:extLst>
              <a:ext uri="{FF2B5EF4-FFF2-40B4-BE49-F238E27FC236}">
                <a16:creationId xmlns:a16="http://schemas.microsoft.com/office/drawing/2014/main" id="{74F20115-6A68-4433-A605-D54827876A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9684" y="3012949"/>
            <a:ext cx="2158171" cy="1390008"/>
          </a:xfrm>
          <a:prstGeom prst="rect">
            <a:avLst/>
          </a:prstGeom>
        </p:spPr>
      </p:pic>
      <p:sp>
        <p:nvSpPr>
          <p:cNvPr id="97" name="Rechteck 96">
            <a:extLst>
              <a:ext uri="{FF2B5EF4-FFF2-40B4-BE49-F238E27FC236}">
                <a16:creationId xmlns:a16="http://schemas.microsoft.com/office/drawing/2014/main" id="{B37943FB-CB5C-474D-89A3-147EEEC05314}"/>
              </a:ext>
            </a:extLst>
          </p:cNvPr>
          <p:cNvSpPr/>
          <p:nvPr/>
        </p:nvSpPr>
        <p:spPr>
          <a:xfrm>
            <a:off x="7931050" y="5108117"/>
            <a:ext cx="277351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W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lmöglichkeit</a:t>
            </a:r>
            <a:endParaRPr lang="de-DE" sz="2200" dirty="0"/>
          </a:p>
        </p:txBody>
      </p:sp>
      <p:sp>
        <p:nvSpPr>
          <p:cNvPr id="98" name="Rechteck 97">
            <a:extLst>
              <a:ext uri="{FF2B5EF4-FFF2-40B4-BE49-F238E27FC236}">
                <a16:creationId xmlns:a16="http://schemas.microsoft.com/office/drawing/2014/main" id="{5F2D9ABD-2B1B-441F-B952-58474CA75B57}"/>
              </a:ext>
            </a:extLst>
          </p:cNvPr>
          <p:cNvSpPr/>
          <p:nvPr/>
        </p:nvSpPr>
        <p:spPr>
          <a:xfrm>
            <a:off x="4064884" y="1981263"/>
            <a:ext cx="192873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B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rt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3" name="Rechteck 112">
            <a:extLst>
              <a:ext uri="{FF2B5EF4-FFF2-40B4-BE49-F238E27FC236}">
                <a16:creationId xmlns:a16="http://schemas.microsoft.com/office/drawing/2014/main" id="{E169966D-B60A-4445-B941-173917891103}"/>
              </a:ext>
            </a:extLst>
          </p:cNvPr>
          <p:cNvSpPr/>
          <p:nvPr/>
        </p:nvSpPr>
        <p:spPr>
          <a:xfrm>
            <a:off x="6982606" y="1123359"/>
            <a:ext cx="12362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</a:t>
            </a:r>
          </a:p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rung</a:t>
            </a:r>
            <a:endParaRPr lang="de-DE" sz="2200" dirty="0"/>
          </a:p>
        </p:txBody>
      </p:sp>
      <p:sp>
        <p:nvSpPr>
          <p:cNvPr id="114" name="Rechteck 113">
            <a:extLst>
              <a:ext uri="{FF2B5EF4-FFF2-40B4-BE49-F238E27FC236}">
                <a16:creationId xmlns:a16="http://schemas.microsoft.com/office/drawing/2014/main" id="{8ECC3AD3-FD1E-4A37-9C67-4549F6C9BA7B}"/>
              </a:ext>
            </a:extLst>
          </p:cNvPr>
          <p:cNvSpPr/>
          <p:nvPr/>
        </p:nvSpPr>
        <p:spPr>
          <a:xfrm>
            <a:off x="8137214" y="3815646"/>
            <a:ext cx="17069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Vorf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rt</a:t>
            </a:r>
            <a:endParaRPr lang="de-DE" sz="2200" dirty="0"/>
          </a:p>
        </p:txBody>
      </p:sp>
      <p:sp>
        <p:nvSpPr>
          <p:cNvPr id="115" name="Rechteck 114">
            <a:extLst>
              <a:ext uri="{FF2B5EF4-FFF2-40B4-BE49-F238E27FC236}">
                <a16:creationId xmlns:a16="http://schemas.microsoft.com/office/drawing/2014/main" id="{9EF4126E-B682-460F-B446-0E663062C972}"/>
              </a:ext>
            </a:extLst>
          </p:cNvPr>
          <p:cNvSpPr/>
          <p:nvPr/>
        </p:nvSpPr>
        <p:spPr>
          <a:xfrm>
            <a:off x="9965076" y="4457171"/>
            <a:ext cx="215475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J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reskarte</a:t>
            </a:r>
            <a:endParaRPr lang="de-DE" sz="2200" dirty="0"/>
          </a:p>
        </p:txBody>
      </p:sp>
      <p:sp>
        <p:nvSpPr>
          <p:cNvPr id="116" name="Rechteck 115">
            <a:extLst>
              <a:ext uri="{FF2B5EF4-FFF2-40B4-BE49-F238E27FC236}">
                <a16:creationId xmlns:a16="http://schemas.microsoft.com/office/drawing/2014/main" id="{A807A9A1-91D0-48E7-A314-C53FB56DE165}"/>
              </a:ext>
            </a:extLst>
          </p:cNvPr>
          <p:cNvSpPr/>
          <p:nvPr/>
        </p:nvSpPr>
        <p:spPr>
          <a:xfrm>
            <a:off x="5846213" y="6170668"/>
            <a:ext cx="257955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lungsmittel</a:t>
            </a:r>
            <a:endParaRPr lang="de-DE" sz="2200" dirty="0"/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3EF90ED5-DCCE-4C63-926B-DB13423F771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16372">
            <a:off x="2311679" y="3628381"/>
            <a:ext cx="956886" cy="944184"/>
          </a:xfrm>
          <a:prstGeom prst="rect">
            <a:avLst/>
          </a:prstGeom>
        </p:spPr>
      </p:pic>
      <p:sp>
        <p:nvSpPr>
          <p:cNvPr id="26" name="Textfeld 36">
            <a:extLst>
              <a:ext uri="{FF2B5EF4-FFF2-40B4-BE49-F238E27FC236}">
                <a16:creationId xmlns:a16="http://schemas.microsoft.com/office/drawing/2014/main" id="{825BFB9C-E548-4DA9-B188-DB8475BCFC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VD 02 ah – 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Welche Wörter gehören in die Lücken?	</a:t>
            </a:r>
            <a:r>
              <a:rPr kumimoji="0" lang="de-DE" alt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7430D0F9-FAE5-4BE1-A82F-5D0D87BFF102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ah/äh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2B82060-DBBE-444D-9167-9C14AE908C5D}"/>
              </a:ext>
            </a:extLst>
          </p:cNvPr>
          <p:cNvSpPr txBox="1"/>
          <p:nvPr/>
        </p:nvSpPr>
        <p:spPr>
          <a:xfrm>
            <a:off x="190500" y="6724134"/>
            <a:ext cx="416011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3</a:t>
            </a:r>
          </a:p>
        </p:txBody>
      </p:sp>
      <p:pic>
        <p:nvPicPr>
          <p:cNvPr id="5" name="Grafik 4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E45CAB48-C817-DE36-2164-17E43A2F4AA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6301111"/>
            <a:ext cx="1110182" cy="436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548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30</a:t>
            </a:fld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2063552" y="2861303"/>
            <a:ext cx="16439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nämlich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3479341" y="2861303"/>
            <a:ext cx="175657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nähmlich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B7D30B30-B1C8-4630-8B1C-266F137EA8D0}"/>
              </a:ext>
            </a:extLst>
          </p:cNvPr>
          <p:cNvSpPr txBox="1"/>
          <p:nvPr/>
        </p:nvSpPr>
        <p:spPr>
          <a:xfrm>
            <a:off x="2678305" y="4193430"/>
            <a:ext cx="2710879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Wer nämlich 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mit </a:t>
            </a:r>
            <a:r>
              <a:rPr lang="de-DE" altLang="de-DE" sz="20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h </a:t>
            </a: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schreibt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ist dämlich!</a:t>
            </a:r>
          </a:p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000" kern="0" dirty="0">
                <a:solidFill>
                  <a:srgbClr val="FF0000"/>
                </a:solidFill>
                <a:latin typeface="Trebuchet MS" pitchFamily="34" charset="0"/>
              </a:rPr>
              <a:t>Nämlich kommt von Name!</a:t>
            </a:r>
            <a:endParaRPr kumimoji="0" lang="de-DE" altLang="de-DE" sz="20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  <a:ea typeface="+mn-ea"/>
              <a:cs typeface="Arial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4958629" y="2276872"/>
            <a:ext cx="17012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allmälich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6655275" y="2276872"/>
            <a:ext cx="19610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allmählich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882844E-E3E4-4003-8E15-EEEEF1F7817F}"/>
              </a:ext>
            </a:extLst>
          </p:cNvPr>
          <p:cNvSpPr txBox="1"/>
          <p:nvPr/>
        </p:nvSpPr>
        <p:spPr>
          <a:xfrm>
            <a:off x="3435382" y="3444216"/>
            <a:ext cx="16439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nämlich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A40689C-63D1-4954-8357-03934280F694}"/>
              </a:ext>
            </a:extLst>
          </p:cNvPr>
          <p:cNvSpPr txBox="1"/>
          <p:nvPr/>
        </p:nvSpPr>
        <p:spPr>
          <a:xfrm>
            <a:off x="4989036" y="3452792"/>
            <a:ext cx="19826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allmählich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262399" y="3461367"/>
            <a:ext cx="119296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-100" normalizeH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Der Schüler glaubte _________  __________, dass Qualität von quälen kommt.</a:t>
            </a:r>
          </a:p>
        </p:txBody>
      </p:sp>
      <p:sp>
        <p:nvSpPr>
          <p:cNvPr id="14" name="Textfeld 36">
            <a:extLst>
              <a:ext uri="{FF2B5EF4-FFF2-40B4-BE49-F238E27FC236}">
                <a16:creationId xmlns:a16="http://schemas.microsoft.com/office/drawing/2014/main" id="{341050ED-5D28-4703-90E7-AB9603E03B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14	VD 02 ah – 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C0D8EE5A-C6E7-4CF4-96B6-5E5F62C4AC77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</a:rPr>
              <a:t>Klick auf die richtigen Wörter!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1D1B09C-3517-422C-AE0D-DA84BB43F90B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30</a:t>
            </a:r>
          </a:p>
        </p:txBody>
      </p:sp>
    </p:spTree>
    <p:extLst>
      <p:ext uri="{BB962C8B-B14F-4D97-AF65-F5344CB8AC3E}">
        <p14:creationId xmlns:p14="http://schemas.microsoft.com/office/powerpoint/2010/main" val="315511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1" grpId="0"/>
      <p:bldP spid="35" grpId="0"/>
      <p:bldP spid="3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ECD0B06-0FA2-4C58-8067-84AEDE15BC93}"/>
              </a:ext>
            </a:extLst>
          </p:cNvPr>
          <p:cNvSpPr txBox="1"/>
          <p:nvPr/>
        </p:nvSpPr>
        <p:spPr>
          <a:xfrm>
            <a:off x="2720170" y="2730786"/>
            <a:ext cx="12543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malen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3962E0B5-A693-4424-9FEE-C5A637C1507F}"/>
              </a:ext>
            </a:extLst>
          </p:cNvPr>
          <p:cNvSpPr txBox="1"/>
          <p:nvPr/>
        </p:nvSpPr>
        <p:spPr>
          <a:xfrm>
            <a:off x="3974529" y="2730786"/>
            <a:ext cx="1545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mahlen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E65DC139-39BA-4191-AB70-E3694CF5C473}"/>
              </a:ext>
            </a:extLst>
          </p:cNvPr>
          <p:cNvSpPr txBox="1"/>
          <p:nvPr/>
        </p:nvSpPr>
        <p:spPr>
          <a:xfrm>
            <a:off x="6686833" y="2730786"/>
            <a:ext cx="12543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malen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2FF6B4DC-C8C7-4AF7-9637-3A0D9A299D71}"/>
              </a:ext>
            </a:extLst>
          </p:cNvPr>
          <p:cNvSpPr txBox="1"/>
          <p:nvPr/>
        </p:nvSpPr>
        <p:spPr>
          <a:xfrm>
            <a:off x="7838961" y="2730786"/>
            <a:ext cx="14973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mahlen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D16F56C2-40A5-4421-A261-BE1802D469A3}"/>
              </a:ext>
            </a:extLst>
          </p:cNvPr>
          <p:cNvSpPr txBox="1"/>
          <p:nvPr/>
        </p:nvSpPr>
        <p:spPr>
          <a:xfrm>
            <a:off x="1631504" y="3284984"/>
            <a:ext cx="78560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Die Maler _________. Die Müller __________.</a:t>
            </a:r>
          </a:p>
        </p:txBody>
      </p:sp>
      <p:sp>
        <p:nvSpPr>
          <p:cNvPr id="11" name="Foliennummernplatzhalter 2">
            <a:extLst>
              <a:ext uri="{FF2B5EF4-FFF2-40B4-BE49-F238E27FC236}">
                <a16:creationId xmlns:a16="http://schemas.microsoft.com/office/drawing/2014/main" id="{D0F3E568-E591-428A-9D5D-1C9B7573D675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12" name="Foliennummernplatzhalter 2">
            <a:extLst>
              <a:ext uri="{FF2B5EF4-FFF2-40B4-BE49-F238E27FC236}">
                <a16:creationId xmlns:a16="http://schemas.microsoft.com/office/drawing/2014/main" id="{73D4C55A-0D7A-417B-B873-337FA7D5DC5C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13" name="Foliennummernplatzhalter 2">
            <a:extLst>
              <a:ext uri="{FF2B5EF4-FFF2-40B4-BE49-F238E27FC236}">
                <a16:creationId xmlns:a16="http://schemas.microsoft.com/office/drawing/2014/main" id="{027B3216-186F-435B-BA76-7474BB67B8E8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14" name="Foliennummernplatzhalter 2">
            <a:extLst>
              <a:ext uri="{FF2B5EF4-FFF2-40B4-BE49-F238E27FC236}">
                <a16:creationId xmlns:a16="http://schemas.microsoft.com/office/drawing/2014/main" id="{644F68A6-EDB2-461D-AEF1-C21B791BF70D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15" name="Textfeld 36">
            <a:extLst>
              <a:ext uri="{FF2B5EF4-FFF2-40B4-BE49-F238E27FC236}">
                <a16:creationId xmlns:a16="http://schemas.microsoft.com/office/drawing/2014/main" id="{61DD2FF0-9F55-423A-8FF5-5D78397AFC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15	VD 02 ah – 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i-Tüpfelchen für Spitzenkönner		</a:t>
            </a:r>
            <a:r>
              <a:rPr kumimoji="0" lang="de-DE" alt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5F536D0E-3AF6-4349-B3FE-3B9FECF02BFE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Schreibe die passenden Wörter in die Lücken!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253A999-A1BF-457E-A934-40E97047168B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31</a:t>
            </a:r>
          </a:p>
        </p:txBody>
      </p:sp>
    </p:spTree>
    <p:extLst>
      <p:ext uri="{BB962C8B-B14F-4D97-AF65-F5344CB8AC3E}">
        <p14:creationId xmlns:p14="http://schemas.microsoft.com/office/powerpoint/2010/main" val="2585284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06AE6-DEA3-431A-9B16-904AB7285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32</a:t>
            </a:fld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D96159-57CE-4A8D-9BB5-40844836ABB9}"/>
              </a:ext>
            </a:extLst>
          </p:cNvPr>
          <p:cNvSpPr txBox="1"/>
          <p:nvPr/>
        </p:nvSpPr>
        <p:spPr>
          <a:xfrm>
            <a:off x="2720170" y="2730786"/>
            <a:ext cx="12543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malen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F5298CF-9659-4CF4-B62F-3FA477F74DF2}"/>
              </a:ext>
            </a:extLst>
          </p:cNvPr>
          <p:cNvSpPr txBox="1"/>
          <p:nvPr/>
        </p:nvSpPr>
        <p:spPr>
          <a:xfrm>
            <a:off x="3974529" y="2730786"/>
            <a:ext cx="1545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mahlen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BFC69FA0-1DFA-40E2-8F0B-4643F7C76684}"/>
              </a:ext>
            </a:extLst>
          </p:cNvPr>
          <p:cNvSpPr txBox="1"/>
          <p:nvPr/>
        </p:nvSpPr>
        <p:spPr>
          <a:xfrm>
            <a:off x="6686833" y="2730786"/>
            <a:ext cx="12543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malen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B8B3E92D-639F-4CA5-9D6F-6FD9A96354CC}"/>
              </a:ext>
            </a:extLst>
          </p:cNvPr>
          <p:cNvSpPr txBox="1"/>
          <p:nvPr/>
        </p:nvSpPr>
        <p:spPr>
          <a:xfrm>
            <a:off x="7838961" y="2730786"/>
            <a:ext cx="14973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mahlen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882844E-E3E4-4003-8E15-EEEEF1F7817F}"/>
              </a:ext>
            </a:extLst>
          </p:cNvPr>
          <p:cNvSpPr txBox="1"/>
          <p:nvPr/>
        </p:nvSpPr>
        <p:spPr>
          <a:xfrm>
            <a:off x="3575720" y="3266233"/>
            <a:ext cx="12615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malen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CA40689C-63D1-4954-8357-03934280F694}"/>
              </a:ext>
            </a:extLst>
          </p:cNvPr>
          <p:cNvSpPr txBox="1"/>
          <p:nvPr/>
        </p:nvSpPr>
        <p:spPr>
          <a:xfrm>
            <a:off x="7214889" y="3261501"/>
            <a:ext cx="15454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8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mahlen</a:t>
            </a:r>
            <a:endParaRPr lang="de-DE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30DE9F2-361E-48F8-BE00-9DD44E4E5BF2}"/>
              </a:ext>
            </a:extLst>
          </p:cNvPr>
          <p:cNvSpPr txBox="1"/>
          <p:nvPr/>
        </p:nvSpPr>
        <p:spPr>
          <a:xfrm>
            <a:off x="1631504" y="3284984"/>
            <a:ext cx="78560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Die Maler _________. Die Müller __________.</a:t>
            </a: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088F80FB-E1D7-46D4-8CBC-2209607124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15	VD 02 ah – i-Tüpfelchen für Spitzenkönner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6600B360-67BE-4C29-8B66-34777BF39A7D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</a:rPr>
              <a:t>Klick auf die richtigen Wörter!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68FD561-CC40-4184-A3B1-704CA21ACF52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32</a:t>
            </a:r>
          </a:p>
        </p:txBody>
      </p:sp>
    </p:spTree>
    <p:extLst>
      <p:ext uri="{BB962C8B-B14F-4D97-AF65-F5344CB8AC3E}">
        <p14:creationId xmlns:p14="http://schemas.microsoft.com/office/powerpoint/2010/main" val="179431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 27">
            <a:extLst>
              <a:ext uri="{FF2B5EF4-FFF2-40B4-BE49-F238E27FC236}">
                <a16:creationId xmlns:a16="http://schemas.microsoft.com/office/drawing/2014/main" id="{DCAE7397-DA21-4D9F-B154-BC75292A0EB6}"/>
              </a:ext>
            </a:extLst>
          </p:cNvPr>
          <p:cNvSpPr txBox="1">
            <a:spLocks/>
          </p:cNvSpPr>
          <p:nvPr/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33</a:t>
            </a:fld>
            <a:endParaRPr lang="de-DE" dirty="0"/>
          </a:p>
        </p:txBody>
      </p:sp>
      <p:sp>
        <p:nvSpPr>
          <p:cNvPr id="8" name="Ovale Legende 5">
            <a:extLst>
              <a:ext uri="{FF2B5EF4-FFF2-40B4-BE49-F238E27FC236}">
                <a16:creationId xmlns:a16="http://schemas.microsoft.com/office/drawing/2014/main" id="{4214F66D-6FB7-4984-AA99-D48C6F486401}"/>
              </a:ext>
            </a:extLst>
          </p:cNvPr>
          <p:cNvSpPr/>
          <p:nvPr/>
        </p:nvSpPr>
        <p:spPr>
          <a:xfrm>
            <a:off x="2675620" y="2198574"/>
            <a:ext cx="6840760" cy="1547919"/>
          </a:xfrm>
          <a:prstGeom prst="wedgeEllipseCallout">
            <a:avLst>
              <a:gd name="adj1" fmla="val -67663"/>
              <a:gd name="adj2" fmla="val 8283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23DBC86-8521-45D3-971C-84F85A4664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0" y="3775201"/>
            <a:ext cx="1794187" cy="2617403"/>
          </a:xfrm>
          <a:prstGeom prst="rect">
            <a:avLst/>
          </a:prstGeom>
        </p:spPr>
      </p:pic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1B54762C-622D-407B-B4C9-15B81E0C37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45" y="3790069"/>
            <a:ext cx="1044503" cy="69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5C8133B2-D6F8-4C50-8D58-BC74613A19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99" y="3746493"/>
            <a:ext cx="791593" cy="802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18C29B98-2F91-4358-913D-787903507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9413" y="2372368"/>
            <a:ext cx="3453189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Aha, das war´s 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36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mit dem ah!</a:t>
            </a:r>
          </a:p>
        </p:txBody>
      </p:sp>
      <p:sp>
        <p:nvSpPr>
          <p:cNvPr id="13" name="Textfeld 36">
            <a:extLst>
              <a:ext uri="{FF2B5EF4-FFF2-40B4-BE49-F238E27FC236}">
                <a16:creationId xmlns:a16="http://schemas.microsoft.com/office/drawing/2014/main" id="{886B2D09-A621-4BE3-894E-739084B24D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16	Vokaldehnung 02 ah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9CFB750-3899-431D-A4CF-8F19C33C39E5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Üben macht gescheit!</a:t>
            </a:r>
            <a:endParaRPr lang="de-DE" sz="1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2BD3784-584F-4663-BA11-75E7EDAA659F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33</a:t>
            </a:r>
          </a:p>
        </p:txBody>
      </p:sp>
    </p:spTree>
    <p:extLst>
      <p:ext uri="{BB962C8B-B14F-4D97-AF65-F5344CB8AC3E}">
        <p14:creationId xmlns:p14="http://schemas.microsoft.com/office/powerpoint/2010/main" val="137329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3EEC4EF-AC26-41A7-BC65-37BBF7571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34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2B431E79-0876-4CB0-A3F4-45073086D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Vokaldehnung 02 ah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BF90D61-16F8-494B-A770-FC203265981D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C823B21-C338-4AC7-8EB1-E2FC1163388E}"/>
              </a:ext>
            </a:extLst>
          </p:cNvPr>
          <p:cNvSpPr txBox="1"/>
          <p:nvPr/>
        </p:nvSpPr>
        <p:spPr>
          <a:xfrm>
            <a:off x="190500" y="6724134"/>
            <a:ext cx="42001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34</a:t>
            </a:r>
          </a:p>
        </p:txBody>
      </p:sp>
    </p:spTree>
    <p:extLst>
      <p:ext uri="{BB962C8B-B14F-4D97-AF65-F5344CB8AC3E}">
        <p14:creationId xmlns:p14="http://schemas.microsoft.com/office/powerpoint/2010/main" val="998416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rafik 93">
            <a:extLst>
              <a:ext uri="{FF2B5EF4-FFF2-40B4-BE49-F238E27FC236}">
                <a16:creationId xmlns:a16="http://schemas.microsoft.com/office/drawing/2014/main" id="{CDC2320C-B035-4DDF-9C57-63877D54B5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4013" y="4293885"/>
            <a:ext cx="3609145" cy="1889924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82" name="Textfeld 36">
            <a:extLst>
              <a:ext uri="{FF2B5EF4-FFF2-40B4-BE49-F238E27FC236}">
                <a16:creationId xmlns:a16="http://schemas.microsoft.com/office/drawing/2014/main" id="{0437C3E8-4AEF-44A2-9A82-E4562E4BF2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1" y="1700808"/>
            <a:ext cx="3670557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_______ mit der _____.</a:t>
            </a:r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39356B44-5DC2-4EF9-B9AC-A2DB23F05953}"/>
              </a:ext>
            </a:extLst>
          </p:cNvPr>
          <p:cNvSpPr/>
          <p:nvPr/>
        </p:nvSpPr>
        <p:spPr>
          <a:xfrm>
            <a:off x="556971" y="2564904"/>
            <a:ext cx="8442907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__________ ist __________ und dient der ____________.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3BA77218-1E96-4DA4-AE45-124F0110BF0D}"/>
              </a:ext>
            </a:extLst>
          </p:cNvPr>
          <p:cNvSpPr/>
          <p:nvPr/>
        </p:nvSpPr>
        <p:spPr>
          <a:xfrm>
            <a:off x="556970" y="3429000"/>
            <a:ext cx="6187101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der ______ haben wir immer __________.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5FEC37F9-B84B-4818-BDEF-ADA4E65FF1DD}"/>
              </a:ext>
            </a:extLst>
          </p:cNvPr>
          <p:cNvSpPr/>
          <p:nvPr/>
        </p:nvSpPr>
        <p:spPr>
          <a:xfrm>
            <a:off x="556970" y="4362507"/>
            <a:ext cx="7195214" cy="1366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Beim ___________ haben wir die _______: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 oder __________ für jede 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 ________ die Karte für das  ganze 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9557419F-7EA2-4A16-A0D1-6C21E73A3472}"/>
              </a:ext>
            </a:extLst>
          </p:cNvPr>
          <p:cNvSpPr/>
          <p:nvPr/>
        </p:nvSpPr>
        <p:spPr>
          <a:xfrm>
            <a:off x="252661" y="183838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CCC285F0-7FBD-474F-A5DC-D473A08D4B62}"/>
              </a:ext>
            </a:extLst>
          </p:cNvPr>
          <p:cNvSpPr/>
          <p:nvPr/>
        </p:nvSpPr>
        <p:spPr>
          <a:xfrm>
            <a:off x="252661" y="268877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5053E696-308B-4FB4-8798-CCE745F04EB7}"/>
              </a:ext>
            </a:extLst>
          </p:cNvPr>
          <p:cNvSpPr/>
          <p:nvPr/>
        </p:nvSpPr>
        <p:spPr>
          <a:xfrm>
            <a:off x="252661" y="3540791"/>
            <a:ext cx="172412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57AEDEB1-F0BE-470D-8D8F-22E30270EF9C}"/>
              </a:ext>
            </a:extLst>
          </p:cNvPr>
          <p:cNvSpPr/>
          <p:nvPr/>
        </p:nvSpPr>
        <p:spPr>
          <a:xfrm>
            <a:off x="252661" y="4508674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1" name="Grafik 90">
            <a:extLst>
              <a:ext uri="{FF2B5EF4-FFF2-40B4-BE49-F238E27FC236}">
                <a16:creationId xmlns:a16="http://schemas.microsoft.com/office/drawing/2014/main" id="{F1772D7F-29D1-4DE8-8F76-8A71976C30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080" y="980291"/>
            <a:ext cx="1819904" cy="1085365"/>
          </a:xfrm>
          <a:prstGeom prst="rect">
            <a:avLst/>
          </a:prstGeom>
        </p:spPr>
      </p:pic>
      <p:pic>
        <p:nvPicPr>
          <p:cNvPr id="92" name="Grafik 91">
            <a:extLst>
              <a:ext uri="{FF2B5EF4-FFF2-40B4-BE49-F238E27FC236}">
                <a16:creationId xmlns:a16="http://schemas.microsoft.com/office/drawing/2014/main" id="{F5FC9C1A-9D39-41D0-9F12-F92E98C2B6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5922" y="1447210"/>
            <a:ext cx="2798307" cy="1530229"/>
          </a:xfrm>
          <a:prstGeom prst="rect">
            <a:avLst/>
          </a:prstGeom>
        </p:spPr>
      </p:pic>
      <p:pic>
        <p:nvPicPr>
          <p:cNvPr id="93" name="Grafik 92">
            <a:extLst>
              <a:ext uri="{FF2B5EF4-FFF2-40B4-BE49-F238E27FC236}">
                <a16:creationId xmlns:a16="http://schemas.microsoft.com/office/drawing/2014/main" id="{74F20115-6A68-4433-A605-D54827876A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9684" y="3012949"/>
            <a:ext cx="2158171" cy="1390008"/>
          </a:xfrm>
          <a:prstGeom prst="rect">
            <a:avLst/>
          </a:prstGeom>
        </p:spPr>
      </p:pic>
      <p:sp>
        <p:nvSpPr>
          <p:cNvPr id="97" name="Rechteck 96">
            <a:extLst>
              <a:ext uri="{FF2B5EF4-FFF2-40B4-BE49-F238E27FC236}">
                <a16:creationId xmlns:a16="http://schemas.microsoft.com/office/drawing/2014/main" id="{B37943FB-CB5C-474D-89A3-147EEEC05314}"/>
              </a:ext>
            </a:extLst>
          </p:cNvPr>
          <p:cNvSpPr/>
          <p:nvPr/>
        </p:nvSpPr>
        <p:spPr>
          <a:xfrm>
            <a:off x="7931050" y="5108117"/>
            <a:ext cx="277351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W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lmöglichkeit</a:t>
            </a:r>
            <a:endParaRPr lang="de-DE" sz="2200" dirty="0"/>
          </a:p>
        </p:txBody>
      </p:sp>
      <p:sp>
        <p:nvSpPr>
          <p:cNvPr id="98" name="Rechteck 97">
            <a:extLst>
              <a:ext uri="{FF2B5EF4-FFF2-40B4-BE49-F238E27FC236}">
                <a16:creationId xmlns:a16="http://schemas.microsoft.com/office/drawing/2014/main" id="{5F2D9ABD-2B1B-441F-B952-58474CA75B57}"/>
              </a:ext>
            </a:extLst>
          </p:cNvPr>
          <p:cNvSpPr/>
          <p:nvPr/>
        </p:nvSpPr>
        <p:spPr>
          <a:xfrm>
            <a:off x="4064884" y="1981263"/>
            <a:ext cx="192873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B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rt</a:t>
            </a:r>
            <a:endParaRPr lang="de-DE" sz="22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3" name="Rechteck 112">
            <a:extLst>
              <a:ext uri="{FF2B5EF4-FFF2-40B4-BE49-F238E27FC236}">
                <a16:creationId xmlns:a16="http://schemas.microsoft.com/office/drawing/2014/main" id="{E169966D-B60A-4445-B941-173917891103}"/>
              </a:ext>
            </a:extLst>
          </p:cNvPr>
          <p:cNvSpPr/>
          <p:nvPr/>
        </p:nvSpPr>
        <p:spPr>
          <a:xfrm>
            <a:off x="9317808" y="945382"/>
            <a:ext cx="12362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</a:t>
            </a:r>
          </a:p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rung</a:t>
            </a:r>
            <a:endParaRPr lang="de-DE" sz="2200" dirty="0"/>
          </a:p>
        </p:txBody>
      </p:sp>
      <p:sp>
        <p:nvSpPr>
          <p:cNvPr id="114" name="Rechteck 113">
            <a:extLst>
              <a:ext uri="{FF2B5EF4-FFF2-40B4-BE49-F238E27FC236}">
                <a16:creationId xmlns:a16="http://schemas.microsoft.com/office/drawing/2014/main" id="{8ECC3AD3-FD1E-4A37-9C67-4549F6C9BA7B}"/>
              </a:ext>
            </a:extLst>
          </p:cNvPr>
          <p:cNvSpPr/>
          <p:nvPr/>
        </p:nvSpPr>
        <p:spPr>
          <a:xfrm>
            <a:off x="8137214" y="3815646"/>
            <a:ext cx="17069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Vorf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rt</a:t>
            </a:r>
            <a:endParaRPr lang="de-DE" sz="2200" dirty="0"/>
          </a:p>
        </p:txBody>
      </p:sp>
      <p:sp>
        <p:nvSpPr>
          <p:cNvPr id="115" name="Rechteck 114">
            <a:extLst>
              <a:ext uri="{FF2B5EF4-FFF2-40B4-BE49-F238E27FC236}">
                <a16:creationId xmlns:a16="http://schemas.microsoft.com/office/drawing/2014/main" id="{9EF4126E-B682-460F-B446-0E663062C972}"/>
              </a:ext>
            </a:extLst>
          </p:cNvPr>
          <p:cNvSpPr/>
          <p:nvPr/>
        </p:nvSpPr>
        <p:spPr>
          <a:xfrm>
            <a:off x="9965076" y="4457171"/>
            <a:ext cx="215475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J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reskarte</a:t>
            </a:r>
            <a:endParaRPr lang="de-DE" sz="2200" dirty="0"/>
          </a:p>
        </p:txBody>
      </p:sp>
      <p:sp>
        <p:nvSpPr>
          <p:cNvPr id="116" name="Rechteck 115">
            <a:extLst>
              <a:ext uri="{FF2B5EF4-FFF2-40B4-BE49-F238E27FC236}">
                <a16:creationId xmlns:a16="http://schemas.microsoft.com/office/drawing/2014/main" id="{A807A9A1-91D0-48E7-A314-C53FB56DE165}"/>
              </a:ext>
            </a:extLst>
          </p:cNvPr>
          <p:cNvSpPr/>
          <p:nvPr/>
        </p:nvSpPr>
        <p:spPr>
          <a:xfrm>
            <a:off x="5846213" y="6170668"/>
            <a:ext cx="257955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lungsmittel</a:t>
            </a:r>
            <a:endParaRPr lang="de-DE" sz="2200" dirty="0"/>
          </a:p>
        </p:txBody>
      </p:sp>
      <p:sp>
        <p:nvSpPr>
          <p:cNvPr id="121" name="Rechteck 120">
            <a:extLst>
              <a:ext uri="{FF2B5EF4-FFF2-40B4-BE49-F238E27FC236}">
                <a16:creationId xmlns:a16="http://schemas.microsoft.com/office/drawing/2014/main" id="{2012D9FA-5ACD-403E-B30B-3F9BB7C7EDCF}"/>
              </a:ext>
            </a:extLst>
          </p:cNvPr>
          <p:cNvSpPr/>
          <p:nvPr/>
        </p:nvSpPr>
        <p:spPr>
          <a:xfrm>
            <a:off x="1161464" y="1729215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4" name="Textfeld 143">
            <a:extLst>
              <a:ext uri="{FF2B5EF4-FFF2-40B4-BE49-F238E27FC236}">
                <a16:creationId xmlns:a16="http://schemas.microsoft.com/office/drawing/2014/main" id="{867DF570-7C62-40AB-BCC7-45F340AA5B98}"/>
              </a:ext>
            </a:extLst>
          </p:cNvPr>
          <p:cNvSpPr txBox="1"/>
          <p:nvPr/>
        </p:nvSpPr>
        <p:spPr>
          <a:xfrm>
            <a:off x="1161464" y="1658368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45" name="Rechteck 144">
            <a:extLst>
              <a:ext uri="{FF2B5EF4-FFF2-40B4-BE49-F238E27FC236}">
                <a16:creationId xmlns:a16="http://schemas.microsoft.com/office/drawing/2014/main" id="{0F186209-CACE-4A17-BF32-FD75D686E7BA}"/>
              </a:ext>
            </a:extLst>
          </p:cNvPr>
          <p:cNvSpPr/>
          <p:nvPr/>
        </p:nvSpPr>
        <p:spPr>
          <a:xfrm>
            <a:off x="3170156" y="1729215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6" name="Textfeld 145">
            <a:extLst>
              <a:ext uri="{FF2B5EF4-FFF2-40B4-BE49-F238E27FC236}">
                <a16:creationId xmlns:a16="http://schemas.microsoft.com/office/drawing/2014/main" id="{72BDBCA8-FAE9-4FBA-9852-ED174509416F}"/>
              </a:ext>
            </a:extLst>
          </p:cNvPr>
          <p:cNvSpPr txBox="1"/>
          <p:nvPr/>
        </p:nvSpPr>
        <p:spPr>
          <a:xfrm>
            <a:off x="3236416" y="1658368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B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47" name="Rechteck 146">
            <a:extLst>
              <a:ext uri="{FF2B5EF4-FFF2-40B4-BE49-F238E27FC236}">
                <a16:creationId xmlns:a16="http://schemas.microsoft.com/office/drawing/2014/main" id="{5A58943D-E30B-4F8D-9DB3-D6815638EBB3}"/>
              </a:ext>
            </a:extLst>
          </p:cNvPr>
          <p:cNvSpPr/>
          <p:nvPr/>
        </p:nvSpPr>
        <p:spPr>
          <a:xfrm>
            <a:off x="1123162" y="2587668"/>
            <a:ext cx="1442034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8" name="Textfeld 147">
            <a:extLst>
              <a:ext uri="{FF2B5EF4-FFF2-40B4-BE49-F238E27FC236}">
                <a16:creationId xmlns:a16="http://schemas.microsoft.com/office/drawing/2014/main" id="{E1FEBDBD-503F-451A-9666-08BE08E2784B}"/>
              </a:ext>
            </a:extLst>
          </p:cNvPr>
          <p:cNvSpPr txBox="1"/>
          <p:nvPr/>
        </p:nvSpPr>
        <p:spPr>
          <a:xfrm>
            <a:off x="1277122" y="2516821"/>
            <a:ext cx="128807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rung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52" name="Rechteck 151">
            <a:extLst>
              <a:ext uri="{FF2B5EF4-FFF2-40B4-BE49-F238E27FC236}">
                <a16:creationId xmlns:a16="http://schemas.microsoft.com/office/drawing/2014/main" id="{9CA7BB76-7DA1-4EDC-BB3A-CC887D245474}"/>
              </a:ext>
            </a:extLst>
          </p:cNvPr>
          <p:cNvSpPr/>
          <p:nvPr/>
        </p:nvSpPr>
        <p:spPr>
          <a:xfrm>
            <a:off x="3071664" y="2587668"/>
            <a:ext cx="1584176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5" name="Textfeld 154">
            <a:extLst>
              <a:ext uri="{FF2B5EF4-FFF2-40B4-BE49-F238E27FC236}">
                <a16:creationId xmlns:a16="http://schemas.microsoft.com/office/drawing/2014/main" id="{60078F56-01F3-4A25-A9E6-F3B2B377562F}"/>
              </a:ext>
            </a:extLst>
          </p:cNvPr>
          <p:cNvSpPr txBox="1"/>
          <p:nvPr/>
        </p:nvSpPr>
        <p:spPr>
          <a:xfrm>
            <a:off x="3137924" y="2533237"/>
            <a:ext cx="137577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rhaft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56" name="Rechteck 155">
            <a:extLst>
              <a:ext uri="{FF2B5EF4-FFF2-40B4-BE49-F238E27FC236}">
                <a16:creationId xmlns:a16="http://schemas.microsoft.com/office/drawing/2014/main" id="{E6A398F1-DAE0-4175-8F6A-A236AA3A5054}"/>
              </a:ext>
            </a:extLst>
          </p:cNvPr>
          <p:cNvSpPr/>
          <p:nvPr/>
        </p:nvSpPr>
        <p:spPr>
          <a:xfrm>
            <a:off x="1443587" y="3456689"/>
            <a:ext cx="1442034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7" name="Textfeld 156">
            <a:extLst>
              <a:ext uri="{FF2B5EF4-FFF2-40B4-BE49-F238E27FC236}">
                <a16:creationId xmlns:a16="http://schemas.microsoft.com/office/drawing/2014/main" id="{D5A43858-0A40-4EA0-A848-AF8ABB30BA7A}"/>
              </a:ext>
            </a:extLst>
          </p:cNvPr>
          <p:cNvSpPr txBox="1"/>
          <p:nvPr/>
        </p:nvSpPr>
        <p:spPr>
          <a:xfrm>
            <a:off x="1597547" y="3385842"/>
            <a:ext cx="128807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B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58" name="Rechteck 157">
            <a:extLst>
              <a:ext uri="{FF2B5EF4-FFF2-40B4-BE49-F238E27FC236}">
                <a16:creationId xmlns:a16="http://schemas.microsoft.com/office/drawing/2014/main" id="{4C03728A-F264-4269-A4AA-408709E115F8}"/>
              </a:ext>
            </a:extLst>
          </p:cNvPr>
          <p:cNvSpPr/>
          <p:nvPr/>
        </p:nvSpPr>
        <p:spPr>
          <a:xfrm>
            <a:off x="4797982" y="3456689"/>
            <a:ext cx="1442034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9" name="Textfeld 158">
            <a:extLst>
              <a:ext uri="{FF2B5EF4-FFF2-40B4-BE49-F238E27FC236}">
                <a16:creationId xmlns:a16="http://schemas.microsoft.com/office/drawing/2014/main" id="{C294A035-FF65-4CDE-8CD1-DBFD071011CB}"/>
              </a:ext>
            </a:extLst>
          </p:cNvPr>
          <p:cNvSpPr txBox="1"/>
          <p:nvPr/>
        </p:nvSpPr>
        <p:spPr>
          <a:xfrm>
            <a:off x="4864242" y="3385842"/>
            <a:ext cx="137577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Vorf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rt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60" name="Rechteck 159">
            <a:extLst>
              <a:ext uri="{FF2B5EF4-FFF2-40B4-BE49-F238E27FC236}">
                <a16:creationId xmlns:a16="http://schemas.microsoft.com/office/drawing/2014/main" id="{FA87B874-6152-4F8A-B745-DB4F91C64611}"/>
              </a:ext>
            </a:extLst>
          </p:cNvPr>
          <p:cNvSpPr/>
          <p:nvPr/>
        </p:nvSpPr>
        <p:spPr>
          <a:xfrm>
            <a:off x="1268100" y="4403438"/>
            <a:ext cx="1442034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1" name="Textfeld 160">
            <a:extLst>
              <a:ext uri="{FF2B5EF4-FFF2-40B4-BE49-F238E27FC236}">
                <a16:creationId xmlns:a16="http://schemas.microsoft.com/office/drawing/2014/main" id="{2658B7CC-3EDC-432E-9761-99A06024403A}"/>
              </a:ext>
            </a:extLst>
          </p:cNvPr>
          <p:cNvSpPr txBox="1"/>
          <p:nvPr/>
        </p:nvSpPr>
        <p:spPr>
          <a:xfrm>
            <a:off x="1422060" y="4332591"/>
            <a:ext cx="144950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Bez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62" name="Rechteck 161">
            <a:extLst>
              <a:ext uri="{FF2B5EF4-FFF2-40B4-BE49-F238E27FC236}">
                <a16:creationId xmlns:a16="http://schemas.microsoft.com/office/drawing/2014/main" id="{84A14880-BF52-45BF-88FC-0DF7854B7827}"/>
              </a:ext>
            </a:extLst>
          </p:cNvPr>
          <p:cNvSpPr/>
          <p:nvPr/>
        </p:nvSpPr>
        <p:spPr>
          <a:xfrm>
            <a:off x="4622495" y="4403438"/>
            <a:ext cx="1442034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3" name="Textfeld 162">
            <a:extLst>
              <a:ext uri="{FF2B5EF4-FFF2-40B4-BE49-F238E27FC236}">
                <a16:creationId xmlns:a16="http://schemas.microsoft.com/office/drawing/2014/main" id="{ADAF926B-805C-4491-9486-CCA6BC89499F}"/>
              </a:ext>
            </a:extLst>
          </p:cNvPr>
          <p:cNvSpPr txBox="1"/>
          <p:nvPr/>
        </p:nvSpPr>
        <p:spPr>
          <a:xfrm>
            <a:off x="4792234" y="4332591"/>
            <a:ext cx="137577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W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64" name="Rechteck 163">
            <a:extLst>
              <a:ext uri="{FF2B5EF4-FFF2-40B4-BE49-F238E27FC236}">
                <a16:creationId xmlns:a16="http://schemas.microsoft.com/office/drawing/2014/main" id="{6A794DA2-A36E-4E6A-895B-93DCD0A805BC}"/>
              </a:ext>
            </a:extLst>
          </p:cNvPr>
          <p:cNvSpPr/>
          <p:nvPr/>
        </p:nvSpPr>
        <p:spPr>
          <a:xfrm>
            <a:off x="470102" y="4870499"/>
            <a:ext cx="2000899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5" name="Textfeld 164">
            <a:extLst>
              <a:ext uri="{FF2B5EF4-FFF2-40B4-BE49-F238E27FC236}">
                <a16:creationId xmlns:a16="http://schemas.microsoft.com/office/drawing/2014/main" id="{46EA97A7-C7F2-4337-9244-C0CB054F7876}"/>
              </a:ext>
            </a:extLst>
          </p:cNvPr>
          <p:cNvSpPr txBox="1"/>
          <p:nvPr/>
        </p:nvSpPr>
        <p:spPr>
          <a:xfrm>
            <a:off x="624062" y="4799652"/>
            <a:ext cx="194113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J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reskarte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66" name="Rechteck 165">
            <a:extLst>
              <a:ext uri="{FF2B5EF4-FFF2-40B4-BE49-F238E27FC236}">
                <a16:creationId xmlns:a16="http://schemas.microsoft.com/office/drawing/2014/main" id="{AF3405CE-09A7-4D5F-9EE4-4F8E78B5898D}"/>
              </a:ext>
            </a:extLst>
          </p:cNvPr>
          <p:cNvSpPr/>
          <p:nvPr/>
        </p:nvSpPr>
        <p:spPr>
          <a:xfrm>
            <a:off x="3213806" y="4870499"/>
            <a:ext cx="1442034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7" name="Textfeld 166">
            <a:extLst>
              <a:ext uri="{FF2B5EF4-FFF2-40B4-BE49-F238E27FC236}">
                <a16:creationId xmlns:a16="http://schemas.microsoft.com/office/drawing/2014/main" id="{09088D71-CE49-4FEF-8609-26A4852B9238}"/>
              </a:ext>
            </a:extLst>
          </p:cNvPr>
          <p:cNvSpPr txBox="1"/>
          <p:nvPr/>
        </p:nvSpPr>
        <p:spPr>
          <a:xfrm>
            <a:off x="3280066" y="4799652"/>
            <a:ext cx="137577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lung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68" name="Rechteck 167">
            <a:extLst>
              <a:ext uri="{FF2B5EF4-FFF2-40B4-BE49-F238E27FC236}">
                <a16:creationId xmlns:a16="http://schemas.microsoft.com/office/drawing/2014/main" id="{73A4BCC4-2033-4FC7-82C4-07BFE73937DF}"/>
              </a:ext>
            </a:extLst>
          </p:cNvPr>
          <p:cNvSpPr/>
          <p:nvPr/>
        </p:nvSpPr>
        <p:spPr>
          <a:xfrm>
            <a:off x="5846213" y="4872157"/>
            <a:ext cx="969867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9" name="Textfeld 168">
            <a:extLst>
              <a:ext uri="{FF2B5EF4-FFF2-40B4-BE49-F238E27FC236}">
                <a16:creationId xmlns:a16="http://schemas.microsoft.com/office/drawing/2014/main" id="{D52A6CBE-CBA4-4418-86EB-0ADF503B8967}"/>
              </a:ext>
            </a:extLst>
          </p:cNvPr>
          <p:cNvSpPr txBox="1"/>
          <p:nvPr/>
        </p:nvSpPr>
        <p:spPr>
          <a:xfrm>
            <a:off x="5912473" y="4801310"/>
            <a:ext cx="90360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rt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70" name="Rechteck 169">
            <a:extLst>
              <a:ext uri="{FF2B5EF4-FFF2-40B4-BE49-F238E27FC236}">
                <a16:creationId xmlns:a16="http://schemas.microsoft.com/office/drawing/2014/main" id="{4AE5F0FA-B3BB-4870-8D13-E9A3976A6D72}"/>
              </a:ext>
            </a:extLst>
          </p:cNvPr>
          <p:cNvSpPr/>
          <p:nvPr/>
        </p:nvSpPr>
        <p:spPr>
          <a:xfrm>
            <a:off x="1028968" y="5342317"/>
            <a:ext cx="1442034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1" name="Textfeld 170">
            <a:extLst>
              <a:ext uri="{FF2B5EF4-FFF2-40B4-BE49-F238E27FC236}">
                <a16:creationId xmlns:a16="http://schemas.microsoft.com/office/drawing/2014/main" id="{2CCD1E64-3F59-4727-AEEE-E6096ACCF147}"/>
              </a:ext>
            </a:extLst>
          </p:cNvPr>
          <p:cNvSpPr txBox="1"/>
          <p:nvPr/>
        </p:nvSpPr>
        <p:spPr>
          <a:xfrm>
            <a:off x="1182928" y="5271470"/>
            <a:ext cx="128807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w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len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172" name="Rechteck 171">
            <a:extLst>
              <a:ext uri="{FF2B5EF4-FFF2-40B4-BE49-F238E27FC236}">
                <a16:creationId xmlns:a16="http://schemas.microsoft.com/office/drawing/2014/main" id="{DAF70DC6-D8C4-494D-8635-884A678E1EC5}"/>
              </a:ext>
            </a:extLst>
          </p:cNvPr>
          <p:cNvSpPr/>
          <p:nvPr/>
        </p:nvSpPr>
        <p:spPr>
          <a:xfrm>
            <a:off x="5374046" y="5342317"/>
            <a:ext cx="1442034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3" name="Textfeld 172">
            <a:extLst>
              <a:ext uri="{FF2B5EF4-FFF2-40B4-BE49-F238E27FC236}">
                <a16:creationId xmlns:a16="http://schemas.microsoft.com/office/drawing/2014/main" id="{8C6A4E1A-F54F-4696-9FF4-92CCD4576C53}"/>
              </a:ext>
            </a:extLst>
          </p:cNvPr>
          <p:cNvSpPr txBox="1"/>
          <p:nvPr/>
        </p:nvSpPr>
        <p:spPr>
          <a:xfrm>
            <a:off x="5440306" y="5271470"/>
            <a:ext cx="96986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J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3347D3F5-D31F-4836-A157-F5327E6B44E4}"/>
              </a:ext>
            </a:extLst>
          </p:cNvPr>
          <p:cNvSpPr/>
          <p:nvPr/>
        </p:nvSpPr>
        <p:spPr>
          <a:xfrm>
            <a:off x="6526174" y="2578933"/>
            <a:ext cx="1442034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C44EFDA8-7D7C-4B54-90D1-B6BD38080400}"/>
              </a:ext>
            </a:extLst>
          </p:cNvPr>
          <p:cNvSpPr txBox="1"/>
          <p:nvPr/>
        </p:nvSpPr>
        <p:spPr>
          <a:xfrm>
            <a:off x="6492443" y="2534398"/>
            <a:ext cx="157531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Ern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rung</a:t>
            </a:r>
            <a:endParaRPr lang="de-DE" sz="2200" dirty="0">
              <a:solidFill>
                <a:srgbClr val="FF0000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15A00C5-7890-427C-A438-8107E5B4A8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16372">
            <a:off x="2311679" y="3628381"/>
            <a:ext cx="956886" cy="944184"/>
          </a:xfrm>
          <a:prstGeom prst="rect">
            <a:avLst/>
          </a:prstGeom>
        </p:spPr>
      </p:pic>
      <p:sp>
        <p:nvSpPr>
          <p:cNvPr id="52" name="Textfeld 36">
            <a:extLst>
              <a:ext uri="{FF2B5EF4-FFF2-40B4-BE49-F238E27FC236}">
                <a16:creationId xmlns:a16="http://schemas.microsoft.com/office/drawing/2014/main" id="{609C2342-F735-4EC7-A420-D4839AECC9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VD 02 ah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ah/äh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gehören in die Lücken?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961858C7-ED02-4352-A4BD-29C74A81F92D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blauen Punkte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, und dann auf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9CBBC0C-56CB-48B8-A3FD-191216406D8E}"/>
              </a:ext>
            </a:extLst>
          </p:cNvPr>
          <p:cNvSpPr txBox="1"/>
          <p:nvPr/>
        </p:nvSpPr>
        <p:spPr>
          <a:xfrm>
            <a:off x="190500" y="6724134"/>
            <a:ext cx="416011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1892177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5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7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6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8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0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2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</p:childTnLst>
        </p:cTn>
      </p:par>
    </p:tnLst>
    <p:bldLst>
      <p:bldP spid="82" grpId="0"/>
      <p:bldP spid="84" grpId="0"/>
      <p:bldP spid="85" grpId="0"/>
      <p:bldP spid="86" grpId="0"/>
      <p:bldP spid="97" grpId="0"/>
      <p:bldP spid="98" grpId="0"/>
      <p:bldP spid="113" grpId="0"/>
      <p:bldP spid="114" grpId="0"/>
      <p:bldP spid="115" grpId="0"/>
      <p:bldP spid="116" grpId="0"/>
      <p:bldP spid="121" grpId="0" animBg="1"/>
      <p:bldP spid="144" grpId="0"/>
      <p:bldP spid="145" grpId="0" animBg="1"/>
      <p:bldP spid="146" grpId="0"/>
      <p:bldP spid="147" grpId="0" animBg="1"/>
      <p:bldP spid="148" grpId="0"/>
      <p:bldP spid="152" grpId="0" animBg="1"/>
      <p:bldP spid="155" grpId="0"/>
      <p:bldP spid="156" grpId="0" animBg="1"/>
      <p:bldP spid="157" grpId="0"/>
      <p:bldP spid="158" grpId="0" animBg="1"/>
      <p:bldP spid="159" grpId="0"/>
      <p:bldP spid="160" grpId="0" animBg="1"/>
      <p:bldP spid="161" grpId="0"/>
      <p:bldP spid="162" grpId="0" animBg="1"/>
      <p:bldP spid="163" grpId="0"/>
      <p:bldP spid="164" grpId="0" animBg="1"/>
      <p:bldP spid="165" grpId="0"/>
      <p:bldP spid="166" grpId="0" animBg="1"/>
      <p:bldP spid="167" grpId="0"/>
      <p:bldP spid="168" grpId="0" animBg="1"/>
      <p:bldP spid="169" grpId="0"/>
      <p:bldP spid="170" grpId="0" animBg="1"/>
      <p:bldP spid="171" grpId="0"/>
      <p:bldP spid="172" grpId="0" animBg="1"/>
      <p:bldP spid="173" grpId="0"/>
      <p:bldP spid="49" grpId="0" animBg="1"/>
      <p:bldP spid="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>
            <a:extLst>
              <a:ext uri="{FF2B5EF4-FFF2-40B4-BE49-F238E27FC236}">
                <a16:creationId xmlns:a16="http://schemas.microsoft.com/office/drawing/2014/main" id="{E231F22A-0C13-418F-A0B2-7F8D38B27A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530"/>
          <a:stretch/>
        </p:blipFill>
        <p:spPr>
          <a:xfrm>
            <a:off x="9188691" y="1038544"/>
            <a:ext cx="2854659" cy="1280271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1D847DF-EDBC-442F-A773-693539A628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6200" y="2877542"/>
            <a:ext cx="2765761" cy="2071651"/>
          </a:xfrm>
          <a:prstGeom prst="rect">
            <a:avLst/>
          </a:prstGeom>
        </p:spPr>
      </p:pic>
      <p:sp>
        <p:nvSpPr>
          <p:cNvPr id="9" name="Textfeld 36">
            <a:extLst>
              <a:ext uri="{FF2B5EF4-FFF2-40B4-BE49-F238E27FC236}">
                <a16:creationId xmlns:a16="http://schemas.microsoft.com/office/drawing/2014/main" id="{85E79B5F-FC08-4013-8E58-4A229908F0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1268760"/>
            <a:ext cx="9211438" cy="110799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der ______________   __________ wir bergauf.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de-DE" sz="22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 ______-rad hat viele _______. Im Mund haben wir 28 ________.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03DA60F-B2B6-4CAD-B3A4-002608A1FAC5}"/>
              </a:ext>
            </a:extLst>
          </p:cNvPr>
          <p:cNvSpPr/>
          <p:nvPr/>
        </p:nvSpPr>
        <p:spPr>
          <a:xfrm>
            <a:off x="556970" y="3212976"/>
            <a:ext cx="7339230" cy="1766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Neben dem Gleis einer ______ gibt es auf dem Land oft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einen ______ mit Stacheln, einen _____________ um die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Tiere vor der ___________   _______ zu schützen.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5DB08DB6-898A-4E1D-86F0-4970FED75BBC}"/>
              </a:ext>
            </a:extLst>
          </p:cNvPr>
          <p:cNvSpPr/>
          <p:nvPr/>
        </p:nvSpPr>
        <p:spPr>
          <a:xfrm>
            <a:off x="556971" y="5416568"/>
            <a:ext cx="5337999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Schild sagt: Achtung ________!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4A7A1068-32F1-4C4F-B99D-CC7078464CE6}"/>
              </a:ext>
            </a:extLst>
          </p:cNvPr>
          <p:cNvSpPr/>
          <p:nvPr/>
        </p:nvSpPr>
        <p:spPr>
          <a:xfrm>
            <a:off x="252661" y="140634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8AAB10BD-8406-4AE5-92D7-B8EBBC1E0C89}"/>
              </a:ext>
            </a:extLst>
          </p:cNvPr>
          <p:cNvSpPr/>
          <p:nvPr/>
        </p:nvSpPr>
        <p:spPr>
          <a:xfrm>
            <a:off x="252661" y="345451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26A94E78-C1AA-4DAB-A258-523496234B0F}"/>
              </a:ext>
            </a:extLst>
          </p:cNvPr>
          <p:cNvSpPr/>
          <p:nvPr/>
        </p:nvSpPr>
        <p:spPr>
          <a:xfrm>
            <a:off x="252661" y="5553770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0CFFBB69-091D-4888-B7F5-F740982195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303" y="2734461"/>
            <a:ext cx="5105667" cy="638208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95FE8039-BBB7-42FA-AF76-949D81A11C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308" y="4941168"/>
            <a:ext cx="1810031" cy="1677969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9F25C83D-0E8F-436A-A206-773E4F36CC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23477" y="1005446"/>
            <a:ext cx="630695" cy="918915"/>
          </a:xfrm>
          <a:prstGeom prst="rect">
            <a:avLst/>
          </a:prstGeom>
        </p:spPr>
      </p:pic>
      <p:sp>
        <p:nvSpPr>
          <p:cNvPr id="23" name="Rechteck 22">
            <a:extLst>
              <a:ext uri="{FF2B5EF4-FFF2-40B4-BE49-F238E27FC236}">
                <a16:creationId xmlns:a16="http://schemas.microsoft.com/office/drawing/2014/main" id="{2A4E02F0-7155-41DB-B4CD-A8DE4F80A0B6}"/>
              </a:ext>
            </a:extLst>
          </p:cNvPr>
          <p:cNvSpPr/>
          <p:nvPr/>
        </p:nvSpPr>
        <p:spPr>
          <a:xfrm>
            <a:off x="7896200" y="2421161"/>
            <a:ext cx="265168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die 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</a:t>
            </a:r>
            <a:endParaRPr lang="de-DE" sz="2200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52A14B3D-3834-429C-A56C-6BF01EDDC541}"/>
              </a:ext>
            </a:extLst>
          </p:cNvPr>
          <p:cNvSpPr/>
          <p:nvPr/>
        </p:nvSpPr>
        <p:spPr>
          <a:xfrm>
            <a:off x="5595167" y="2672330"/>
            <a:ext cx="139814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Dr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endParaRPr lang="de-DE" sz="2200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DCA73AB7-BBDD-4921-A58D-27F6C948CFA4}"/>
              </a:ext>
            </a:extLst>
          </p:cNvPr>
          <p:cNvSpPr/>
          <p:nvPr/>
        </p:nvSpPr>
        <p:spPr>
          <a:xfrm>
            <a:off x="7239517" y="5634936"/>
            <a:ext cx="296093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Gef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r, gef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rlich</a:t>
            </a:r>
            <a:endParaRPr lang="de-DE" sz="22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822D7FDE-F070-4EF4-852D-AE335BF0757A}"/>
              </a:ext>
            </a:extLst>
          </p:cNvPr>
          <p:cNvSpPr/>
          <p:nvPr/>
        </p:nvSpPr>
        <p:spPr>
          <a:xfrm>
            <a:off x="7740176" y="1974333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260ADF8E-B1C0-4D90-BDDD-0926DD47AC29}"/>
              </a:ext>
            </a:extLst>
          </p:cNvPr>
          <p:cNvSpPr/>
          <p:nvPr/>
        </p:nvSpPr>
        <p:spPr>
          <a:xfrm>
            <a:off x="4935630" y="3960741"/>
            <a:ext cx="1938629" cy="34068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937D161F-99F9-471E-9318-B133E07D9BD7}"/>
              </a:ext>
            </a:extLst>
          </p:cNvPr>
          <p:cNvSpPr/>
          <p:nvPr/>
        </p:nvSpPr>
        <p:spPr>
          <a:xfrm>
            <a:off x="4151784" y="4576669"/>
            <a:ext cx="1938629" cy="34068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Foliennummernplatzhalter 2">
            <a:extLst>
              <a:ext uri="{FF2B5EF4-FFF2-40B4-BE49-F238E27FC236}">
                <a16:creationId xmlns:a16="http://schemas.microsoft.com/office/drawing/2014/main" id="{C7F991E6-9C34-49E2-858A-1ED126060B70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27" name="Textfeld 36">
            <a:extLst>
              <a:ext uri="{FF2B5EF4-FFF2-40B4-BE49-F238E27FC236}">
                <a16:creationId xmlns:a16="http://schemas.microsoft.com/office/drawing/2014/main" id="{3E26F4F1-D931-4118-9CEC-5CE26B6039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VD 02 ah – 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Welche Wörter gehören in die Lücken?	</a:t>
            </a:r>
            <a:r>
              <a:rPr kumimoji="0" lang="de-DE" alt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099E88ED-1E38-4FEC-B07F-68C826F9B92D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ah/äh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in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CAC815C-3E88-459E-ABD3-5B578A22F91C}"/>
              </a:ext>
            </a:extLst>
          </p:cNvPr>
          <p:cNvSpPr txBox="1"/>
          <p:nvPr/>
        </p:nvSpPr>
        <p:spPr>
          <a:xfrm>
            <a:off x="190500" y="6724134"/>
            <a:ext cx="416011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3665124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>
            <a:extLst>
              <a:ext uri="{FF2B5EF4-FFF2-40B4-BE49-F238E27FC236}">
                <a16:creationId xmlns:a16="http://schemas.microsoft.com/office/drawing/2014/main" id="{E231F22A-0C13-418F-A0B2-7F8D38B27A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530"/>
          <a:stretch/>
        </p:blipFill>
        <p:spPr>
          <a:xfrm>
            <a:off x="9188691" y="1038544"/>
            <a:ext cx="2854659" cy="1280271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1D847DF-EDBC-442F-A773-693539A628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6200" y="2877542"/>
            <a:ext cx="2765761" cy="2071651"/>
          </a:xfrm>
          <a:prstGeom prst="rect">
            <a:avLst/>
          </a:prstGeom>
        </p:spPr>
      </p:pic>
      <p:sp>
        <p:nvSpPr>
          <p:cNvPr id="9" name="Textfeld 36">
            <a:extLst>
              <a:ext uri="{FF2B5EF4-FFF2-40B4-BE49-F238E27FC236}">
                <a16:creationId xmlns:a16="http://schemas.microsoft.com/office/drawing/2014/main" id="{85E79B5F-FC08-4013-8E58-4A229908F0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970" y="1268760"/>
            <a:ext cx="9211438" cy="110799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 der ______________   __________ wir bergauf.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de-DE" sz="22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 ______-rad hat viele _______. Im Mund haben wir 28 ________.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03DA60F-B2B6-4CAD-B3A4-002608A1FAC5}"/>
              </a:ext>
            </a:extLst>
          </p:cNvPr>
          <p:cNvSpPr/>
          <p:nvPr/>
        </p:nvSpPr>
        <p:spPr>
          <a:xfrm>
            <a:off x="556970" y="3212976"/>
            <a:ext cx="7339230" cy="1766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Neben dem Gleis einer ______ gibt es auf dem Land oft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einen ______ mit Stacheln, einen _____________ um die </a:t>
            </a: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Tiere vor der ___________   _______ zu schützen.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5DB08DB6-898A-4E1D-86F0-4970FED75BBC}"/>
              </a:ext>
            </a:extLst>
          </p:cNvPr>
          <p:cNvSpPr/>
          <p:nvPr/>
        </p:nvSpPr>
        <p:spPr>
          <a:xfrm>
            <a:off x="556971" y="5416568"/>
            <a:ext cx="5337999" cy="436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Das Schild sagt: Achtung ________!</a:t>
            </a:r>
            <a:endParaRPr lang="de-DE" sz="2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4A7A1068-32F1-4C4F-B99D-CC7078464CE6}"/>
              </a:ext>
            </a:extLst>
          </p:cNvPr>
          <p:cNvSpPr/>
          <p:nvPr/>
        </p:nvSpPr>
        <p:spPr>
          <a:xfrm>
            <a:off x="252661" y="140634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8AAB10BD-8406-4AE5-92D7-B8EBBC1E0C89}"/>
              </a:ext>
            </a:extLst>
          </p:cNvPr>
          <p:cNvSpPr/>
          <p:nvPr/>
        </p:nvSpPr>
        <p:spPr>
          <a:xfrm>
            <a:off x="252661" y="345451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26A94E78-C1AA-4DAB-A258-523496234B0F}"/>
              </a:ext>
            </a:extLst>
          </p:cNvPr>
          <p:cNvSpPr/>
          <p:nvPr/>
        </p:nvSpPr>
        <p:spPr>
          <a:xfrm>
            <a:off x="252661" y="5553770"/>
            <a:ext cx="142875" cy="144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0CFFBB69-091D-4888-B7F5-F740982195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303" y="2734461"/>
            <a:ext cx="5105667" cy="638208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95FE8039-BBB7-42FA-AF76-949D81A11C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308" y="4941168"/>
            <a:ext cx="1810031" cy="1677969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9F25C83D-0E8F-436A-A206-773E4F36CC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23477" y="1005446"/>
            <a:ext cx="630695" cy="918915"/>
          </a:xfrm>
          <a:prstGeom prst="rect">
            <a:avLst/>
          </a:prstGeom>
        </p:spPr>
      </p:pic>
      <p:sp>
        <p:nvSpPr>
          <p:cNvPr id="23" name="Rechteck 22">
            <a:extLst>
              <a:ext uri="{FF2B5EF4-FFF2-40B4-BE49-F238E27FC236}">
                <a16:creationId xmlns:a16="http://schemas.microsoft.com/office/drawing/2014/main" id="{2A4E02F0-7155-41DB-B4CD-A8DE4F80A0B6}"/>
              </a:ext>
            </a:extLst>
          </p:cNvPr>
          <p:cNvSpPr/>
          <p:nvPr/>
        </p:nvSpPr>
        <p:spPr>
          <a:xfrm>
            <a:off x="7896200" y="2421161"/>
            <a:ext cx="265168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die 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</a:t>
            </a:r>
            <a:endParaRPr lang="de-DE" sz="2200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52A14B3D-3834-429C-A56C-6BF01EDDC541}"/>
              </a:ext>
            </a:extLst>
          </p:cNvPr>
          <p:cNvSpPr/>
          <p:nvPr/>
        </p:nvSpPr>
        <p:spPr>
          <a:xfrm>
            <a:off x="6060199" y="2838121"/>
            <a:ext cx="139814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Dr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endParaRPr lang="de-DE" sz="2200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DCA73AB7-BBDD-4921-A58D-27F6C948CFA4}"/>
              </a:ext>
            </a:extLst>
          </p:cNvPr>
          <p:cNvSpPr/>
          <p:nvPr/>
        </p:nvSpPr>
        <p:spPr>
          <a:xfrm>
            <a:off x="7239517" y="5634936"/>
            <a:ext cx="296093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die Gef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r, gef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rlich</a:t>
            </a:r>
            <a:endParaRPr lang="de-DE" sz="220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97C7B31D-AE6D-4823-BB6B-504AFC155B25}"/>
              </a:ext>
            </a:extLst>
          </p:cNvPr>
          <p:cNvSpPr/>
          <p:nvPr/>
        </p:nvSpPr>
        <p:spPr>
          <a:xfrm>
            <a:off x="1583288" y="1295201"/>
            <a:ext cx="2131055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90B03F5C-70E9-43E2-9533-E02D89DA7D55}"/>
              </a:ext>
            </a:extLst>
          </p:cNvPr>
          <p:cNvSpPr txBox="1"/>
          <p:nvPr/>
        </p:nvSpPr>
        <p:spPr>
          <a:xfrm>
            <a:off x="1583289" y="1224355"/>
            <a:ext cx="18979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nradb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D0954240-6717-4B05-8EE1-D464DA420558}"/>
              </a:ext>
            </a:extLst>
          </p:cNvPr>
          <p:cNvSpPr/>
          <p:nvPr/>
        </p:nvSpPr>
        <p:spPr>
          <a:xfrm>
            <a:off x="4046486" y="1251065"/>
            <a:ext cx="1258183" cy="40109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771F3C4D-E6AE-41E7-8035-8287F4587DF4}"/>
              </a:ext>
            </a:extLst>
          </p:cNvPr>
          <p:cNvSpPr txBox="1"/>
          <p:nvPr/>
        </p:nvSpPr>
        <p:spPr>
          <a:xfrm>
            <a:off x="3891312" y="1221278"/>
            <a:ext cx="141335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5FB96AFB-AD51-42C2-8B28-36D2571B8B9E}"/>
              </a:ext>
            </a:extLst>
          </p:cNvPr>
          <p:cNvSpPr/>
          <p:nvPr/>
        </p:nvSpPr>
        <p:spPr>
          <a:xfrm>
            <a:off x="1161464" y="1988840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8B813C93-BEF6-476B-B84C-738B2A3B64AC}"/>
              </a:ext>
            </a:extLst>
          </p:cNvPr>
          <p:cNvSpPr txBox="1"/>
          <p:nvPr/>
        </p:nvSpPr>
        <p:spPr>
          <a:xfrm>
            <a:off x="1161464" y="1917993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7A87A8AA-1D4A-41B9-9486-764E81352E50}"/>
              </a:ext>
            </a:extLst>
          </p:cNvPr>
          <p:cNvSpPr/>
          <p:nvPr/>
        </p:nvSpPr>
        <p:spPr>
          <a:xfrm>
            <a:off x="3719736" y="1988840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8479666C-D5F1-4A11-A254-0C854F20414A}"/>
              </a:ext>
            </a:extLst>
          </p:cNvPr>
          <p:cNvSpPr txBox="1"/>
          <p:nvPr/>
        </p:nvSpPr>
        <p:spPr>
          <a:xfrm>
            <a:off x="3747296" y="1917993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ne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822D7FDE-F070-4EF4-852D-AE335BF0757A}"/>
              </a:ext>
            </a:extLst>
          </p:cNvPr>
          <p:cNvSpPr/>
          <p:nvPr/>
        </p:nvSpPr>
        <p:spPr>
          <a:xfrm>
            <a:off x="7740176" y="1974333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5E78F974-68EE-4231-B75F-4684EF49B05F}"/>
              </a:ext>
            </a:extLst>
          </p:cNvPr>
          <p:cNvSpPr txBox="1"/>
          <p:nvPr/>
        </p:nvSpPr>
        <p:spPr>
          <a:xfrm>
            <a:off x="7814256" y="1903486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Z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äh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ne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2C0E8CAD-F104-4FB4-A972-B40C6EDF476A}"/>
              </a:ext>
            </a:extLst>
          </p:cNvPr>
          <p:cNvSpPr/>
          <p:nvPr/>
        </p:nvSpPr>
        <p:spPr>
          <a:xfrm>
            <a:off x="3603599" y="3370334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6852F972-5B7D-4232-B80D-A2A4614BE267}"/>
              </a:ext>
            </a:extLst>
          </p:cNvPr>
          <p:cNvSpPr txBox="1"/>
          <p:nvPr/>
        </p:nvSpPr>
        <p:spPr>
          <a:xfrm>
            <a:off x="3603599" y="3299487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B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AFDEB069-8051-49BB-BE03-5696C59A4330}"/>
              </a:ext>
            </a:extLst>
          </p:cNvPr>
          <p:cNvSpPr/>
          <p:nvPr/>
        </p:nvSpPr>
        <p:spPr>
          <a:xfrm>
            <a:off x="1415480" y="3941386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E540B207-070A-414D-86E6-B7175570D4C2}"/>
              </a:ext>
            </a:extLst>
          </p:cNvPr>
          <p:cNvSpPr txBox="1"/>
          <p:nvPr/>
        </p:nvSpPr>
        <p:spPr>
          <a:xfrm>
            <a:off x="1415480" y="3870539"/>
            <a:ext cx="112456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Dr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t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260ADF8E-B1C0-4D90-BDDD-0926DD47AC29}"/>
              </a:ext>
            </a:extLst>
          </p:cNvPr>
          <p:cNvSpPr/>
          <p:nvPr/>
        </p:nvSpPr>
        <p:spPr>
          <a:xfrm>
            <a:off x="4935630" y="3960741"/>
            <a:ext cx="1938629" cy="34068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F523A678-8CD6-4A2E-BDB4-17AA35EDD281}"/>
              </a:ext>
            </a:extLst>
          </p:cNvPr>
          <p:cNvSpPr txBox="1"/>
          <p:nvPr/>
        </p:nvSpPr>
        <p:spPr>
          <a:xfrm>
            <a:off x="4935631" y="3870539"/>
            <a:ext cx="193863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Stacheldr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t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6AEED9DC-4A3C-4F16-BB9F-1FD08F2A3FA2}"/>
              </a:ext>
            </a:extLst>
          </p:cNvPr>
          <p:cNvSpPr/>
          <p:nvPr/>
        </p:nvSpPr>
        <p:spPr>
          <a:xfrm>
            <a:off x="2356705" y="4557314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628F8847-780E-45D3-A420-0955C372798A}"/>
              </a:ext>
            </a:extLst>
          </p:cNvPr>
          <p:cNvSpPr txBox="1"/>
          <p:nvPr/>
        </p:nvSpPr>
        <p:spPr>
          <a:xfrm>
            <a:off x="2356704" y="4486467"/>
            <a:ext cx="151798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renden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937D161F-99F9-471E-9318-B133E07D9BD7}"/>
              </a:ext>
            </a:extLst>
          </p:cNvPr>
          <p:cNvSpPr/>
          <p:nvPr/>
        </p:nvSpPr>
        <p:spPr>
          <a:xfrm>
            <a:off x="4151784" y="4576669"/>
            <a:ext cx="1938629" cy="34068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4B387BE5-E739-4849-85F2-C307F02EC1C8}"/>
              </a:ext>
            </a:extLst>
          </p:cNvPr>
          <p:cNvSpPr txBox="1"/>
          <p:nvPr/>
        </p:nvSpPr>
        <p:spPr>
          <a:xfrm>
            <a:off x="4151785" y="4486467"/>
            <a:ext cx="115288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B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n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A698D6F4-DF4B-473D-8E3A-198CEDEBF13C}"/>
              </a:ext>
            </a:extLst>
          </p:cNvPr>
          <p:cNvSpPr/>
          <p:nvPr/>
        </p:nvSpPr>
        <p:spPr>
          <a:xfrm>
            <a:off x="3736133" y="5436419"/>
            <a:ext cx="1080120" cy="3600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E444CDD7-F02A-4F68-8D01-CD26464BA872}"/>
              </a:ext>
            </a:extLst>
          </p:cNvPr>
          <p:cNvSpPr txBox="1"/>
          <p:nvPr/>
        </p:nvSpPr>
        <p:spPr>
          <a:xfrm>
            <a:off x="3736132" y="5365572"/>
            <a:ext cx="151798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Gef</a:t>
            </a:r>
            <a:r>
              <a:rPr lang="de-DE" sz="2200" b="1" dirty="0">
                <a:solidFill>
                  <a:srgbClr val="00B0F0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</a:t>
            </a:r>
            <a:r>
              <a:rPr lang="de-DE" sz="2200" dirty="0">
                <a:solidFill>
                  <a:prstClr val="black"/>
                </a:solidFill>
                <a:latin typeface="Trebuchet MS" panose="020B0603020202020204" pitchFamily="34" charset="0"/>
                <a:ea typeface="+mj-ea"/>
                <a:cs typeface="+mj-cs"/>
              </a:rPr>
              <a:t>r</a:t>
            </a:r>
            <a:endParaRPr lang="de-DE" sz="2200" dirty="0">
              <a:solidFill>
                <a:srgbClr val="FF0000"/>
              </a:solidFill>
            </a:endParaRPr>
          </a:p>
        </p:txBody>
      </p:sp>
      <p:sp>
        <p:nvSpPr>
          <p:cNvPr id="48" name="Textfeld 36">
            <a:extLst>
              <a:ext uri="{FF2B5EF4-FFF2-40B4-BE49-F238E27FC236}">
                <a16:creationId xmlns:a16="http://schemas.microsoft.com/office/drawing/2014/main" id="{2B660928-6B81-471F-B003-287B1F87AD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VD 02 ah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ah/äh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gehören in die Lücken?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A7EA3450-EA14-43D3-B3D7-9EB3EE341094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blauen Punkte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, und dann auf die Lücken!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BA364D7-4562-488A-B0D7-697696808956}"/>
              </a:ext>
            </a:extLst>
          </p:cNvPr>
          <p:cNvSpPr txBox="1"/>
          <p:nvPr/>
        </p:nvSpPr>
        <p:spPr>
          <a:xfrm>
            <a:off x="190500" y="6724134"/>
            <a:ext cx="416011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6</a:t>
            </a:r>
          </a:p>
        </p:txBody>
      </p:sp>
    </p:spTree>
    <p:extLst>
      <p:ext uri="{BB962C8B-B14F-4D97-AF65-F5344CB8AC3E}">
        <p14:creationId xmlns:p14="http://schemas.microsoft.com/office/powerpoint/2010/main" val="46363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23" grpId="0"/>
      <p:bldP spid="24" grpId="0"/>
      <p:bldP spid="25" grpId="0"/>
      <p:bldP spid="26" grpId="0" animBg="1"/>
      <p:bldP spid="27" grpId="0"/>
      <p:bldP spid="28" grpId="0" animBg="1"/>
      <p:bldP spid="29" grpId="0"/>
      <p:bldP spid="30" grpId="0" animBg="1"/>
      <p:bldP spid="31" grpId="0"/>
      <p:bldP spid="32" grpId="0" animBg="1"/>
      <p:bldP spid="33" grpId="0"/>
      <p:bldP spid="34" grpId="0" animBg="1"/>
      <p:bldP spid="35" grpId="0"/>
      <p:bldP spid="36" grpId="0" animBg="1"/>
      <p:bldP spid="37" grpId="0"/>
      <p:bldP spid="38" grpId="0" animBg="1"/>
      <p:bldP spid="39" grpId="0"/>
      <p:bldP spid="40" grpId="0" animBg="1"/>
      <p:bldP spid="41" grpId="0"/>
      <p:bldP spid="42" grpId="0" animBg="1"/>
      <p:bldP spid="43" grpId="0"/>
      <p:bldP spid="44" grpId="0" animBg="1"/>
      <p:bldP spid="45" grpId="0"/>
      <p:bldP spid="46" grpId="0" animBg="1"/>
      <p:bldP spid="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E39E93BE-48BB-4950-BD6E-D1EE98A07492}"/>
              </a:ext>
            </a:extLst>
          </p:cNvPr>
          <p:cNvSpPr/>
          <p:nvPr/>
        </p:nvSpPr>
        <p:spPr>
          <a:xfrm>
            <a:off x="763187" y="1118815"/>
            <a:ext cx="298190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Anderes Wort für Zug:</a:t>
            </a:r>
            <a:endParaRPr lang="de-DE" sz="220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CF6FA4C1-1DC4-46F6-A3FE-7D7F6330F56B}"/>
              </a:ext>
            </a:extLst>
          </p:cNvPr>
          <p:cNvSpPr/>
          <p:nvPr/>
        </p:nvSpPr>
        <p:spPr>
          <a:xfrm>
            <a:off x="763187" y="1587451"/>
            <a:ext cx="535274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man etwas kauft, muss man es …..</a:t>
            </a:r>
            <a:endParaRPr lang="de-DE" sz="220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E269E6C0-C90D-401B-B0CD-658B1E00898F}"/>
              </a:ext>
            </a:extLst>
          </p:cNvPr>
          <p:cNvSpPr/>
          <p:nvPr/>
        </p:nvSpPr>
        <p:spPr>
          <a:xfrm>
            <a:off x="763187" y="2056087"/>
            <a:ext cx="353334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Fortbewegung auf Rädern:</a:t>
            </a:r>
            <a:endParaRPr lang="de-DE" sz="2200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689D7EE4-F9A7-4B5F-B2D7-7B319B57128C}"/>
              </a:ext>
            </a:extLst>
          </p:cNvPr>
          <p:cNvSpPr/>
          <p:nvPr/>
        </p:nvSpPr>
        <p:spPr>
          <a:xfrm>
            <a:off x="763187" y="2524723"/>
            <a:ext cx="254268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Bedrohung, Risiko:</a:t>
            </a:r>
            <a:endParaRPr lang="de-DE" sz="2200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38649B68-818C-4DAB-ACCD-7D846539D770}"/>
              </a:ext>
            </a:extLst>
          </p:cNvPr>
          <p:cNvSpPr/>
          <p:nvPr/>
        </p:nvSpPr>
        <p:spPr>
          <a:xfrm>
            <a:off x="763187" y="2993359"/>
            <a:ext cx="304602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12 Monate sind ein …..</a:t>
            </a:r>
            <a:endParaRPr lang="de-DE" sz="2200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D0702554-EE5A-45D7-9ADB-72A5398381A0}"/>
              </a:ext>
            </a:extLst>
          </p:cNvPr>
          <p:cNvSpPr/>
          <p:nvPr/>
        </p:nvSpPr>
        <p:spPr>
          <a:xfrm>
            <a:off x="763187" y="3461995"/>
            <a:ext cx="43925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Speise, Kost, Essen, Verpflegung:</a:t>
            </a:r>
            <a:endParaRPr lang="de-DE" sz="2200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D235E7BC-2068-461A-AC87-C814A5700B74}"/>
              </a:ext>
            </a:extLst>
          </p:cNvPr>
          <p:cNvSpPr/>
          <p:nvPr/>
        </p:nvSpPr>
        <p:spPr>
          <a:xfrm>
            <a:off x="763010" y="5336539"/>
            <a:ext cx="23487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Man beißt damit:</a:t>
            </a:r>
            <a:endParaRPr lang="de-DE" sz="2200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15683425-EB6E-42FA-B077-C68DE1294ECE}"/>
              </a:ext>
            </a:extLst>
          </p:cNvPr>
          <p:cNvSpPr/>
          <p:nvPr/>
        </p:nvSpPr>
        <p:spPr>
          <a:xfrm>
            <a:off x="757875" y="3930631"/>
            <a:ext cx="655500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Wer von rechts kommt, hat im Straßenverkehr …..</a:t>
            </a:r>
            <a:endParaRPr lang="de-DE" sz="2200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1EB60256-5400-498D-ABD8-8000818A453A}"/>
              </a:ext>
            </a:extLst>
          </p:cNvPr>
          <p:cNvSpPr/>
          <p:nvPr/>
        </p:nvSpPr>
        <p:spPr>
          <a:xfrm>
            <a:off x="755576" y="4399267"/>
            <a:ext cx="392928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Kennzeichen der Demokratie:</a:t>
            </a:r>
            <a:endParaRPr lang="de-DE" sz="2200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5CB5F888-2043-4F96-8076-6CD206B210A7}"/>
              </a:ext>
            </a:extLst>
          </p:cNvPr>
          <p:cNvSpPr/>
          <p:nvPr/>
        </p:nvSpPr>
        <p:spPr>
          <a:xfrm>
            <a:off x="328390" y="115878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D84B292B-3E34-4F4D-A148-C04AB571F4B8}"/>
              </a:ext>
            </a:extLst>
          </p:cNvPr>
          <p:cNvSpPr/>
          <p:nvPr/>
        </p:nvSpPr>
        <p:spPr>
          <a:xfrm>
            <a:off x="328390" y="162772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9872D518-0766-40BA-89A4-311D3723E5DA}"/>
              </a:ext>
            </a:extLst>
          </p:cNvPr>
          <p:cNvSpPr/>
          <p:nvPr/>
        </p:nvSpPr>
        <p:spPr>
          <a:xfrm>
            <a:off x="328390" y="209667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5BF83AD5-C122-4037-ADE9-08FA77C50558}"/>
              </a:ext>
            </a:extLst>
          </p:cNvPr>
          <p:cNvSpPr/>
          <p:nvPr/>
        </p:nvSpPr>
        <p:spPr>
          <a:xfrm>
            <a:off x="328390" y="256562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036A6EE1-7D24-4FC0-A453-B4C3020E9313}"/>
              </a:ext>
            </a:extLst>
          </p:cNvPr>
          <p:cNvSpPr/>
          <p:nvPr/>
        </p:nvSpPr>
        <p:spPr>
          <a:xfrm>
            <a:off x="328390" y="303457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74465F24-EDD9-4B36-AF51-0C9874365386}"/>
              </a:ext>
            </a:extLst>
          </p:cNvPr>
          <p:cNvSpPr/>
          <p:nvPr/>
        </p:nvSpPr>
        <p:spPr>
          <a:xfrm>
            <a:off x="328390" y="350352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3744C791-2960-4E7E-9C10-E4B7191FCE8C}"/>
              </a:ext>
            </a:extLst>
          </p:cNvPr>
          <p:cNvSpPr/>
          <p:nvPr/>
        </p:nvSpPr>
        <p:spPr>
          <a:xfrm>
            <a:off x="328390" y="397246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EC63B967-BE3F-43BC-A1D2-4E10F6D6047B}"/>
              </a:ext>
            </a:extLst>
          </p:cNvPr>
          <p:cNvSpPr/>
          <p:nvPr/>
        </p:nvSpPr>
        <p:spPr>
          <a:xfrm>
            <a:off x="328390" y="444141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071AD67F-C9AA-4034-B134-9578ADD51E72}"/>
              </a:ext>
            </a:extLst>
          </p:cNvPr>
          <p:cNvSpPr/>
          <p:nvPr/>
        </p:nvSpPr>
        <p:spPr>
          <a:xfrm>
            <a:off x="328390" y="537931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01AEC6EB-8E7F-4FC6-A8F5-385805983EC9}"/>
              </a:ext>
            </a:extLst>
          </p:cNvPr>
          <p:cNvSpPr/>
          <p:nvPr/>
        </p:nvSpPr>
        <p:spPr>
          <a:xfrm>
            <a:off x="755576" y="4867903"/>
            <a:ext cx="41729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Grundelement der Mathematik: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C671D47A-46BE-479C-9C34-68B8C97D9756}"/>
              </a:ext>
            </a:extLst>
          </p:cNvPr>
          <p:cNvSpPr/>
          <p:nvPr/>
        </p:nvSpPr>
        <p:spPr>
          <a:xfrm>
            <a:off x="328390" y="491036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FEE3B55D-0121-4302-B523-25ABC76B2334}"/>
              </a:ext>
            </a:extLst>
          </p:cNvPr>
          <p:cNvSpPr/>
          <p:nvPr/>
        </p:nvSpPr>
        <p:spPr>
          <a:xfrm>
            <a:off x="758148" y="5805176"/>
            <a:ext cx="33746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Dünne Schnur aus Metall:</a:t>
            </a:r>
            <a:endParaRPr lang="de-DE" sz="2200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EEB6E3BB-738F-4FF4-9D84-7FD0E5CF7D5C}"/>
              </a:ext>
            </a:extLst>
          </p:cNvPr>
          <p:cNvSpPr/>
          <p:nvPr/>
        </p:nvSpPr>
        <p:spPr>
          <a:xfrm>
            <a:off x="323528" y="584826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21026797-7C49-40F6-A57D-C7E067007E2F}"/>
              </a:ext>
            </a:extLst>
          </p:cNvPr>
          <p:cNvSpPr/>
          <p:nvPr/>
        </p:nvSpPr>
        <p:spPr>
          <a:xfrm>
            <a:off x="7131028" y="1113813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10E4D410-969B-48B5-A79D-38528446CF1C}"/>
              </a:ext>
            </a:extLst>
          </p:cNvPr>
          <p:cNvSpPr/>
          <p:nvPr/>
        </p:nvSpPr>
        <p:spPr>
          <a:xfrm>
            <a:off x="7131028" y="1582036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631BBDE1-6915-4C0B-ACAB-9044E59C7CD6}"/>
              </a:ext>
            </a:extLst>
          </p:cNvPr>
          <p:cNvSpPr/>
          <p:nvPr/>
        </p:nvSpPr>
        <p:spPr>
          <a:xfrm>
            <a:off x="7131028" y="2050259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504ADEB9-FF71-4D65-9D15-A4A7FE72AAA4}"/>
              </a:ext>
            </a:extLst>
          </p:cNvPr>
          <p:cNvSpPr/>
          <p:nvPr/>
        </p:nvSpPr>
        <p:spPr>
          <a:xfrm>
            <a:off x="7131028" y="2518482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AC0D9FDE-D260-4299-A3FF-502721B301CA}"/>
              </a:ext>
            </a:extLst>
          </p:cNvPr>
          <p:cNvSpPr/>
          <p:nvPr/>
        </p:nvSpPr>
        <p:spPr>
          <a:xfrm>
            <a:off x="7131028" y="2986705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6E8F02B9-276D-4F69-AC15-86CA70048E72}"/>
              </a:ext>
            </a:extLst>
          </p:cNvPr>
          <p:cNvSpPr/>
          <p:nvPr/>
        </p:nvSpPr>
        <p:spPr>
          <a:xfrm>
            <a:off x="7131028" y="3454928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18A16FEF-8C04-4F94-9DF3-6D8B1F7916AB}"/>
              </a:ext>
            </a:extLst>
          </p:cNvPr>
          <p:cNvSpPr/>
          <p:nvPr/>
        </p:nvSpPr>
        <p:spPr>
          <a:xfrm>
            <a:off x="7131028" y="3923151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5B536C3C-54D1-4E7C-883A-1606BB999F21}"/>
              </a:ext>
            </a:extLst>
          </p:cNvPr>
          <p:cNvSpPr/>
          <p:nvPr/>
        </p:nvSpPr>
        <p:spPr>
          <a:xfrm>
            <a:off x="7131028" y="4391374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717A8D66-55AD-48AB-AA01-FAFCFE818208}"/>
              </a:ext>
            </a:extLst>
          </p:cNvPr>
          <p:cNvSpPr/>
          <p:nvPr/>
        </p:nvSpPr>
        <p:spPr>
          <a:xfrm>
            <a:off x="7131028" y="4859597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90738FDC-8868-4C8D-AB87-EC7DD922231E}"/>
              </a:ext>
            </a:extLst>
          </p:cNvPr>
          <p:cNvSpPr/>
          <p:nvPr/>
        </p:nvSpPr>
        <p:spPr>
          <a:xfrm>
            <a:off x="7131028" y="5327820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16D98D5B-012F-4E8C-83B0-12434C7F0CD3}"/>
              </a:ext>
            </a:extLst>
          </p:cNvPr>
          <p:cNvSpPr/>
          <p:nvPr/>
        </p:nvSpPr>
        <p:spPr>
          <a:xfrm>
            <a:off x="7131028" y="5796038"/>
            <a:ext cx="239681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_______________</a:t>
            </a:r>
            <a:endParaRPr lang="de-DE" sz="2200" dirty="0"/>
          </a:p>
        </p:txBody>
      </p:sp>
      <p:sp>
        <p:nvSpPr>
          <p:cNvPr id="44" name="Foliennummernplatzhalter 2">
            <a:extLst>
              <a:ext uri="{FF2B5EF4-FFF2-40B4-BE49-F238E27FC236}">
                <a16:creationId xmlns:a16="http://schemas.microsoft.com/office/drawing/2014/main" id="{6F816C8B-AD44-4AF7-8415-012D88A246A2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45" name="Textfeld 36">
            <a:extLst>
              <a:ext uri="{FF2B5EF4-FFF2-40B4-BE49-F238E27FC236}">
                <a16:creationId xmlns:a16="http://schemas.microsoft.com/office/drawing/2014/main" id="{C03D4172-0ED1-4334-B902-A88E40908E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VD 02 ah – 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Welche Wörter sind gemeint?		</a:t>
            </a:r>
            <a:r>
              <a:rPr kumimoji="0" lang="de-DE" alt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C200A6B9-2422-4B0B-A5EE-43616D5E2CB8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Finde Wörter mit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ah/äh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3B9C3A1-CBD2-4671-A967-0F70D0A30805}"/>
              </a:ext>
            </a:extLst>
          </p:cNvPr>
          <p:cNvSpPr txBox="1"/>
          <p:nvPr/>
        </p:nvSpPr>
        <p:spPr>
          <a:xfrm>
            <a:off x="190500" y="6724134"/>
            <a:ext cx="416011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7</a:t>
            </a:r>
          </a:p>
        </p:txBody>
      </p:sp>
      <p:pic>
        <p:nvPicPr>
          <p:cNvPr id="4" name="Grafik 3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07B4C912-830A-692A-837B-21EC8C6C2F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6301111"/>
            <a:ext cx="1110182" cy="436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7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E39E93BE-48BB-4950-BD6E-D1EE98A07492}"/>
              </a:ext>
            </a:extLst>
          </p:cNvPr>
          <p:cNvSpPr/>
          <p:nvPr/>
        </p:nvSpPr>
        <p:spPr>
          <a:xfrm>
            <a:off x="763187" y="1118815"/>
            <a:ext cx="298190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Anderes Wort für Zug:</a:t>
            </a:r>
            <a:endParaRPr lang="de-DE" sz="220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CF6FA4C1-1DC4-46F6-A3FE-7D7F6330F56B}"/>
              </a:ext>
            </a:extLst>
          </p:cNvPr>
          <p:cNvSpPr/>
          <p:nvPr/>
        </p:nvSpPr>
        <p:spPr>
          <a:xfrm>
            <a:off x="763187" y="1587451"/>
            <a:ext cx="535274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man etwas kauft, muss man es …..</a:t>
            </a:r>
            <a:endParaRPr lang="de-DE" sz="220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E269E6C0-C90D-401B-B0CD-658B1E00898F}"/>
              </a:ext>
            </a:extLst>
          </p:cNvPr>
          <p:cNvSpPr/>
          <p:nvPr/>
        </p:nvSpPr>
        <p:spPr>
          <a:xfrm>
            <a:off x="763187" y="2056087"/>
            <a:ext cx="353334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Fortbewegung auf Rädern:</a:t>
            </a:r>
            <a:endParaRPr lang="de-DE" sz="2200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689D7EE4-F9A7-4B5F-B2D7-7B319B57128C}"/>
              </a:ext>
            </a:extLst>
          </p:cNvPr>
          <p:cNvSpPr/>
          <p:nvPr/>
        </p:nvSpPr>
        <p:spPr>
          <a:xfrm>
            <a:off x="763187" y="2524723"/>
            <a:ext cx="254268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Bedrohung, Risiko:</a:t>
            </a:r>
            <a:endParaRPr lang="de-DE" sz="2200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38649B68-818C-4DAB-ACCD-7D846539D770}"/>
              </a:ext>
            </a:extLst>
          </p:cNvPr>
          <p:cNvSpPr/>
          <p:nvPr/>
        </p:nvSpPr>
        <p:spPr>
          <a:xfrm>
            <a:off x="763187" y="2993359"/>
            <a:ext cx="304602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12 Monate sind ein …..</a:t>
            </a:r>
            <a:endParaRPr lang="de-DE" sz="2200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D0702554-EE5A-45D7-9ADB-72A5398381A0}"/>
              </a:ext>
            </a:extLst>
          </p:cNvPr>
          <p:cNvSpPr/>
          <p:nvPr/>
        </p:nvSpPr>
        <p:spPr>
          <a:xfrm>
            <a:off x="763187" y="3461995"/>
            <a:ext cx="43925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Speise, Kost, Essen, Verpflegung:</a:t>
            </a:r>
            <a:endParaRPr lang="de-DE" sz="2200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D235E7BC-2068-461A-AC87-C814A5700B74}"/>
              </a:ext>
            </a:extLst>
          </p:cNvPr>
          <p:cNvSpPr/>
          <p:nvPr/>
        </p:nvSpPr>
        <p:spPr>
          <a:xfrm>
            <a:off x="763010" y="5336539"/>
            <a:ext cx="23487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Man beißt damit:</a:t>
            </a:r>
            <a:endParaRPr lang="de-DE" sz="2200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15683425-EB6E-42FA-B077-C68DE1294ECE}"/>
              </a:ext>
            </a:extLst>
          </p:cNvPr>
          <p:cNvSpPr/>
          <p:nvPr/>
        </p:nvSpPr>
        <p:spPr>
          <a:xfrm>
            <a:off x="757875" y="3930631"/>
            <a:ext cx="655500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Wer von rechts kommt, hat im Straßenverkehr …..</a:t>
            </a:r>
            <a:endParaRPr lang="de-DE" sz="2200" dirty="0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1EB60256-5400-498D-ABD8-8000818A453A}"/>
              </a:ext>
            </a:extLst>
          </p:cNvPr>
          <p:cNvSpPr/>
          <p:nvPr/>
        </p:nvSpPr>
        <p:spPr>
          <a:xfrm>
            <a:off x="755576" y="4399267"/>
            <a:ext cx="392928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Kennzeichen der Demokratie:</a:t>
            </a:r>
            <a:endParaRPr lang="de-DE" sz="2200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5CB5F888-2043-4F96-8076-6CD206B210A7}"/>
              </a:ext>
            </a:extLst>
          </p:cNvPr>
          <p:cNvSpPr/>
          <p:nvPr/>
        </p:nvSpPr>
        <p:spPr>
          <a:xfrm>
            <a:off x="328390" y="115878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D84B292B-3E34-4F4D-A148-C04AB571F4B8}"/>
              </a:ext>
            </a:extLst>
          </p:cNvPr>
          <p:cNvSpPr/>
          <p:nvPr/>
        </p:nvSpPr>
        <p:spPr>
          <a:xfrm>
            <a:off x="328390" y="162772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9872D518-0766-40BA-89A4-311D3723E5DA}"/>
              </a:ext>
            </a:extLst>
          </p:cNvPr>
          <p:cNvSpPr/>
          <p:nvPr/>
        </p:nvSpPr>
        <p:spPr>
          <a:xfrm>
            <a:off x="328390" y="209667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5BF83AD5-C122-4037-ADE9-08FA77C50558}"/>
              </a:ext>
            </a:extLst>
          </p:cNvPr>
          <p:cNvSpPr/>
          <p:nvPr/>
        </p:nvSpPr>
        <p:spPr>
          <a:xfrm>
            <a:off x="328390" y="256562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036A6EE1-7D24-4FC0-A453-B4C3020E9313}"/>
              </a:ext>
            </a:extLst>
          </p:cNvPr>
          <p:cNvSpPr/>
          <p:nvPr/>
        </p:nvSpPr>
        <p:spPr>
          <a:xfrm>
            <a:off x="328390" y="303457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74465F24-EDD9-4B36-AF51-0C9874365386}"/>
              </a:ext>
            </a:extLst>
          </p:cNvPr>
          <p:cNvSpPr/>
          <p:nvPr/>
        </p:nvSpPr>
        <p:spPr>
          <a:xfrm>
            <a:off x="328390" y="350352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3744C791-2960-4E7E-9C10-E4B7191FCE8C}"/>
              </a:ext>
            </a:extLst>
          </p:cNvPr>
          <p:cNvSpPr/>
          <p:nvPr/>
        </p:nvSpPr>
        <p:spPr>
          <a:xfrm>
            <a:off x="328390" y="397246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EC63B967-BE3F-43BC-A1D2-4E10F6D6047B}"/>
              </a:ext>
            </a:extLst>
          </p:cNvPr>
          <p:cNvSpPr/>
          <p:nvPr/>
        </p:nvSpPr>
        <p:spPr>
          <a:xfrm>
            <a:off x="328390" y="444141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071AD67F-C9AA-4034-B134-9578ADD51E72}"/>
              </a:ext>
            </a:extLst>
          </p:cNvPr>
          <p:cNvSpPr/>
          <p:nvPr/>
        </p:nvSpPr>
        <p:spPr>
          <a:xfrm>
            <a:off x="328390" y="537931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01AEC6EB-8E7F-4FC6-A8F5-385805983EC9}"/>
              </a:ext>
            </a:extLst>
          </p:cNvPr>
          <p:cNvSpPr/>
          <p:nvPr/>
        </p:nvSpPr>
        <p:spPr>
          <a:xfrm>
            <a:off x="755576" y="4867903"/>
            <a:ext cx="41729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Grundelement der Mathematik: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C671D47A-46BE-479C-9C34-68B8C97D9756}"/>
              </a:ext>
            </a:extLst>
          </p:cNvPr>
          <p:cNvSpPr/>
          <p:nvPr/>
        </p:nvSpPr>
        <p:spPr>
          <a:xfrm>
            <a:off x="328390" y="491036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FEE3B55D-0121-4302-B523-25ABC76B2334}"/>
              </a:ext>
            </a:extLst>
          </p:cNvPr>
          <p:cNvSpPr/>
          <p:nvPr/>
        </p:nvSpPr>
        <p:spPr>
          <a:xfrm>
            <a:off x="758148" y="5805176"/>
            <a:ext cx="33746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Dünne Schnur aus Metall:</a:t>
            </a:r>
            <a:endParaRPr lang="de-DE" sz="2200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EEB6E3BB-738F-4FF4-9D84-7FD0E5CF7D5C}"/>
              </a:ext>
            </a:extLst>
          </p:cNvPr>
          <p:cNvSpPr/>
          <p:nvPr/>
        </p:nvSpPr>
        <p:spPr>
          <a:xfrm>
            <a:off x="323528" y="584826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21026797-7C49-40F6-A57D-C7E067007E2F}"/>
              </a:ext>
            </a:extLst>
          </p:cNvPr>
          <p:cNvSpPr/>
          <p:nvPr/>
        </p:nvSpPr>
        <p:spPr>
          <a:xfrm>
            <a:off x="7131028" y="1113813"/>
            <a:ext cx="8162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B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n</a:t>
            </a:r>
            <a:endParaRPr lang="de-DE" sz="2200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10E4D410-969B-48B5-A79D-38528446CF1C}"/>
              </a:ext>
            </a:extLst>
          </p:cNvPr>
          <p:cNvSpPr/>
          <p:nvPr/>
        </p:nvSpPr>
        <p:spPr>
          <a:xfrm>
            <a:off x="7131028" y="1582036"/>
            <a:ext cx="133882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bez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len</a:t>
            </a:r>
            <a:endParaRPr lang="de-DE" sz="2200" dirty="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631BBDE1-6915-4C0B-ACAB-9044E59C7CD6}"/>
              </a:ext>
            </a:extLst>
          </p:cNvPr>
          <p:cNvSpPr/>
          <p:nvPr/>
        </p:nvSpPr>
        <p:spPr>
          <a:xfrm>
            <a:off x="7131028" y="2050259"/>
            <a:ext cx="102303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f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ren</a:t>
            </a:r>
            <a:endParaRPr lang="de-DE" sz="2200" dirty="0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504ADEB9-FF71-4D65-9D15-A4A7FE72AAA4}"/>
              </a:ext>
            </a:extLst>
          </p:cNvPr>
          <p:cNvSpPr/>
          <p:nvPr/>
        </p:nvSpPr>
        <p:spPr>
          <a:xfrm>
            <a:off x="7131028" y="2518482"/>
            <a:ext cx="105990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Gef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r</a:t>
            </a:r>
            <a:endParaRPr lang="de-DE" sz="2200" dirty="0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AC0D9FDE-D260-4299-A3FF-502721B301CA}"/>
              </a:ext>
            </a:extLst>
          </p:cNvPr>
          <p:cNvSpPr/>
          <p:nvPr/>
        </p:nvSpPr>
        <p:spPr>
          <a:xfrm>
            <a:off x="7131028" y="2986705"/>
            <a:ext cx="7457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J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r</a:t>
            </a:r>
            <a:endParaRPr lang="de-DE" sz="2200" dirty="0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6E8F02B9-276D-4F69-AC15-86CA70048E72}"/>
              </a:ext>
            </a:extLst>
          </p:cNvPr>
          <p:cNvSpPr/>
          <p:nvPr/>
        </p:nvSpPr>
        <p:spPr>
          <a:xfrm>
            <a:off x="7131028" y="3454928"/>
            <a:ext cx="12394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N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rung</a:t>
            </a:r>
            <a:endParaRPr lang="de-DE" sz="2200" dirty="0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18A16FEF-8C04-4F94-9DF3-6D8B1F7916AB}"/>
              </a:ext>
            </a:extLst>
          </p:cNvPr>
          <p:cNvSpPr/>
          <p:nvPr/>
        </p:nvSpPr>
        <p:spPr>
          <a:xfrm>
            <a:off x="7131028" y="3923151"/>
            <a:ext cx="125226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Vorf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rt</a:t>
            </a:r>
            <a:endParaRPr lang="de-DE" sz="2200" dirty="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5B536C3C-54D1-4E7C-883A-1606BB999F21}"/>
              </a:ext>
            </a:extLst>
          </p:cNvPr>
          <p:cNvSpPr/>
          <p:nvPr/>
        </p:nvSpPr>
        <p:spPr>
          <a:xfrm>
            <a:off x="7131028" y="4391374"/>
            <a:ext cx="82586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W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l</a:t>
            </a:r>
            <a:endParaRPr lang="de-DE" sz="2200" dirty="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717A8D66-55AD-48AB-AA01-FAFCFE818208}"/>
              </a:ext>
            </a:extLst>
          </p:cNvPr>
          <p:cNvSpPr/>
          <p:nvPr/>
        </p:nvSpPr>
        <p:spPr>
          <a:xfrm>
            <a:off x="7131028" y="4859597"/>
            <a:ext cx="7409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l</a:t>
            </a:r>
            <a:endParaRPr lang="de-DE" sz="2200" dirty="0"/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90738FDC-8868-4C8D-AB87-EC7DD922231E}"/>
              </a:ext>
            </a:extLst>
          </p:cNvPr>
          <p:cNvSpPr/>
          <p:nvPr/>
        </p:nvSpPr>
        <p:spPr>
          <a:xfrm>
            <a:off x="7131028" y="5327820"/>
            <a:ext cx="96532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Z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äh</a:t>
            </a:r>
            <a:r>
              <a:rPr lang="de-DE" sz="2200" kern="0" dirty="0">
                <a:latin typeface="Trebuchet MS" pitchFamily="34" charset="0"/>
              </a:rPr>
              <a:t>ne</a:t>
            </a:r>
            <a:endParaRPr lang="de-DE" sz="2200" dirty="0"/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16D98D5B-012F-4E8C-83B0-12434C7F0CD3}"/>
              </a:ext>
            </a:extLst>
          </p:cNvPr>
          <p:cNvSpPr/>
          <p:nvPr/>
        </p:nvSpPr>
        <p:spPr>
          <a:xfrm>
            <a:off x="7131028" y="5796038"/>
            <a:ext cx="89639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latin typeface="Trebuchet MS" pitchFamily="34" charset="0"/>
              </a:rPr>
              <a:t>Dr</a:t>
            </a:r>
            <a:r>
              <a:rPr 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</a:t>
            </a:r>
            <a:r>
              <a:rPr lang="de-DE" sz="2200" kern="0" dirty="0">
                <a:latin typeface="Trebuchet MS" pitchFamily="34" charset="0"/>
              </a:rPr>
              <a:t>t</a:t>
            </a:r>
            <a:endParaRPr lang="de-DE" sz="2200" dirty="0"/>
          </a:p>
        </p:txBody>
      </p:sp>
      <p:sp>
        <p:nvSpPr>
          <p:cNvPr id="45" name="Textfeld 36">
            <a:extLst>
              <a:ext uri="{FF2B5EF4-FFF2-40B4-BE49-F238E27FC236}">
                <a16:creationId xmlns:a16="http://schemas.microsoft.com/office/drawing/2014/main" id="{AC507E9F-9631-4DC9-9E4D-41561540B5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VD 02 ah – Welche Wörter mit 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ah/äh 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sind gemeint? </a:t>
            </a:r>
            <a:endParaRPr kumimoji="0" lang="de-DE" altLang="de-DE" sz="18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5EE12C3C-EF7B-462B-A0D7-69BBD9A3AC08}"/>
              </a:ext>
            </a:extLst>
          </p:cNvPr>
          <p:cNvSpPr txBox="1"/>
          <p:nvPr/>
        </p:nvSpPr>
        <p:spPr>
          <a:xfrm>
            <a:off x="260108" y="467380"/>
            <a:ext cx="10156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blauen Kästchen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und dann auf den </a:t>
            </a: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Text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für die Lösung!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C0A295A-8EE7-43B9-B7AD-0875B6BDE0DA}"/>
              </a:ext>
            </a:extLst>
          </p:cNvPr>
          <p:cNvSpPr txBox="1"/>
          <p:nvPr/>
        </p:nvSpPr>
        <p:spPr>
          <a:xfrm>
            <a:off x="190500" y="6724134"/>
            <a:ext cx="416011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8</a:t>
            </a: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AA171019-1037-401B-A750-69A6B755C2F5}"/>
              </a:ext>
            </a:extLst>
          </p:cNvPr>
          <p:cNvSpPr/>
          <p:nvPr/>
        </p:nvSpPr>
        <p:spPr>
          <a:xfrm>
            <a:off x="4829962" y="6319552"/>
            <a:ext cx="3137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Gesamtlösung an/aus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818FBC8-8D98-40BF-9A01-2410D8BD71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154" y="1058591"/>
            <a:ext cx="7870618" cy="5285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222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8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6EB3C7B-4213-400A-ACDA-EFAABD95F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FE77B96B-F8A8-4DD9-9883-2E412BD7A1C7}"/>
              </a:ext>
            </a:extLst>
          </p:cNvPr>
          <p:cNvSpPr/>
          <p:nvPr/>
        </p:nvSpPr>
        <p:spPr>
          <a:xfrm>
            <a:off x="322006" y="1484784"/>
            <a:ext cx="6770274" cy="450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Für eine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Banfahrt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muss man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bezalen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 Verkehr muss man auf die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Vorfart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achten.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Bei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Zanweh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muss man zum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Zanarzt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Bei der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Narung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haben wir die Wal.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Manchmal besteht die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Gefar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dass etwas platzt.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den Bergen gibt es </a:t>
            </a:r>
            <a:r>
              <a:rPr lang="de-DE" sz="2200" kern="0" spc="100" noProof="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Dratseilbahnen</a:t>
            </a:r>
            <a:r>
              <a:rPr lang="de-DE" sz="2200" kern="0" spc="100" noProof="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Ein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Jarestag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kommt jedes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Jar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wieder.</a:t>
            </a:r>
          </a:p>
        </p:txBody>
      </p:sp>
      <p:sp>
        <p:nvSpPr>
          <p:cNvPr id="6" name="Foliennummernplatzhalter 2">
            <a:extLst>
              <a:ext uri="{FF2B5EF4-FFF2-40B4-BE49-F238E27FC236}">
                <a16:creationId xmlns:a16="http://schemas.microsoft.com/office/drawing/2014/main" id="{65FF7626-F21E-4348-969B-380E0BE21731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7" name="Foliennummernplatzhalter 2">
            <a:extLst>
              <a:ext uri="{FF2B5EF4-FFF2-40B4-BE49-F238E27FC236}">
                <a16:creationId xmlns:a16="http://schemas.microsoft.com/office/drawing/2014/main" id="{F9A8A7EE-4799-4964-B509-484FC6CEA160}"/>
              </a:ext>
            </a:extLst>
          </p:cNvPr>
          <p:cNvSpPr txBox="1">
            <a:spLocks/>
          </p:cNvSpPr>
          <p:nvPr/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anose="020B0603020202020204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fld id="{C9CD412D-C60F-4771-A1CB-FFD7B577395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8" name="Textfeld 36">
            <a:extLst>
              <a:ext uri="{FF2B5EF4-FFF2-40B4-BE49-F238E27FC236}">
                <a16:creationId xmlns:a16="http://schemas.microsoft.com/office/drawing/2014/main" id="{271E247B-6E39-4E1C-9460-41A930C617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VD 02 ah – </a:t>
            </a:r>
            <a:r>
              <a:rPr lang="de-DE" altLang="de-DE" sz="2200" b="1" spc="-1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Du bist der Lehrer, korrigiere die Fehler!	</a:t>
            </a:r>
            <a:r>
              <a:rPr kumimoji="0" lang="de-DE" altLang="de-DE" sz="2200" i="0" u="none" strike="noStrike" kern="0" cap="none" spc="-10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3ED7A0E-FC95-4A69-9B38-5362FF20739D}"/>
              </a:ext>
            </a:extLst>
          </p:cNvPr>
          <p:cNvSpPr txBox="1"/>
          <p:nvPr/>
        </p:nvSpPr>
        <p:spPr>
          <a:xfrm>
            <a:off x="260108" y="404664"/>
            <a:ext cx="91482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  <a:ea typeface="+mj-ea"/>
                <a:cs typeface="+mj-cs"/>
              </a:rPr>
              <a:t>Streich die falschen Wörter durch und schreib sie richtig darüber!</a:t>
            </a:r>
            <a:endParaRPr lang="de-DE" sz="18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3CDB506-0D4D-4576-84C8-70AF20DB414B}"/>
              </a:ext>
            </a:extLst>
          </p:cNvPr>
          <p:cNvSpPr txBox="1"/>
          <p:nvPr/>
        </p:nvSpPr>
        <p:spPr>
          <a:xfrm>
            <a:off x="190500" y="6724134"/>
            <a:ext cx="416011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Übungen\Rechtschreibförderung\Vokaldehnungen\Vokaldehnung 02 ah.pptx - Seite 9</a:t>
            </a:r>
          </a:p>
        </p:txBody>
      </p:sp>
    </p:spTree>
    <p:extLst>
      <p:ext uri="{BB962C8B-B14F-4D97-AF65-F5344CB8AC3E}">
        <p14:creationId xmlns:p14="http://schemas.microsoft.com/office/powerpoint/2010/main" val="174833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3455</Words>
  <Application>Microsoft Office PowerPoint</Application>
  <PresentationFormat>Breitbild</PresentationFormat>
  <Paragraphs>664</Paragraphs>
  <Slides>34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34</vt:i4>
      </vt:variant>
    </vt:vector>
  </HeadingPairs>
  <TitlesOfParts>
    <vt:vector size="44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 Vokaldehnung 02 ah     Name: _______________________  Klasse: ______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2272</cp:revision>
  <cp:lastPrinted>2021-07-30T13:09:06Z</cp:lastPrinted>
  <dcterms:created xsi:type="dcterms:W3CDTF">2012-08-26T07:44:46Z</dcterms:created>
  <dcterms:modified xsi:type="dcterms:W3CDTF">2024-05-17T12:18:30Z</dcterms:modified>
</cp:coreProperties>
</file>