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0"/>
  </p:notesMasterIdLst>
  <p:sldIdLst>
    <p:sldId id="743" r:id="rId8"/>
    <p:sldId id="744" r:id="rId9"/>
  </p:sldIdLst>
  <p:sldSz cx="9144000" cy="6858000" type="screen4x3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70C0"/>
    <a:srgbClr val="00F62F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6080" autoAdjust="0"/>
    <p:restoredTop sz="94692" autoAdjust="0"/>
  </p:normalViewPr>
  <p:slideViewPr>
    <p:cSldViewPr>
      <p:cViewPr varScale="1">
        <p:scale>
          <a:sx n="86" d="100"/>
          <a:sy n="86" d="100"/>
        </p:scale>
        <p:origin x="1579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7004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A7EDCF57-3910-41C5-9319-76BB925D551C}"/>
    <pc:docChg chg="custSel modSld">
      <pc:chgData name="Siegbert Rudolph" userId="2af4d44886c067cc" providerId="LiveId" clId="{A7EDCF57-3910-41C5-9319-76BB925D551C}" dt="2021-08-29T15:48:41.575" v="11" actId="1076"/>
      <pc:docMkLst>
        <pc:docMk/>
      </pc:docMkLst>
      <pc:sldChg chg="delSp modSp mod">
        <pc:chgData name="Siegbert Rudolph" userId="2af4d44886c067cc" providerId="LiveId" clId="{A7EDCF57-3910-41C5-9319-76BB925D551C}" dt="2021-08-29T15:48:41.560" v="5" actId="1076"/>
        <pc:sldMkLst>
          <pc:docMk/>
          <pc:sldMk cId="3507558653" sldId="743"/>
        </pc:sldMkLst>
        <pc:spChg chg="mod">
          <ac:chgData name="Siegbert Rudolph" userId="2af4d44886c067cc" providerId="LiveId" clId="{A7EDCF57-3910-41C5-9319-76BB925D551C}" dt="2021-08-29T15:48:41.560" v="5" actId="1076"/>
          <ac:spMkLst>
            <pc:docMk/>
            <pc:sldMk cId="3507558653" sldId="743"/>
            <ac:spMk id="3" creationId="{A3BAE7BB-FEAE-4D63-B046-C74973EF6F2C}"/>
          </ac:spMkLst>
        </pc:spChg>
        <pc:spChg chg="del">
          <ac:chgData name="Siegbert Rudolph" userId="2af4d44886c067cc" providerId="LiveId" clId="{A7EDCF57-3910-41C5-9319-76BB925D551C}" dt="2021-08-29T15:48:41.560" v="0" actId="478"/>
          <ac:spMkLst>
            <pc:docMk/>
            <pc:sldMk cId="3507558653" sldId="743"/>
            <ac:spMk id="4" creationId="{A9C9CA54-B336-45F5-A9DE-AC933FB51A17}"/>
          </ac:spMkLst>
        </pc:spChg>
      </pc:sldChg>
      <pc:sldChg chg="delSp modSp mod">
        <pc:chgData name="Siegbert Rudolph" userId="2af4d44886c067cc" providerId="LiveId" clId="{A7EDCF57-3910-41C5-9319-76BB925D551C}" dt="2021-08-29T15:48:41.575" v="11" actId="1076"/>
        <pc:sldMkLst>
          <pc:docMk/>
          <pc:sldMk cId="3546805658" sldId="744"/>
        </pc:sldMkLst>
        <pc:spChg chg="mod">
          <ac:chgData name="Siegbert Rudolph" userId="2af4d44886c067cc" providerId="LiveId" clId="{A7EDCF57-3910-41C5-9319-76BB925D551C}" dt="2021-08-29T15:48:41.575" v="11" actId="1076"/>
          <ac:spMkLst>
            <pc:docMk/>
            <pc:sldMk cId="3546805658" sldId="744"/>
            <ac:spMk id="3" creationId="{345CCD22-9870-4A59-962A-4456B907EE5A}"/>
          </ac:spMkLst>
        </pc:spChg>
        <pc:spChg chg="del">
          <ac:chgData name="Siegbert Rudolph" userId="2af4d44886c067cc" providerId="LiveId" clId="{A7EDCF57-3910-41C5-9319-76BB925D551C}" dt="2021-08-29T15:48:41.560" v="6" actId="478"/>
          <ac:spMkLst>
            <pc:docMk/>
            <pc:sldMk cId="3546805658" sldId="744"/>
            <ac:spMk id="4" creationId="{A8F186E6-A451-439A-ACE1-7780688A650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DF2CF2C-273C-40B2-B53C-2AC34149DBEF}" type="datetime1">
              <a:rPr lang="de-DE"/>
              <a:pPr>
                <a:defRPr/>
              </a:pPr>
              <a:t>29.08.2021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79F28-82AF-427D-8B64-48F6915DBF4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0EA19D5-F4F9-47F3-9303-47AF9D3E18A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19805-E83E-40B6-8134-F5B69DFEF12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0986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593039D-D6AC-4370-B55C-8466119F8A53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D9BAC-7650-45AB-B4C4-7E4539DFCDD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9504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03B3AB6-9B05-46E4-8C65-8BC766D5349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2F111-4AE5-4140-A155-23AE83E96F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BE3F047-9485-4576-A6B2-F17CB32536C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15780-1A1B-4EDB-BE57-B8F0D12585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00472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7872046-142C-4537-8C8A-E50EF74A6B4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EBC2-1699-411A-9B0D-ECC311F34E8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4401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29D0E6E-A700-4648-896A-91ABA2546D4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512F3-4665-4A61-91C9-D57CC374CDC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86721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05EE883-50B8-4ACD-BF13-6AEA3D4E452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0D012-93CD-4046-AEF2-C20A877591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519477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3A7BA-E402-4949-AA07-1536DC71DFD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A7758-FF3D-4B32-8BA3-E0DA71DC0474}" type="datetime1">
              <a:rPr lang="de-DE"/>
              <a:pPr>
                <a:defRPr/>
              </a:pPr>
              <a:t>29.08.2021</a:t>
            </a:fld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F7060B0-0A14-4256-8510-48FE7BC45DD3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2FCB4-31EF-4641-AFAC-A3C15AF44E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554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 durch  Klicken  auf  Symbol 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9F0CFF9-3187-4C3A-9B87-233579BBA12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065AE-2A1C-4D94-97A8-C7D9573842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0087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822950" y="133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>
                <a:solidFill>
                  <a:srgbClr val="898989"/>
                </a:solidFill>
                <a:latin typeface="Trebuchet MS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E332194-AFF1-4B43-8F03-4E170F0693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27" name="Textfeld 6"/>
          <p:cNvSpPr txBox="1">
            <a:spLocks noChangeArrowheads="1"/>
          </p:cNvSpPr>
          <p:nvPr/>
        </p:nvSpPr>
        <p:spPr bwMode="auto">
          <a:xfrm>
            <a:off x="179388" y="179388"/>
            <a:ext cx="1187450" cy="33813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600" dirty="0">
                <a:latin typeface="Trebuchet MS" pitchFamily="34" charset="0"/>
              </a:rPr>
              <a:t>Übungsart:</a:t>
            </a:r>
          </a:p>
        </p:txBody>
      </p:sp>
      <p:sp>
        <p:nvSpPr>
          <p:cNvPr id="1028" name="Textfeld 7"/>
          <p:cNvSpPr txBox="1">
            <a:spLocks noChangeArrowheads="1"/>
          </p:cNvSpPr>
          <p:nvPr/>
        </p:nvSpPr>
        <p:spPr bwMode="auto">
          <a:xfrm>
            <a:off x="7180263" y="196850"/>
            <a:ext cx="1447832" cy="80021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000" b="1" dirty="0">
                <a:latin typeface="Trebuchet MS" pitchFamily="34" charset="0"/>
              </a:rPr>
              <a:t>Seite:</a:t>
            </a:r>
          </a:p>
          <a:p>
            <a:pPr>
              <a:defRPr/>
            </a:pPr>
            <a:endParaRPr lang="de-DE" sz="1200" dirty="0">
              <a:latin typeface="Trebuchet MS" pitchFamily="34" charset="0"/>
            </a:endParaRP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cxnSp>
        <p:nvCxnSpPr>
          <p:cNvPr id="9" name="Gerade Verbindung 8"/>
          <p:cNvCxnSpPr/>
          <p:nvPr/>
        </p:nvCxnSpPr>
        <p:spPr>
          <a:xfrm>
            <a:off x="250825" y="981075"/>
            <a:ext cx="828198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Grafik 9" descr="lesekoch_logo_mit_Hintergrund-1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635317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feld 10"/>
          <p:cNvSpPr txBox="1">
            <a:spLocks noChangeArrowheads="1"/>
          </p:cNvSpPr>
          <p:nvPr/>
        </p:nvSpPr>
        <p:spPr bwMode="auto">
          <a:xfrm>
            <a:off x="1250950" y="6584950"/>
            <a:ext cx="1423988" cy="2301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900" dirty="0">
                <a:latin typeface="Trebuchet MS" pitchFamily="34" charset="0"/>
              </a:rPr>
              <a:t>Lesemotivationstraining</a:t>
            </a:r>
          </a:p>
        </p:txBody>
      </p:sp>
      <p:sp>
        <p:nvSpPr>
          <p:cNvPr id="1032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sp>
        <p:nvSpPr>
          <p:cNvPr id="103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Textmasterformat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3C2D63B-52DA-48D2-A871-2AC9A06B23DD}" type="datetime1">
              <a:rPr lang="de-DE"/>
              <a:pPr>
                <a:defRPr/>
              </a:pPr>
              <a:t>29.08.2021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37" r:id="rId3"/>
    <p:sldLayoutId id="2147486538" r:id="rId4"/>
    <p:sldLayoutId id="2147486539" r:id="rId5"/>
    <p:sldLayoutId id="2147486540" r:id="rId6"/>
    <p:sldLayoutId id="2147486468" r:id="rId7"/>
    <p:sldLayoutId id="2147486541" r:id="rId8"/>
    <p:sldLayoutId id="2147486542" r:id="rId9"/>
    <p:sldLayoutId id="2147486543" r:id="rId10"/>
    <p:sldLayoutId id="214748654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179512" y="229202"/>
            <a:ext cx="8565165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Name:                		Klasse:		Datum:                          </a:t>
            </a:r>
            <a:endParaRPr kumimoji="0" lang="de-DE" sz="2000" b="0" i="0" u="none" strike="noStrike" kern="0" cap="none" spc="0" normalizeH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baseline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Übung:						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7135326" y="560612"/>
            <a:ext cx="1757154" cy="398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5292080" y="620688"/>
            <a:ext cx="362885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selbst korrigiert          </a:t>
            </a:r>
            <a:r>
              <a:rPr lang="de-DE" sz="1400" b="1" kern="0" dirty="0">
                <a:solidFill>
                  <a:srgbClr val="FF0000"/>
                </a:solidFill>
                <a:latin typeface="Trebuchet MS" pitchFamily="34" charset="0"/>
              </a:rPr>
              <a:t>Korrektur Trainer  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596326"/>
              </p:ext>
            </p:extLst>
          </p:nvPr>
        </p:nvGraphicFramePr>
        <p:xfrm>
          <a:off x="467545" y="1006497"/>
          <a:ext cx="8568951" cy="5291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68951">
                  <a:extLst>
                    <a:ext uri="{9D8B030D-6E8A-4147-A177-3AD203B41FA5}">
                      <a16:colId xmlns:a16="http://schemas.microsoft.com/office/drawing/2014/main" val="2642304678"/>
                    </a:ext>
                  </a:extLst>
                </a:gridCol>
              </a:tblGrid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9787674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7880201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8260845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18243207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9134716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7199275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6021729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30584162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392457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6115364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9726043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678603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4918190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3669354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06835845"/>
                  </a:ext>
                </a:extLst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298690"/>
              </p:ext>
            </p:extLst>
          </p:nvPr>
        </p:nvGraphicFramePr>
        <p:xfrm>
          <a:off x="179512" y="1003094"/>
          <a:ext cx="190500" cy="52879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500">
                  <a:extLst>
                    <a:ext uri="{9D8B030D-6E8A-4147-A177-3AD203B41FA5}">
                      <a16:colId xmlns:a16="http://schemas.microsoft.com/office/drawing/2014/main" val="2786119987"/>
                    </a:ext>
                  </a:extLst>
                </a:gridCol>
              </a:tblGrid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79336848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3472074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2754164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7637536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5635275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67645323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7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60672636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7543238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26425434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10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056405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5780023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4240083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2666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66695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15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60257930"/>
                  </a:ext>
                </a:extLst>
              </a:tr>
            </a:tbl>
          </a:graphicData>
        </a:graphic>
      </p:graphicFrame>
      <p:cxnSp>
        <p:nvCxnSpPr>
          <p:cNvPr id="13" name="Gerader Verbinder 12"/>
          <p:cNvCxnSpPr>
            <a:cxnSpLocks/>
          </p:cNvCxnSpPr>
          <p:nvPr/>
        </p:nvCxnSpPr>
        <p:spPr>
          <a:xfrm>
            <a:off x="5148064" y="847824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>
            <a:cxnSpLocks/>
          </p:cNvCxnSpPr>
          <p:nvPr/>
        </p:nvCxnSpPr>
        <p:spPr>
          <a:xfrm>
            <a:off x="7136061" y="836712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4670D67F-8F4E-4BAD-B344-44CA3492141D}"/>
              </a:ext>
            </a:extLst>
          </p:cNvPr>
          <p:cNvSpPr txBox="1"/>
          <p:nvPr/>
        </p:nvSpPr>
        <p:spPr>
          <a:xfrm>
            <a:off x="190500" y="6724134"/>
            <a:ext cx="302198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...\Rechtschreibförderung\Grundschule\00 Uebungsblaetter neutral.pptm - Seite 1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3BAE7BB-FEAE-4D63-B046-C74973EF6F2C}"/>
              </a:ext>
            </a:extLst>
          </p:cNvPr>
          <p:cNvSpPr txBox="1"/>
          <p:nvPr/>
        </p:nvSpPr>
        <p:spPr>
          <a:xfrm>
            <a:off x="190500" y="6724134"/>
            <a:ext cx="441659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Übungen\Rechtschreibförderung\Vokaldehnungen\00 Uebungsblaetter neutral.pptx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3507558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179512" y="229202"/>
            <a:ext cx="8565165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Name:                		Klasse:		Datum:                          </a:t>
            </a:r>
            <a:endParaRPr kumimoji="0" lang="de-DE" sz="2000" b="0" i="0" u="none" strike="noStrike" kern="0" cap="none" spc="0" normalizeH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baseline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Übung:						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7135326" y="560612"/>
            <a:ext cx="1757154" cy="398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5292080" y="620688"/>
            <a:ext cx="362885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selbst korrigiert          </a:t>
            </a:r>
            <a:r>
              <a:rPr lang="de-DE" sz="1400" b="1" kern="0" dirty="0">
                <a:solidFill>
                  <a:srgbClr val="FF0000"/>
                </a:solidFill>
                <a:latin typeface="Trebuchet MS" pitchFamily="34" charset="0"/>
              </a:rPr>
              <a:t>Korrektur Trainer  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467545" y="1006497"/>
          <a:ext cx="8568951" cy="5291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68951">
                  <a:extLst>
                    <a:ext uri="{9D8B030D-6E8A-4147-A177-3AD203B41FA5}">
                      <a16:colId xmlns:a16="http://schemas.microsoft.com/office/drawing/2014/main" val="2642304678"/>
                    </a:ext>
                  </a:extLst>
                </a:gridCol>
              </a:tblGrid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9787674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7880201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8260845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18243207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9134716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7199275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6021729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30584162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392457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6115364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9726043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678603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4918190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3669354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06835845"/>
                  </a:ext>
                </a:extLst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179512" y="1003094"/>
          <a:ext cx="190500" cy="52879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500">
                  <a:extLst>
                    <a:ext uri="{9D8B030D-6E8A-4147-A177-3AD203B41FA5}">
                      <a16:colId xmlns:a16="http://schemas.microsoft.com/office/drawing/2014/main" val="2786119987"/>
                    </a:ext>
                  </a:extLst>
                </a:gridCol>
              </a:tblGrid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79336848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3472074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2754164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7637536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5635275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67645323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7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60672636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7543238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26425434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10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056405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5780023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4240083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2666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66695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15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60257930"/>
                  </a:ext>
                </a:extLst>
              </a:tr>
            </a:tbl>
          </a:graphicData>
        </a:graphic>
      </p:graphicFrame>
      <p:cxnSp>
        <p:nvCxnSpPr>
          <p:cNvPr id="13" name="Gerader Verbinder 12"/>
          <p:cNvCxnSpPr>
            <a:cxnSpLocks/>
          </p:cNvCxnSpPr>
          <p:nvPr/>
        </p:nvCxnSpPr>
        <p:spPr>
          <a:xfrm>
            <a:off x="5148064" y="847824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>
            <a:cxnSpLocks/>
          </p:cNvCxnSpPr>
          <p:nvPr/>
        </p:nvCxnSpPr>
        <p:spPr>
          <a:xfrm>
            <a:off x="7136061" y="836712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>
            <a:extLst>
              <a:ext uri="{FF2B5EF4-FFF2-40B4-BE49-F238E27FC236}">
                <a16:creationId xmlns:a16="http://schemas.microsoft.com/office/drawing/2014/main" id="{6DFA7FE3-A4CB-477F-BE71-BE93EEC34F73}"/>
              </a:ext>
            </a:extLst>
          </p:cNvPr>
          <p:cNvSpPr txBox="1"/>
          <p:nvPr/>
        </p:nvSpPr>
        <p:spPr>
          <a:xfrm>
            <a:off x="190500" y="6724134"/>
            <a:ext cx="302198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...\Rechtschreibförderung\Grundschule\00 Uebungsblaetter neutral.pptm - Seite 2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45CCD22-9870-4A59-962A-4456B907EE5A}"/>
              </a:ext>
            </a:extLst>
          </p:cNvPr>
          <p:cNvSpPr txBox="1"/>
          <p:nvPr/>
        </p:nvSpPr>
        <p:spPr>
          <a:xfrm>
            <a:off x="190500" y="6724134"/>
            <a:ext cx="441659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Übungen\Rechtschreibförderung\Vokaldehnungen\00 Uebungsblaetter neutral.pptx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3546805658"/>
      </p:ext>
    </p:extLst>
  </p:cSld>
  <p:clrMapOvr>
    <a:masterClrMapping/>
  </p:clrMapOvr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148</Words>
  <Application>Microsoft Office PowerPoint</Application>
  <PresentationFormat>Bildschirmpräsentation (4:3)</PresentationFormat>
  <Paragraphs>40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</vt:i4>
      </vt:variant>
    </vt:vector>
  </HeadingPairs>
  <TitlesOfParts>
    <vt:vector size="12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1467</cp:revision>
  <cp:lastPrinted>2017-01-23T14:42:43Z</cp:lastPrinted>
  <dcterms:created xsi:type="dcterms:W3CDTF">2012-08-26T07:44:46Z</dcterms:created>
  <dcterms:modified xsi:type="dcterms:W3CDTF">2021-08-29T15:48:41Z</dcterms:modified>
</cp:coreProperties>
</file>